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5.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6.xml" ContentType="application/vnd.openxmlformats-officedocument.them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7.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8.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9.xml" ContentType="application/vnd.openxmlformats-officedocument.them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0.xml" ContentType="application/vnd.openxmlformats-officedocument.them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1.xml" ContentType="application/vnd.openxmlformats-officedocument.theme+xml"/>
  <Override PartName="/ppt/tags/tag162.xml" ContentType="application/vnd.openxmlformats-officedocument.presentationml.tags+xml"/>
  <Override PartName="/ppt/tags/tag163.xml" ContentType="application/vnd.openxmlformats-officedocument.presentationml.tags+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3.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4.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15.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16.xml" ContentType="application/vnd.openxmlformats-officedocument.theme+xml"/>
  <Override PartName="/ppt/tags/tag164.xml" ContentType="application/vnd.openxmlformats-officedocument.presentationml.tags+xml"/>
  <Override PartName="/ppt/tags/tag165.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17.xml" ContentType="application/vnd.openxmlformats-officedocument.theme+xml"/>
  <Override PartName="/ppt/tags/tag166.xml" ContentType="application/vnd.openxmlformats-officedocument.presentationml.tags+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84" r:id="rId2"/>
    <p:sldMasterId id="2147483695" r:id="rId3"/>
    <p:sldMasterId id="2147483723" r:id="rId4"/>
    <p:sldMasterId id="2147483739" r:id="rId5"/>
    <p:sldMasterId id="2147483807" r:id="rId6"/>
    <p:sldMasterId id="2147483827" r:id="rId7"/>
    <p:sldMasterId id="2147483844" r:id="rId8"/>
    <p:sldMasterId id="2147483864" r:id="rId9"/>
    <p:sldMasterId id="2147483882" r:id="rId10"/>
    <p:sldMasterId id="2147483903" r:id="rId11"/>
    <p:sldMasterId id="2147483920" r:id="rId12"/>
    <p:sldMasterId id="2147483998" r:id="rId13"/>
    <p:sldMasterId id="2147484014" r:id="rId14"/>
    <p:sldMasterId id="2147484040" r:id="rId15"/>
    <p:sldMasterId id="2147484067" r:id="rId16"/>
    <p:sldMasterId id="2147484072" r:id="rId17"/>
    <p:sldMasterId id="2147484087" r:id="rId18"/>
  </p:sldMasterIdLst>
  <p:notesMasterIdLst>
    <p:notesMasterId r:id="rId54"/>
  </p:notesMasterIdLst>
  <p:sldIdLst>
    <p:sldId id="363" r:id="rId19"/>
    <p:sldId id="5507" r:id="rId20"/>
    <p:sldId id="5505" r:id="rId21"/>
    <p:sldId id="392" r:id="rId22"/>
    <p:sldId id="5509" r:id="rId23"/>
    <p:sldId id="5506" r:id="rId24"/>
    <p:sldId id="5491" r:id="rId25"/>
    <p:sldId id="5503" r:id="rId26"/>
    <p:sldId id="268" r:id="rId27"/>
    <p:sldId id="2147483603" r:id="rId28"/>
    <p:sldId id="2147483396" r:id="rId29"/>
    <p:sldId id="2147483382" r:id="rId30"/>
    <p:sldId id="2147483600" r:id="rId31"/>
    <p:sldId id="2147483345" r:id="rId32"/>
    <p:sldId id="293" r:id="rId33"/>
    <p:sldId id="2147483601" r:id="rId34"/>
    <p:sldId id="2147483602" r:id="rId35"/>
    <p:sldId id="2147483347" r:id="rId36"/>
    <p:sldId id="326" r:id="rId37"/>
    <p:sldId id="2147483349" r:id="rId38"/>
    <p:sldId id="2147483350" r:id="rId39"/>
    <p:sldId id="2147483353" r:id="rId40"/>
    <p:sldId id="2147483352" r:id="rId41"/>
    <p:sldId id="2147483354" r:id="rId42"/>
    <p:sldId id="2147483355" r:id="rId43"/>
    <p:sldId id="2147483334" r:id="rId44"/>
    <p:sldId id="386" r:id="rId45"/>
    <p:sldId id="5670" r:id="rId46"/>
    <p:sldId id="2147483605" r:id="rId47"/>
    <p:sldId id="5672" r:id="rId48"/>
    <p:sldId id="5673" r:id="rId49"/>
    <p:sldId id="2147483604" r:id="rId50"/>
    <p:sldId id="5601" r:id="rId51"/>
    <p:sldId id="900" r:id="rId52"/>
    <p:sldId id="2147483356" r:id="rId53"/>
  </p:sldIdLst>
  <p:sldSz cx="12192000" cy="6858000"/>
  <p:notesSz cx="6742113"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ILLANT Pierre" initials="VP" lastIdx="0" clrIdx="0">
    <p:extLst>
      <p:ext uri="{19B8F6BF-5375-455C-9EA6-DF929625EA0E}">
        <p15:presenceInfo xmlns:p15="http://schemas.microsoft.com/office/powerpoint/2012/main" userId="S-1-5-21-1510899893-988598865-360405679-35520" providerId="AD"/>
      </p:ext>
    </p:extLst>
  </p:cmAuthor>
  <p:cmAuthor id="2" name="Klaudia Janik" initials="KJ" lastIdx="7" clrIdx="1">
    <p:extLst>
      <p:ext uri="{19B8F6BF-5375-455C-9EA6-DF929625EA0E}">
        <p15:presenceInfo xmlns:p15="http://schemas.microsoft.com/office/powerpoint/2012/main" userId="S-1-5-21-583907252-117609710-839522115-11641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E0E"/>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Styl jasny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660"/>
  </p:normalViewPr>
  <p:slideViewPr>
    <p:cSldViewPr snapToGrid="0">
      <p:cViewPr varScale="1">
        <p:scale>
          <a:sx n="67" d="100"/>
          <a:sy n="67" d="100"/>
        </p:scale>
        <p:origin x="6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tableStyles" Target="tableStyle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HQHD-01\Homedir09\Hanya\Laptop_Old_Aug2021\Sales%20and%20Development\Save%20the%20date%20Carrefour%20Conquest%20Pros%20as%20of%20Dec-2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HQHD-01\Homedir09\Hanya\Laptop_Old_Aug2021\Sales%20and%20Development\Save%20the%20date%20Carrefour%20Conquest%20Pros%20as%20of%20Dec-25.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HQHD-01\Homedir09\Hanya\Laptop_Old_Aug2021\Sales%20and%20Development\Save%20the%20date%20Carrefour%20Conquest%20Pros%20as%20of%20Dec-2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HQHD-01\Homedir09\Hanya\Laptop_Old_Aug2021\Sales%20and%20Development\Save%20the%20date%20Carrefour%20Conquest%20Pros%20as%20of%20Dec-25.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HQHD-01\Homedir09\Hanya\Laptop_Old_Aug2021\Sales%20and%20Development\Save%20the%20date%20Carrefour%20Conquest%20Pros%20as%20of%20Dec-25.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HQHD-01\Homedir09\Hanya\Laptop_Old_Aug2021\Sales%20and%20Development\Save%20the%20date%20Carrefour%20Conquest%20Pros%20as%20of%20Dec-25.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0DBB68"/>
              </a:solidFill>
              <a:ln w="19050">
                <a:solidFill>
                  <a:schemeClr val="lt1"/>
                </a:solidFill>
              </a:ln>
              <a:effectLst/>
            </c:spPr>
            <c:extLst>
              <c:ext xmlns:c16="http://schemas.microsoft.com/office/drawing/2014/chart" uri="{C3380CC4-5D6E-409C-BE32-E72D297353CC}">
                <c16:uniqueId val="{00000001-E894-48C0-A454-38F0E638C4E2}"/>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E894-48C0-A454-38F0E638C4E2}"/>
              </c:ext>
            </c:extLst>
          </c:dPt>
          <c:dPt>
            <c:idx val="2"/>
            <c:bubble3D val="0"/>
            <c:spPr>
              <a:solidFill>
                <a:srgbClr val="8DD12D"/>
              </a:solidFill>
              <a:ln w="19050">
                <a:solidFill>
                  <a:schemeClr val="lt1"/>
                </a:solidFill>
              </a:ln>
              <a:effectLst/>
            </c:spPr>
            <c:extLst>
              <c:ext xmlns:c16="http://schemas.microsoft.com/office/drawing/2014/chart" uri="{C3380CC4-5D6E-409C-BE32-E72D297353CC}">
                <c16:uniqueId val="{00000005-E894-48C0-A454-38F0E638C4E2}"/>
              </c:ext>
            </c:extLst>
          </c:dPt>
          <c:dPt>
            <c:idx val="3"/>
            <c:bubble3D val="0"/>
            <c:spPr>
              <a:solidFill>
                <a:srgbClr val="39837C"/>
              </a:solidFill>
              <a:ln w="19050">
                <a:solidFill>
                  <a:schemeClr val="lt1"/>
                </a:solidFill>
              </a:ln>
              <a:effectLst/>
            </c:spPr>
            <c:extLst>
              <c:ext xmlns:c16="http://schemas.microsoft.com/office/drawing/2014/chart" uri="{C3380CC4-5D6E-409C-BE32-E72D297353CC}">
                <c16:uniqueId val="{00000007-E894-48C0-A454-38F0E638C4E2}"/>
              </c:ext>
            </c:extLst>
          </c:dPt>
          <c:dPt>
            <c:idx val="4"/>
            <c:bubble3D val="0"/>
            <c:spPr>
              <a:solidFill>
                <a:schemeClr val="accent4"/>
              </a:solidFill>
              <a:ln w="19050">
                <a:solidFill>
                  <a:schemeClr val="lt1"/>
                </a:solidFill>
              </a:ln>
              <a:effectLst/>
            </c:spPr>
            <c:extLst>
              <c:ext xmlns:c16="http://schemas.microsoft.com/office/drawing/2014/chart" uri="{C3380CC4-5D6E-409C-BE32-E72D297353CC}">
                <c16:uniqueId val="{00000009-E894-48C0-A454-38F0E638C4E2}"/>
              </c:ext>
            </c:extLst>
          </c:dPt>
          <c:dLbls>
            <c:delete val="1"/>
          </c:dLbls>
          <c:cat>
            <c:strRef>
              <c:f>Sheet1!$A$2:$A$6</c:f>
              <c:strCache>
                <c:ptCount val="5"/>
                <c:pt idx="0">
                  <c:v>1st Qtr</c:v>
                </c:pt>
                <c:pt idx="1">
                  <c:v>2nd Qtr</c:v>
                </c:pt>
                <c:pt idx="2">
                  <c:v>3rd Qtr</c:v>
                </c:pt>
                <c:pt idx="3">
                  <c:v>4th Qtr</c:v>
                </c:pt>
                <c:pt idx="4">
                  <c:v>5th Qr</c:v>
                </c:pt>
              </c:strCache>
            </c:strRef>
          </c:cat>
          <c:val>
            <c:numRef>
              <c:f>Sheet1!$B$2:$B$6</c:f>
              <c:numCache>
                <c:formatCode>General</c:formatCode>
                <c:ptCount val="5"/>
                <c:pt idx="0">
                  <c:v>0.2</c:v>
                </c:pt>
                <c:pt idx="1">
                  <c:v>0.2</c:v>
                </c:pt>
                <c:pt idx="2">
                  <c:v>0.2</c:v>
                </c:pt>
                <c:pt idx="3">
                  <c:v>0.2</c:v>
                </c:pt>
                <c:pt idx="4">
                  <c:v>0.2</c:v>
                </c:pt>
              </c:numCache>
            </c:numRef>
          </c:val>
          <c:extLst>
            <c:ext xmlns:c16="http://schemas.microsoft.com/office/drawing/2014/chart" uri="{C3380CC4-5D6E-409C-BE32-E72D297353CC}">
              <c16:uniqueId val="{0000000E-E894-48C0-A454-38F0E638C4E2}"/>
            </c:ext>
          </c:extLst>
        </c:ser>
        <c:dLbls>
          <c:dLblPos val="ctr"/>
          <c:showLegendKey val="0"/>
          <c:showVal val="0"/>
          <c:showCatName val="0"/>
          <c:showSerName val="0"/>
          <c:showPercent val="1"/>
          <c:showBubbleSize val="0"/>
          <c:showLeaderLines val="1"/>
        </c:dLbls>
        <c:firstSliceAng val="133"/>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'DBI March-2026'!$A$7</c:f>
              <c:strCache>
                <c:ptCount val="1"/>
                <c:pt idx="0">
                  <c:v>Total Acquisition</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'DBI March-2026'!$C$1:$N$1</c:f>
              <c:strCache>
                <c:ptCount val="12"/>
                <c:pt idx="0">
                  <c:v>Jan.24</c:v>
                </c:pt>
                <c:pt idx="1">
                  <c:v>Feb.24</c:v>
                </c:pt>
                <c:pt idx="2">
                  <c:v>Mar.24</c:v>
                </c:pt>
                <c:pt idx="3">
                  <c:v>Apr.24</c:v>
                </c:pt>
                <c:pt idx="4">
                  <c:v>May.24</c:v>
                </c:pt>
                <c:pt idx="5">
                  <c:v>Jun.24</c:v>
                </c:pt>
                <c:pt idx="6">
                  <c:v>Jul.24</c:v>
                </c:pt>
                <c:pt idx="7">
                  <c:v>Aug.24</c:v>
                </c:pt>
                <c:pt idx="8">
                  <c:v>Sep.24</c:v>
                </c:pt>
                <c:pt idx="9">
                  <c:v>Oct.24</c:v>
                </c:pt>
                <c:pt idx="10">
                  <c:v>Nov.24</c:v>
                </c:pt>
                <c:pt idx="11">
                  <c:v>Dec.24</c:v>
                </c:pt>
              </c:strCache>
            </c:strRef>
          </c:cat>
          <c:val>
            <c:numRef>
              <c:f>'DBI March-2026'!$C$7:$N$7</c:f>
              <c:numCache>
                <c:formatCode>#,##0_);[Red]\(#,##0\)</c:formatCode>
                <c:ptCount val="12"/>
                <c:pt idx="0">
                  <c:v>22</c:v>
                </c:pt>
                <c:pt idx="1">
                  <c:v>59</c:v>
                </c:pt>
                <c:pt idx="2">
                  <c:v>62</c:v>
                </c:pt>
                <c:pt idx="3">
                  <c:v>56</c:v>
                </c:pt>
                <c:pt idx="4">
                  <c:v>87</c:v>
                </c:pt>
                <c:pt idx="5">
                  <c:v>61</c:v>
                </c:pt>
                <c:pt idx="6">
                  <c:v>68</c:v>
                </c:pt>
                <c:pt idx="7">
                  <c:v>44</c:v>
                </c:pt>
                <c:pt idx="8">
                  <c:v>48</c:v>
                </c:pt>
                <c:pt idx="9">
                  <c:v>48</c:v>
                </c:pt>
                <c:pt idx="10">
                  <c:v>41</c:v>
                </c:pt>
                <c:pt idx="11">
                  <c:v>60</c:v>
                </c:pt>
              </c:numCache>
            </c:numRef>
          </c:val>
          <c:extLst>
            <c:ext xmlns:c16="http://schemas.microsoft.com/office/drawing/2014/chart" uri="{C3380CC4-5D6E-409C-BE32-E72D297353CC}">
              <c16:uniqueId val="{00000000-DC9F-4D94-ADBE-0A25AF62F73C}"/>
            </c:ext>
          </c:extLst>
        </c:ser>
        <c:dLbls>
          <c:dLblPos val="outEnd"/>
          <c:showLegendKey val="0"/>
          <c:showVal val="1"/>
          <c:showCatName val="0"/>
          <c:showSerName val="0"/>
          <c:showPercent val="0"/>
          <c:showBubbleSize val="0"/>
        </c:dLbls>
        <c:gapWidth val="80"/>
        <c:overlap val="25"/>
        <c:axId val="1616700767"/>
        <c:axId val="1737771775"/>
      </c:barChart>
      <c:catAx>
        <c:axId val="1616700767"/>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cap="none" spc="20" normalizeH="0" baseline="0">
                <a:solidFill>
                  <a:schemeClr val="tx1">
                    <a:lumMod val="65000"/>
                    <a:lumOff val="35000"/>
                  </a:schemeClr>
                </a:solidFill>
                <a:latin typeface="+mn-lt"/>
                <a:ea typeface="+mn-ea"/>
                <a:cs typeface="+mn-cs"/>
              </a:defRPr>
            </a:pPr>
            <a:endParaRPr lang="en-US"/>
          </a:p>
        </c:txPr>
        <c:crossAx val="1737771775"/>
        <c:crosses val="autoZero"/>
        <c:auto val="1"/>
        <c:lblAlgn val="ctr"/>
        <c:lblOffset val="100"/>
        <c:noMultiLvlLbl val="0"/>
      </c:catAx>
      <c:valAx>
        <c:axId val="1737771775"/>
        <c:scaling>
          <c:orientation val="minMax"/>
        </c:scaling>
        <c:delete val="1"/>
        <c:axPos val="l"/>
        <c:numFmt formatCode="#,##0_);[Red]\(#,##0\)" sourceLinked="1"/>
        <c:majorTickMark val="none"/>
        <c:minorTickMark val="none"/>
        <c:tickLblPos val="nextTo"/>
        <c:crossAx val="16167007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'DBI March-2026'!$A$17</c:f>
              <c:strCache>
                <c:ptCount val="1"/>
                <c:pt idx="0">
                  <c:v>Total Acquisition</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'DBI March-2026'!$C$11:$N$11</c:f>
              <c:strCache>
                <c:ptCount val="12"/>
                <c:pt idx="0">
                  <c:v>Jan.25</c:v>
                </c:pt>
                <c:pt idx="1">
                  <c:v>Feb.25</c:v>
                </c:pt>
                <c:pt idx="2">
                  <c:v>Mar.25</c:v>
                </c:pt>
                <c:pt idx="3">
                  <c:v>Apr.25</c:v>
                </c:pt>
                <c:pt idx="4">
                  <c:v>May.25</c:v>
                </c:pt>
                <c:pt idx="5">
                  <c:v>Jun.25</c:v>
                </c:pt>
                <c:pt idx="6">
                  <c:v>Jul.25</c:v>
                </c:pt>
                <c:pt idx="7">
                  <c:v>Aug.25</c:v>
                </c:pt>
                <c:pt idx="8">
                  <c:v>Sep.25</c:v>
                </c:pt>
                <c:pt idx="9">
                  <c:v>Oct.25</c:v>
                </c:pt>
                <c:pt idx="10">
                  <c:v>Nov.25</c:v>
                </c:pt>
                <c:pt idx="11">
                  <c:v>Dec.25</c:v>
                </c:pt>
              </c:strCache>
            </c:strRef>
          </c:cat>
          <c:val>
            <c:numRef>
              <c:f>'DBI March-2026'!$C$17:$N$17</c:f>
              <c:numCache>
                <c:formatCode>#,##0_);[Red]\(#,##0\)</c:formatCode>
                <c:ptCount val="12"/>
                <c:pt idx="0">
                  <c:v>42</c:v>
                </c:pt>
                <c:pt idx="1">
                  <c:v>43</c:v>
                </c:pt>
                <c:pt idx="2">
                  <c:v>43</c:v>
                </c:pt>
                <c:pt idx="3">
                  <c:v>31</c:v>
                </c:pt>
                <c:pt idx="4">
                  <c:v>36</c:v>
                </c:pt>
                <c:pt idx="5">
                  <c:v>35</c:v>
                </c:pt>
                <c:pt idx="6">
                  <c:v>107</c:v>
                </c:pt>
                <c:pt idx="7">
                  <c:v>171</c:v>
                </c:pt>
                <c:pt idx="8">
                  <c:v>251</c:v>
                </c:pt>
                <c:pt idx="9">
                  <c:v>288</c:v>
                </c:pt>
                <c:pt idx="10">
                  <c:v>267</c:v>
                </c:pt>
                <c:pt idx="11">
                  <c:v>56</c:v>
                </c:pt>
              </c:numCache>
            </c:numRef>
          </c:val>
          <c:extLst>
            <c:ext xmlns:c16="http://schemas.microsoft.com/office/drawing/2014/chart" uri="{C3380CC4-5D6E-409C-BE32-E72D297353CC}">
              <c16:uniqueId val="{00000000-B209-4E74-91ED-915C5A676AD5}"/>
            </c:ext>
          </c:extLst>
        </c:ser>
        <c:dLbls>
          <c:dLblPos val="outEnd"/>
          <c:showLegendKey val="0"/>
          <c:showVal val="1"/>
          <c:showCatName val="0"/>
          <c:showSerName val="0"/>
          <c:showPercent val="0"/>
          <c:showBubbleSize val="0"/>
        </c:dLbls>
        <c:gapWidth val="80"/>
        <c:overlap val="25"/>
        <c:axId val="2047628735"/>
        <c:axId val="1660441983"/>
      </c:barChart>
      <c:catAx>
        <c:axId val="2047628735"/>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cap="none" spc="20" normalizeH="0" baseline="0">
                <a:solidFill>
                  <a:schemeClr val="tx1">
                    <a:lumMod val="65000"/>
                    <a:lumOff val="35000"/>
                  </a:schemeClr>
                </a:solidFill>
                <a:latin typeface="+mn-lt"/>
                <a:ea typeface="+mn-ea"/>
                <a:cs typeface="+mn-cs"/>
              </a:defRPr>
            </a:pPr>
            <a:endParaRPr lang="en-US"/>
          </a:p>
        </c:txPr>
        <c:crossAx val="1660441983"/>
        <c:crosses val="autoZero"/>
        <c:auto val="1"/>
        <c:lblAlgn val="ctr"/>
        <c:lblOffset val="100"/>
        <c:noMultiLvlLbl val="0"/>
      </c:catAx>
      <c:valAx>
        <c:axId val="1660441983"/>
        <c:scaling>
          <c:orientation val="minMax"/>
        </c:scaling>
        <c:delete val="1"/>
        <c:axPos val="l"/>
        <c:numFmt formatCode="#,##0_);[Red]\(#,##0\)" sourceLinked="1"/>
        <c:majorTickMark val="none"/>
        <c:minorTickMark val="none"/>
        <c:tickLblPos val="nextTo"/>
        <c:crossAx val="20476287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'DBI March-2026'!$A$8</c:f>
              <c:strCache>
                <c:ptCount val="1"/>
                <c:pt idx="0">
                  <c:v>Total Attrition</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'DBI March-2026'!$C$1:$N$1</c:f>
              <c:strCache>
                <c:ptCount val="12"/>
                <c:pt idx="0">
                  <c:v>Jan.24</c:v>
                </c:pt>
                <c:pt idx="1">
                  <c:v>Feb.24</c:v>
                </c:pt>
                <c:pt idx="2">
                  <c:v>Mar.24</c:v>
                </c:pt>
                <c:pt idx="3">
                  <c:v>Apr.24</c:v>
                </c:pt>
                <c:pt idx="4">
                  <c:v>May.24</c:v>
                </c:pt>
                <c:pt idx="5">
                  <c:v>Jun.24</c:v>
                </c:pt>
                <c:pt idx="6">
                  <c:v>Jul.24</c:v>
                </c:pt>
                <c:pt idx="7">
                  <c:v>Aug.24</c:v>
                </c:pt>
                <c:pt idx="8">
                  <c:v>Sep.24</c:v>
                </c:pt>
                <c:pt idx="9">
                  <c:v>Oct.24</c:v>
                </c:pt>
                <c:pt idx="10">
                  <c:v>Nov.24</c:v>
                </c:pt>
                <c:pt idx="11">
                  <c:v>Dec.24</c:v>
                </c:pt>
              </c:strCache>
            </c:strRef>
          </c:cat>
          <c:val>
            <c:numRef>
              <c:f>'DBI March-2026'!$C$8:$N$8</c:f>
              <c:numCache>
                <c:formatCode>#,##0_);[Red]\(#,##0\)</c:formatCode>
                <c:ptCount val="12"/>
                <c:pt idx="0">
                  <c:v>141</c:v>
                </c:pt>
                <c:pt idx="1">
                  <c:v>1</c:v>
                </c:pt>
                <c:pt idx="2">
                  <c:v>124</c:v>
                </c:pt>
                <c:pt idx="3">
                  <c:v>51</c:v>
                </c:pt>
                <c:pt idx="4">
                  <c:v>18</c:v>
                </c:pt>
                <c:pt idx="5">
                  <c:v>34</c:v>
                </c:pt>
                <c:pt idx="6">
                  <c:v>29</c:v>
                </c:pt>
                <c:pt idx="7">
                  <c:v>11</c:v>
                </c:pt>
                <c:pt idx="8">
                  <c:v>66</c:v>
                </c:pt>
                <c:pt idx="9">
                  <c:v>111</c:v>
                </c:pt>
                <c:pt idx="10">
                  <c:v>27</c:v>
                </c:pt>
                <c:pt idx="11">
                  <c:v>65</c:v>
                </c:pt>
              </c:numCache>
            </c:numRef>
          </c:val>
          <c:extLst>
            <c:ext xmlns:c16="http://schemas.microsoft.com/office/drawing/2014/chart" uri="{C3380CC4-5D6E-409C-BE32-E72D297353CC}">
              <c16:uniqueId val="{00000000-314D-44D9-8869-9A88FA179159}"/>
            </c:ext>
          </c:extLst>
        </c:ser>
        <c:dLbls>
          <c:dLblPos val="outEnd"/>
          <c:showLegendKey val="0"/>
          <c:showVal val="1"/>
          <c:showCatName val="0"/>
          <c:showSerName val="0"/>
          <c:showPercent val="0"/>
          <c:showBubbleSize val="0"/>
        </c:dLbls>
        <c:gapWidth val="80"/>
        <c:overlap val="25"/>
        <c:axId val="2050508495"/>
        <c:axId val="2051233455"/>
      </c:barChart>
      <c:catAx>
        <c:axId val="2050508495"/>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cap="none" spc="20" normalizeH="0" baseline="0">
                <a:solidFill>
                  <a:schemeClr val="tx1">
                    <a:lumMod val="65000"/>
                    <a:lumOff val="35000"/>
                  </a:schemeClr>
                </a:solidFill>
                <a:latin typeface="+mn-lt"/>
                <a:ea typeface="+mn-ea"/>
                <a:cs typeface="+mn-cs"/>
              </a:defRPr>
            </a:pPr>
            <a:endParaRPr lang="en-US"/>
          </a:p>
        </c:txPr>
        <c:crossAx val="2051233455"/>
        <c:crosses val="autoZero"/>
        <c:auto val="1"/>
        <c:lblAlgn val="ctr"/>
        <c:lblOffset val="100"/>
        <c:noMultiLvlLbl val="0"/>
      </c:catAx>
      <c:valAx>
        <c:axId val="2051233455"/>
        <c:scaling>
          <c:orientation val="minMax"/>
        </c:scaling>
        <c:delete val="1"/>
        <c:axPos val="l"/>
        <c:numFmt formatCode="#,##0_);[Red]\(#,##0\)" sourceLinked="1"/>
        <c:majorTickMark val="none"/>
        <c:minorTickMark val="none"/>
        <c:tickLblPos val="nextTo"/>
        <c:crossAx val="20505084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'DBI March-2026'!$A$18</c:f>
              <c:strCache>
                <c:ptCount val="1"/>
                <c:pt idx="0">
                  <c:v>Total Attrition</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'DBI March-2026'!$C$11:$N$11</c:f>
              <c:strCache>
                <c:ptCount val="12"/>
                <c:pt idx="0">
                  <c:v>Jan.25</c:v>
                </c:pt>
                <c:pt idx="1">
                  <c:v>Feb.25</c:v>
                </c:pt>
                <c:pt idx="2">
                  <c:v>Mar.25</c:v>
                </c:pt>
                <c:pt idx="3">
                  <c:v>Apr.25</c:v>
                </c:pt>
                <c:pt idx="4">
                  <c:v>May.25</c:v>
                </c:pt>
                <c:pt idx="5">
                  <c:v>Jun.25</c:v>
                </c:pt>
                <c:pt idx="6">
                  <c:v>Jul.25</c:v>
                </c:pt>
                <c:pt idx="7">
                  <c:v>Aug.25</c:v>
                </c:pt>
                <c:pt idx="8">
                  <c:v>Sep.25</c:v>
                </c:pt>
                <c:pt idx="9">
                  <c:v>Oct.25</c:v>
                </c:pt>
                <c:pt idx="10">
                  <c:v>Nov.25</c:v>
                </c:pt>
                <c:pt idx="11">
                  <c:v>Dec.25</c:v>
                </c:pt>
              </c:strCache>
            </c:strRef>
          </c:cat>
          <c:val>
            <c:numRef>
              <c:f>'DBI March-2026'!$C$18:$N$18</c:f>
              <c:numCache>
                <c:formatCode>#,##0_);[Red]\(#,##0\)</c:formatCode>
                <c:ptCount val="12"/>
                <c:pt idx="0">
                  <c:v>94</c:v>
                </c:pt>
                <c:pt idx="1">
                  <c:v>123</c:v>
                </c:pt>
                <c:pt idx="2">
                  <c:v>57</c:v>
                </c:pt>
                <c:pt idx="3">
                  <c:v>37</c:v>
                </c:pt>
                <c:pt idx="4">
                  <c:v>21</c:v>
                </c:pt>
                <c:pt idx="5">
                  <c:v>27</c:v>
                </c:pt>
                <c:pt idx="6">
                  <c:v>97</c:v>
                </c:pt>
                <c:pt idx="7">
                  <c:v>60</c:v>
                </c:pt>
                <c:pt idx="8">
                  <c:v>57</c:v>
                </c:pt>
                <c:pt idx="9">
                  <c:v>40</c:v>
                </c:pt>
                <c:pt idx="10">
                  <c:v>2</c:v>
                </c:pt>
                <c:pt idx="11">
                  <c:v>40</c:v>
                </c:pt>
              </c:numCache>
            </c:numRef>
          </c:val>
          <c:extLst>
            <c:ext xmlns:c16="http://schemas.microsoft.com/office/drawing/2014/chart" uri="{C3380CC4-5D6E-409C-BE32-E72D297353CC}">
              <c16:uniqueId val="{00000000-B638-4D8D-9E32-604A302976F4}"/>
            </c:ext>
          </c:extLst>
        </c:ser>
        <c:dLbls>
          <c:dLblPos val="outEnd"/>
          <c:showLegendKey val="0"/>
          <c:showVal val="1"/>
          <c:showCatName val="0"/>
          <c:showSerName val="0"/>
          <c:showPercent val="0"/>
          <c:showBubbleSize val="0"/>
        </c:dLbls>
        <c:gapWidth val="80"/>
        <c:overlap val="25"/>
        <c:axId val="1649871087"/>
        <c:axId val="164057663"/>
      </c:barChart>
      <c:catAx>
        <c:axId val="1649871087"/>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cap="none" spc="20" normalizeH="0" baseline="0">
                <a:solidFill>
                  <a:schemeClr val="tx1">
                    <a:lumMod val="65000"/>
                    <a:lumOff val="35000"/>
                  </a:schemeClr>
                </a:solidFill>
                <a:latin typeface="+mn-lt"/>
                <a:ea typeface="+mn-ea"/>
                <a:cs typeface="+mn-cs"/>
              </a:defRPr>
            </a:pPr>
            <a:endParaRPr lang="en-US"/>
          </a:p>
        </c:txPr>
        <c:crossAx val="164057663"/>
        <c:crosses val="autoZero"/>
        <c:auto val="1"/>
        <c:lblAlgn val="ctr"/>
        <c:lblOffset val="100"/>
        <c:noMultiLvlLbl val="0"/>
      </c:catAx>
      <c:valAx>
        <c:axId val="164057663"/>
        <c:scaling>
          <c:orientation val="minMax"/>
        </c:scaling>
        <c:delete val="1"/>
        <c:axPos val="l"/>
        <c:numFmt formatCode="#,##0_);[Red]\(#,##0\)" sourceLinked="1"/>
        <c:majorTickMark val="none"/>
        <c:minorTickMark val="none"/>
        <c:tickLblPos val="nextTo"/>
        <c:crossAx val="1649871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'DBI March-2026'!$A$9</c:f>
              <c:strCache>
                <c:ptCount val="1"/>
                <c:pt idx="0">
                  <c:v>Net Balance</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'DBI March-2026'!$C$1:$N$1</c:f>
              <c:strCache>
                <c:ptCount val="12"/>
                <c:pt idx="0">
                  <c:v>Jan.24</c:v>
                </c:pt>
                <c:pt idx="1">
                  <c:v>Feb.24</c:v>
                </c:pt>
                <c:pt idx="2">
                  <c:v>Mar.24</c:v>
                </c:pt>
                <c:pt idx="3">
                  <c:v>Apr.24</c:v>
                </c:pt>
                <c:pt idx="4">
                  <c:v>May.24</c:v>
                </c:pt>
                <c:pt idx="5">
                  <c:v>Jun.24</c:v>
                </c:pt>
                <c:pt idx="6">
                  <c:v>Jul.24</c:v>
                </c:pt>
                <c:pt idx="7">
                  <c:v>Aug.24</c:v>
                </c:pt>
                <c:pt idx="8">
                  <c:v>Sep.24</c:v>
                </c:pt>
                <c:pt idx="9">
                  <c:v>Oct.24</c:v>
                </c:pt>
                <c:pt idx="10">
                  <c:v>Nov.24</c:v>
                </c:pt>
                <c:pt idx="11">
                  <c:v>Dec.24</c:v>
                </c:pt>
              </c:strCache>
            </c:strRef>
          </c:cat>
          <c:val>
            <c:numRef>
              <c:f>'DBI March-2026'!$C$9:$N$9</c:f>
              <c:numCache>
                <c:formatCode>#,##0_);[Red]\(#,##0\)</c:formatCode>
                <c:ptCount val="12"/>
                <c:pt idx="0">
                  <c:v>-119</c:v>
                </c:pt>
                <c:pt idx="1">
                  <c:v>58</c:v>
                </c:pt>
                <c:pt idx="2">
                  <c:v>-62</c:v>
                </c:pt>
                <c:pt idx="3">
                  <c:v>5</c:v>
                </c:pt>
                <c:pt idx="4">
                  <c:v>69</c:v>
                </c:pt>
                <c:pt idx="5">
                  <c:v>27</c:v>
                </c:pt>
                <c:pt idx="6">
                  <c:v>39</c:v>
                </c:pt>
                <c:pt idx="7">
                  <c:v>33</c:v>
                </c:pt>
                <c:pt idx="8">
                  <c:v>-18</c:v>
                </c:pt>
                <c:pt idx="9">
                  <c:v>-63</c:v>
                </c:pt>
                <c:pt idx="10">
                  <c:v>14</c:v>
                </c:pt>
                <c:pt idx="11">
                  <c:v>-5</c:v>
                </c:pt>
              </c:numCache>
            </c:numRef>
          </c:val>
          <c:extLst>
            <c:ext xmlns:c16="http://schemas.microsoft.com/office/drawing/2014/chart" uri="{C3380CC4-5D6E-409C-BE32-E72D297353CC}">
              <c16:uniqueId val="{00000000-64DB-4A83-BB18-311865B2956D}"/>
            </c:ext>
          </c:extLst>
        </c:ser>
        <c:dLbls>
          <c:dLblPos val="outEnd"/>
          <c:showLegendKey val="0"/>
          <c:showVal val="1"/>
          <c:showCatName val="0"/>
          <c:showSerName val="0"/>
          <c:showPercent val="0"/>
          <c:showBubbleSize val="0"/>
        </c:dLbls>
        <c:gapWidth val="80"/>
        <c:overlap val="25"/>
        <c:axId val="178393791"/>
        <c:axId val="164059743"/>
      </c:barChart>
      <c:catAx>
        <c:axId val="178393791"/>
        <c:scaling>
          <c:orientation val="minMax"/>
        </c:scaling>
        <c:delete val="0"/>
        <c:axPos val="b"/>
        <c:numFmt formatCode="General" sourceLinked="1"/>
        <c:majorTickMark val="none"/>
        <c:minorTickMark val="none"/>
        <c:tickLblPos val="low"/>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cap="none" spc="20" normalizeH="0" baseline="0">
                <a:solidFill>
                  <a:schemeClr val="tx1">
                    <a:lumMod val="65000"/>
                    <a:lumOff val="35000"/>
                  </a:schemeClr>
                </a:solidFill>
                <a:latin typeface="+mn-lt"/>
                <a:ea typeface="+mn-ea"/>
                <a:cs typeface="+mn-cs"/>
              </a:defRPr>
            </a:pPr>
            <a:endParaRPr lang="en-US"/>
          </a:p>
        </c:txPr>
        <c:crossAx val="164059743"/>
        <c:crosses val="autoZero"/>
        <c:auto val="1"/>
        <c:lblAlgn val="ctr"/>
        <c:lblOffset val="100"/>
        <c:noMultiLvlLbl val="0"/>
      </c:catAx>
      <c:valAx>
        <c:axId val="164059743"/>
        <c:scaling>
          <c:orientation val="minMax"/>
        </c:scaling>
        <c:delete val="1"/>
        <c:axPos val="l"/>
        <c:numFmt formatCode="#,##0_);[Red]\(#,##0\)" sourceLinked="1"/>
        <c:majorTickMark val="none"/>
        <c:minorTickMark val="none"/>
        <c:tickLblPos val="nextTo"/>
        <c:crossAx val="178393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'DBI March-2026'!$A$19</c:f>
              <c:strCache>
                <c:ptCount val="1"/>
                <c:pt idx="0">
                  <c:v>Net Balance</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'DBI March-2026'!$C$11:$N$11</c:f>
              <c:strCache>
                <c:ptCount val="12"/>
                <c:pt idx="0">
                  <c:v>Jan.25</c:v>
                </c:pt>
                <c:pt idx="1">
                  <c:v>Feb.25</c:v>
                </c:pt>
                <c:pt idx="2">
                  <c:v>Mar.25</c:v>
                </c:pt>
                <c:pt idx="3">
                  <c:v>Apr.25</c:v>
                </c:pt>
                <c:pt idx="4">
                  <c:v>May.25</c:v>
                </c:pt>
                <c:pt idx="5">
                  <c:v>Jun.25</c:v>
                </c:pt>
                <c:pt idx="6">
                  <c:v>Jul.25</c:v>
                </c:pt>
                <c:pt idx="7">
                  <c:v>Aug.25</c:v>
                </c:pt>
                <c:pt idx="8">
                  <c:v>Sep.25</c:v>
                </c:pt>
                <c:pt idx="9">
                  <c:v>Oct.25</c:v>
                </c:pt>
                <c:pt idx="10">
                  <c:v>Nov.25</c:v>
                </c:pt>
                <c:pt idx="11">
                  <c:v>Dec.25</c:v>
                </c:pt>
              </c:strCache>
            </c:strRef>
          </c:cat>
          <c:val>
            <c:numRef>
              <c:f>'DBI March-2026'!$C$19:$N$19</c:f>
              <c:numCache>
                <c:formatCode>#,##0_);[Red]\(#,##0\)</c:formatCode>
                <c:ptCount val="12"/>
                <c:pt idx="0">
                  <c:v>-52</c:v>
                </c:pt>
                <c:pt idx="1">
                  <c:v>-80</c:v>
                </c:pt>
                <c:pt idx="2">
                  <c:v>-14</c:v>
                </c:pt>
                <c:pt idx="3">
                  <c:v>-6</c:v>
                </c:pt>
                <c:pt idx="4">
                  <c:v>15</c:v>
                </c:pt>
                <c:pt idx="5">
                  <c:v>8</c:v>
                </c:pt>
                <c:pt idx="6">
                  <c:v>10</c:v>
                </c:pt>
                <c:pt idx="7">
                  <c:v>111</c:v>
                </c:pt>
                <c:pt idx="8">
                  <c:v>194</c:v>
                </c:pt>
                <c:pt idx="9">
                  <c:v>248</c:v>
                </c:pt>
                <c:pt idx="10">
                  <c:v>265</c:v>
                </c:pt>
                <c:pt idx="11">
                  <c:v>16</c:v>
                </c:pt>
              </c:numCache>
            </c:numRef>
          </c:val>
          <c:extLst>
            <c:ext xmlns:c16="http://schemas.microsoft.com/office/drawing/2014/chart" uri="{C3380CC4-5D6E-409C-BE32-E72D297353CC}">
              <c16:uniqueId val="{00000000-E9DC-4D4E-8197-572CA54353CC}"/>
            </c:ext>
          </c:extLst>
        </c:ser>
        <c:dLbls>
          <c:dLblPos val="outEnd"/>
          <c:showLegendKey val="0"/>
          <c:showVal val="1"/>
          <c:showCatName val="0"/>
          <c:showSerName val="0"/>
          <c:showPercent val="0"/>
          <c:showBubbleSize val="0"/>
        </c:dLbls>
        <c:gapWidth val="80"/>
        <c:overlap val="25"/>
        <c:axId val="204791135"/>
        <c:axId val="1655053327"/>
      </c:barChart>
      <c:catAx>
        <c:axId val="204791135"/>
        <c:scaling>
          <c:orientation val="minMax"/>
        </c:scaling>
        <c:delete val="0"/>
        <c:axPos val="b"/>
        <c:numFmt formatCode="General" sourceLinked="1"/>
        <c:majorTickMark val="none"/>
        <c:minorTickMark val="none"/>
        <c:tickLblPos val="low"/>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cap="none" spc="20" normalizeH="0" baseline="0">
                <a:solidFill>
                  <a:schemeClr val="tx1">
                    <a:lumMod val="65000"/>
                    <a:lumOff val="35000"/>
                  </a:schemeClr>
                </a:solidFill>
                <a:latin typeface="+mn-lt"/>
                <a:ea typeface="+mn-ea"/>
                <a:cs typeface="+mn-cs"/>
              </a:defRPr>
            </a:pPr>
            <a:endParaRPr lang="en-US"/>
          </a:p>
        </c:txPr>
        <c:crossAx val="1655053327"/>
        <c:crosses val="autoZero"/>
        <c:auto val="1"/>
        <c:lblAlgn val="ctr"/>
        <c:lblOffset val="100"/>
        <c:noMultiLvlLbl val="0"/>
      </c:catAx>
      <c:valAx>
        <c:axId val="1655053327"/>
        <c:scaling>
          <c:orientation val="minMax"/>
        </c:scaling>
        <c:delete val="1"/>
        <c:axPos val="l"/>
        <c:numFmt formatCode="#,##0_);[Red]\(#,##0\)" sourceLinked="1"/>
        <c:majorTickMark val="none"/>
        <c:minorTickMark val="none"/>
        <c:tickLblPos val="nextTo"/>
        <c:crossAx val="2047911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D6AAEA-AFE8-4281-A3B0-8F9CD8F6CE57}"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9ECA140C-CC09-444C-B732-D094DB2A2C0D}">
      <dgm:prSet phldrT="[Text]"/>
      <dgm:spPr>
        <a:solidFill>
          <a:schemeClr val="accent6">
            <a:lumMod val="75000"/>
          </a:schemeClr>
        </a:solidFill>
      </dgm:spPr>
      <dgm:t>
        <a:bodyPr/>
        <a:lstStyle/>
        <a:p>
          <a:r>
            <a:rPr lang="en-US" b="1" dirty="0">
              <a:latin typeface="+mj-lt"/>
            </a:rPr>
            <a:t>5 MFIs Clients</a:t>
          </a:r>
        </a:p>
      </dgm:t>
    </dgm:pt>
    <dgm:pt modelId="{314D4248-117D-4F6A-B645-BF4244D363B3}" type="parTrans" cxnId="{1809589F-88FD-4C93-8ED1-0816E9676D12}">
      <dgm:prSet/>
      <dgm:spPr/>
      <dgm:t>
        <a:bodyPr/>
        <a:lstStyle/>
        <a:p>
          <a:endParaRPr lang="en-US"/>
        </a:p>
      </dgm:t>
    </dgm:pt>
    <dgm:pt modelId="{2D7865F6-DFEE-4553-BC23-219A9B905DFD}" type="sibTrans" cxnId="{1809589F-88FD-4C93-8ED1-0816E9676D12}">
      <dgm:prSet/>
      <dgm:spPr/>
      <dgm:t>
        <a:bodyPr/>
        <a:lstStyle/>
        <a:p>
          <a:endParaRPr lang="en-US"/>
        </a:p>
      </dgm:t>
    </dgm:pt>
    <dgm:pt modelId="{56F4A3D9-33CD-4098-90DA-1EF0716C1F61}">
      <dgm:prSet phldrT="[Text]"/>
      <dgm:spPr>
        <a:solidFill>
          <a:schemeClr val="accent6">
            <a:lumMod val="75000"/>
          </a:schemeClr>
        </a:solidFill>
      </dgm:spPr>
      <dgm:t>
        <a:bodyPr/>
        <a:lstStyle/>
        <a:p>
          <a:r>
            <a:rPr lang="en-US" b="1" dirty="0">
              <a:latin typeface="+mj-lt"/>
            </a:rPr>
            <a:t>Deposits OS EGP 54Mln</a:t>
          </a:r>
        </a:p>
      </dgm:t>
    </dgm:pt>
    <dgm:pt modelId="{298ED6FD-4CE3-458B-B3D9-33A005B25EA2}" type="parTrans" cxnId="{CC3C5949-26AC-485D-BAC3-C4D5765F9FA0}">
      <dgm:prSet/>
      <dgm:spPr/>
      <dgm:t>
        <a:bodyPr/>
        <a:lstStyle/>
        <a:p>
          <a:endParaRPr lang="en-US"/>
        </a:p>
      </dgm:t>
    </dgm:pt>
    <dgm:pt modelId="{22FD7D4C-F72A-4133-AF8B-C57969D4482C}" type="sibTrans" cxnId="{CC3C5949-26AC-485D-BAC3-C4D5765F9FA0}">
      <dgm:prSet/>
      <dgm:spPr/>
      <dgm:t>
        <a:bodyPr/>
        <a:lstStyle/>
        <a:p>
          <a:endParaRPr lang="en-US"/>
        </a:p>
      </dgm:t>
    </dgm:pt>
    <dgm:pt modelId="{1CB95291-A026-4F1A-B039-AAE11F46426C}">
      <dgm:prSet phldrT="[Text]"/>
      <dgm:spPr>
        <a:solidFill>
          <a:schemeClr val="accent6">
            <a:lumMod val="75000"/>
          </a:schemeClr>
        </a:solidFill>
      </dgm:spPr>
      <dgm:t>
        <a:bodyPr/>
        <a:lstStyle/>
        <a:p>
          <a:r>
            <a:rPr lang="en-US" b="1" dirty="0">
              <a:latin typeface="+mj-lt"/>
            </a:rPr>
            <a:t>Assets OS EGP 1.11Bln</a:t>
          </a:r>
        </a:p>
      </dgm:t>
    </dgm:pt>
    <dgm:pt modelId="{3073F183-50B9-4ABF-98CA-46EF228EE76D}" type="parTrans" cxnId="{57D12125-DB14-4501-9984-B62D00D67639}">
      <dgm:prSet/>
      <dgm:spPr/>
      <dgm:t>
        <a:bodyPr/>
        <a:lstStyle/>
        <a:p>
          <a:endParaRPr lang="en-US"/>
        </a:p>
      </dgm:t>
    </dgm:pt>
    <dgm:pt modelId="{CB0F8089-5730-4A13-93D2-7D1886DAB2B1}" type="sibTrans" cxnId="{57D12125-DB14-4501-9984-B62D00D67639}">
      <dgm:prSet/>
      <dgm:spPr/>
      <dgm:t>
        <a:bodyPr/>
        <a:lstStyle/>
        <a:p>
          <a:endParaRPr lang="en-US"/>
        </a:p>
      </dgm:t>
    </dgm:pt>
    <dgm:pt modelId="{C5CBF36E-7200-4D91-9FBD-4310B649669B}">
      <dgm:prSet phldrT="[Text]"/>
      <dgm:spPr>
        <a:solidFill>
          <a:schemeClr val="accent6">
            <a:lumMod val="75000"/>
          </a:schemeClr>
        </a:solidFill>
      </dgm:spPr>
      <dgm:t>
        <a:bodyPr/>
        <a:lstStyle/>
        <a:p>
          <a:pPr rtl="0"/>
          <a:r>
            <a:rPr lang="en-US" b="1" dirty="0">
              <a:latin typeface="+mj-lt"/>
            </a:rPr>
            <a:t>2025 NBI EGP 28Mln</a:t>
          </a:r>
        </a:p>
      </dgm:t>
    </dgm:pt>
    <dgm:pt modelId="{8B6465D0-5024-4866-A538-A78027FA0C6A}" type="parTrans" cxnId="{6AA7CDF1-4DDC-45D3-AAC5-5DE7F65B8A30}">
      <dgm:prSet/>
      <dgm:spPr/>
      <dgm:t>
        <a:bodyPr/>
        <a:lstStyle/>
        <a:p>
          <a:endParaRPr lang="en-US"/>
        </a:p>
      </dgm:t>
    </dgm:pt>
    <dgm:pt modelId="{90FEAF2F-A903-433F-995F-72E756378221}" type="sibTrans" cxnId="{6AA7CDF1-4DDC-45D3-AAC5-5DE7F65B8A30}">
      <dgm:prSet/>
      <dgm:spPr/>
      <dgm:t>
        <a:bodyPr/>
        <a:lstStyle/>
        <a:p>
          <a:endParaRPr lang="en-US"/>
        </a:p>
      </dgm:t>
    </dgm:pt>
    <dgm:pt modelId="{7F2193C2-0A7F-40C7-BFCF-33CDE59FD614}">
      <dgm:prSet phldrT="[Text]"/>
      <dgm:spPr>
        <a:solidFill>
          <a:schemeClr val="accent6">
            <a:lumMod val="75000"/>
          </a:schemeClr>
        </a:solidFill>
      </dgm:spPr>
      <dgm:t>
        <a:bodyPr/>
        <a:lstStyle/>
        <a:p>
          <a:pPr rtl="0"/>
          <a:r>
            <a:rPr lang="en-US" b="1" dirty="0">
              <a:latin typeface="+mj-lt"/>
            </a:rPr>
            <a:t>2025 LCY Inflows EGP 936Mln</a:t>
          </a:r>
        </a:p>
      </dgm:t>
    </dgm:pt>
    <dgm:pt modelId="{B29C9119-D557-4D68-A537-FCABA108FE9E}" type="parTrans" cxnId="{83ED8CE3-7817-4DD4-A82C-084EFE41FFAA}">
      <dgm:prSet/>
      <dgm:spPr/>
      <dgm:t>
        <a:bodyPr/>
        <a:lstStyle/>
        <a:p>
          <a:endParaRPr lang="en-US"/>
        </a:p>
      </dgm:t>
    </dgm:pt>
    <dgm:pt modelId="{AF87FFD7-259F-4159-B1D2-26E58E04F5E8}" type="sibTrans" cxnId="{83ED8CE3-7817-4DD4-A82C-084EFE41FFAA}">
      <dgm:prSet/>
      <dgm:spPr/>
      <dgm:t>
        <a:bodyPr/>
        <a:lstStyle/>
        <a:p>
          <a:endParaRPr lang="en-US"/>
        </a:p>
      </dgm:t>
    </dgm:pt>
    <dgm:pt modelId="{D3E1FE74-7E19-46D2-A6B2-491BD51F070A}">
      <dgm:prSet phldrT="[Text]"/>
      <dgm:spPr>
        <a:solidFill>
          <a:schemeClr val="accent6">
            <a:lumMod val="75000"/>
          </a:schemeClr>
        </a:solidFill>
      </dgm:spPr>
      <dgm:t>
        <a:bodyPr/>
        <a:lstStyle/>
        <a:p>
          <a:r>
            <a:rPr lang="en-US" b="1" dirty="0">
              <a:latin typeface="+mj-lt"/>
            </a:rPr>
            <a:t>2025 FCY Inflows US$ 0</a:t>
          </a:r>
        </a:p>
      </dgm:t>
    </dgm:pt>
    <dgm:pt modelId="{FEC698C6-F2F5-4E58-ABE5-9D43575337FB}" type="parTrans" cxnId="{56CE2051-FA05-4D4A-92FC-002AFDCCBA39}">
      <dgm:prSet/>
      <dgm:spPr/>
      <dgm:t>
        <a:bodyPr/>
        <a:lstStyle/>
        <a:p>
          <a:endParaRPr lang="en-US"/>
        </a:p>
      </dgm:t>
    </dgm:pt>
    <dgm:pt modelId="{287DD0BF-BBEC-4468-8B6C-95221EF0652D}" type="sibTrans" cxnId="{56CE2051-FA05-4D4A-92FC-002AFDCCBA39}">
      <dgm:prSet/>
      <dgm:spPr/>
      <dgm:t>
        <a:bodyPr/>
        <a:lstStyle/>
        <a:p>
          <a:endParaRPr lang="en-US"/>
        </a:p>
      </dgm:t>
    </dgm:pt>
    <dgm:pt modelId="{B7DCDFEC-B1F2-4E84-B368-6238706F29CA}">
      <dgm:prSet phldrT="[Text]"/>
      <dgm:spPr>
        <a:solidFill>
          <a:schemeClr val="accent6">
            <a:lumMod val="75000"/>
          </a:schemeClr>
        </a:solidFill>
      </dgm:spPr>
      <dgm:t>
        <a:bodyPr/>
        <a:lstStyle/>
        <a:p>
          <a:r>
            <a:rPr lang="en-US" b="1" dirty="0">
              <a:latin typeface="+mj-lt"/>
            </a:rPr>
            <a:t>2025 Trade Finance </a:t>
          </a:r>
          <a:br>
            <a:rPr lang="en-US" b="1" dirty="0">
              <a:latin typeface="+mj-lt"/>
            </a:rPr>
          </a:br>
          <a:r>
            <a:rPr lang="en-US" b="1" dirty="0">
              <a:latin typeface="+mj-lt"/>
            </a:rPr>
            <a:t>0</a:t>
          </a:r>
        </a:p>
      </dgm:t>
    </dgm:pt>
    <dgm:pt modelId="{BE33293C-D553-444F-A736-FD9632529F63}" type="parTrans" cxnId="{EA1A9583-3DCE-443D-B93C-81DC6FC1EFF4}">
      <dgm:prSet/>
      <dgm:spPr/>
      <dgm:t>
        <a:bodyPr/>
        <a:lstStyle/>
        <a:p>
          <a:endParaRPr lang="en-US"/>
        </a:p>
      </dgm:t>
    </dgm:pt>
    <dgm:pt modelId="{FAFB0B00-300E-40C4-B462-FA672789CEA6}" type="sibTrans" cxnId="{EA1A9583-3DCE-443D-B93C-81DC6FC1EFF4}">
      <dgm:prSet/>
      <dgm:spPr/>
      <dgm:t>
        <a:bodyPr/>
        <a:lstStyle/>
        <a:p>
          <a:endParaRPr lang="en-US"/>
        </a:p>
      </dgm:t>
    </dgm:pt>
    <dgm:pt modelId="{B53C7FF3-6935-436E-A4E3-451FA430D433}">
      <dgm:prSet phldrT="[Text]"/>
      <dgm:spPr>
        <a:solidFill>
          <a:schemeClr val="accent6">
            <a:lumMod val="75000"/>
          </a:schemeClr>
        </a:solidFill>
      </dgm:spPr>
      <dgm:t>
        <a:bodyPr/>
        <a:lstStyle/>
        <a:p>
          <a:r>
            <a:rPr lang="en-US" b="1" dirty="0">
              <a:latin typeface="+mj-lt"/>
            </a:rPr>
            <a:t>0 Active Payroll Agreements</a:t>
          </a:r>
        </a:p>
      </dgm:t>
    </dgm:pt>
    <dgm:pt modelId="{B2782745-6B0A-4807-A4FD-0018DD485C9D}" type="parTrans" cxnId="{CFE4478A-5CB3-4440-8599-C7876A7578BB}">
      <dgm:prSet/>
      <dgm:spPr/>
      <dgm:t>
        <a:bodyPr/>
        <a:lstStyle/>
        <a:p>
          <a:endParaRPr lang="en-US"/>
        </a:p>
      </dgm:t>
    </dgm:pt>
    <dgm:pt modelId="{9443E3D0-FB04-4C2F-9304-AC5177357246}" type="sibTrans" cxnId="{CFE4478A-5CB3-4440-8599-C7876A7578BB}">
      <dgm:prSet/>
      <dgm:spPr/>
      <dgm:t>
        <a:bodyPr/>
        <a:lstStyle/>
        <a:p>
          <a:endParaRPr lang="en-US"/>
        </a:p>
      </dgm:t>
    </dgm:pt>
    <dgm:pt modelId="{C02F5473-B7BC-4766-A796-688DE10104FD}" type="pres">
      <dgm:prSet presAssocID="{29D6AAEA-AFE8-4281-A3B0-8F9CD8F6CE57}" presName="diagram" presStyleCnt="0">
        <dgm:presLayoutVars>
          <dgm:dir/>
          <dgm:resizeHandles val="exact"/>
        </dgm:presLayoutVars>
      </dgm:prSet>
      <dgm:spPr/>
    </dgm:pt>
    <dgm:pt modelId="{115C07D2-780C-42F4-8620-A46B4C51BEEB}" type="pres">
      <dgm:prSet presAssocID="{9ECA140C-CC09-444C-B732-D094DB2A2C0D}" presName="node" presStyleLbl="node1" presStyleIdx="0" presStyleCnt="8" custScaleY="19124">
        <dgm:presLayoutVars>
          <dgm:bulletEnabled val="1"/>
        </dgm:presLayoutVars>
      </dgm:prSet>
      <dgm:spPr/>
    </dgm:pt>
    <dgm:pt modelId="{DF9E194B-48A1-47E8-BB9C-D6A2675BAF6F}" type="pres">
      <dgm:prSet presAssocID="{2D7865F6-DFEE-4553-BC23-219A9B905DFD}" presName="sibTrans" presStyleCnt="0"/>
      <dgm:spPr/>
    </dgm:pt>
    <dgm:pt modelId="{17D64798-73AF-43D7-AABF-06220B791EF0}" type="pres">
      <dgm:prSet presAssocID="{56F4A3D9-33CD-4098-90DA-1EF0716C1F61}" presName="node" presStyleLbl="node1" presStyleIdx="1" presStyleCnt="8" custScaleY="16335">
        <dgm:presLayoutVars>
          <dgm:bulletEnabled val="1"/>
        </dgm:presLayoutVars>
      </dgm:prSet>
      <dgm:spPr/>
    </dgm:pt>
    <dgm:pt modelId="{DCAD649D-B8A3-48E9-8768-4BF241312961}" type="pres">
      <dgm:prSet presAssocID="{22FD7D4C-F72A-4133-AF8B-C57969D4482C}" presName="sibTrans" presStyleCnt="0"/>
      <dgm:spPr/>
    </dgm:pt>
    <dgm:pt modelId="{69B8A17D-E8BE-4D2C-938E-04E4D3150D0E}" type="pres">
      <dgm:prSet presAssocID="{1CB95291-A026-4F1A-B039-AAE11F46426C}" presName="node" presStyleLbl="node1" presStyleIdx="2" presStyleCnt="8" custScaleY="22430">
        <dgm:presLayoutVars>
          <dgm:bulletEnabled val="1"/>
        </dgm:presLayoutVars>
      </dgm:prSet>
      <dgm:spPr/>
    </dgm:pt>
    <dgm:pt modelId="{0444D241-7227-4213-B8D2-BFE2883C9261}" type="pres">
      <dgm:prSet presAssocID="{CB0F8089-5730-4A13-93D2-7D1886DAB2B1}" presName="sibTrans" presStyleCnt="0"/>
      <dgm:spPr/>
    </dgm:pt>
    <dgm:pt modelId="{63C9E9E4-50E2-4325-BB05-F20D260511A7}" type="pres">
      <dgm:prSet presAssocID="{C5CBF36E-7200-4D91-9FBD-4310B649669B}" presName="node" presStyleLbl="node1" presStyleIdx="3" presStyleCnt="8" custScaleY="16076">
        <dgm:presLayoutVars>
          <dgm:bulletEnabled val="1"/>
        </dgm:presLayoutVars>
      </dgm:prSet>
      <dgm:spPr/>
    </dgm:pt>
    <dgm:pt modelId="{03D5B18F-22DA-490F-922B-B607D634D417}" type="pres">
      <dgm:prSet presAssocID="{90FEAF2F-A903-433F-995F-72E756378221}" presName="sibTrans" presStyleCnt="0"/>
      <dgm:spPr/>
    </dgm:pt>
    <dgm:pt modelId="{2AB07E14-16DE-4F9E-82F0-DDE7B80A44E3}" type="pres">
      <dgm:prSet presAssocID="{7F2193C2-0A7F-40C7-BFCF-33CDE59FD614}" presName="node" presStyleLbl="node1" presStyleIdx="4" presStyleCnt="8" custScaleY="25693">
        <dgm:presLayoutVars>
          <dgm:bulletEnabled val="1"/>
        </dgm:presLayoutVars>
      </dgm:prSet>
      <dgm:spPr/>
    </dgm:pt>
    <dgm:pt modelId="{E4598B68-06DB-480E-A32E-4D2DE31C589A}" type="pres">
      <dgm:prSet presAssocID="{AF87FFD7-259F-4159-B1D2-26E58E04F5E8}" presName="sibTrans" presStyleCnt="0"/>
      <dgm:spPr/>
    </dgm:pt>
    <dgm:pt modelId="{A91DA3F4-B3FA-42DE-876D-B715FEE2CC14}" type="pres">
      <dgm:prSet presAssocID="{D3E1FE74-7E19-46D2-A6B2-491BD51F070A}" presName="node" presStyleLbl="node1" presStyleIdx="5" presStyleCnt="8" custScaleY="20136">
        <dgm:presLayoutVars>
          <dgm:bulletEnabled val="1"/>
        </dgm:presLayoutVars>
      </dgm:prSet>
      <dgm:spPr/>
    </dgm:pt>
    <dgm:pt modelId="{FA923B2C-C0D1-4053-AC17-4916E780A36F}" type="pres">
      <dgm:prSet presAssocID="{287DD0BF-BBEC-4468-8B6C-95221EF0652D}" presName="sibTrans" presStyleCnt="0"/>
      <dgm:spPr/>
    </dgm:pt>
    <dgm:pt modelId="{2FB70336-AA01-4991-8885-FB27AF79D690}" type="pres">
      <dgm:prSet presAssocID="{B7DCDFEC-B1F2-4E84-B368-6238706F29CA}" presName="node" presStyleLbl="node1" presStyleIdx="6" presStyleCnt="8" custScaleY="18227">
        <dgm:presLayoutVars>
          <dgm:bulletEnabled val="1"/>
        </dgm:presLayoutVars>
      </dgm:prSet>
      <dgm:spPr/>
    </dgm:pt>
    <dgm:pt modelId="{8EB841AA-125E-470A-B556-206A6713D8FC}" type="pres">
      <dgm:prSet presAssocID="{FAFB0B00-300E-40C4-B462-FA672789CEA6}" presName="sibTrans" presStyleCnt="0"/>
      <dgm:spPr/>
    </dgm:pt>
    <dgm:pt modelId="{67D942A5-0CBA-4200-BBDD-91A4541E23CA}" type="pres">
      <dgm:prSet presAssocID="{B53C7FF3-6935-436E-A4E3-451FA430D433}" presName="node" presStyleLbl="node1" presStyleIdx="7" presStyleCnt="8" custScaleY="16649">
        <dgm:presLayoutVars>
          <dgm:bulletEnabled val="1"/>
        </dgm:presLayoutVars>
      </dgm:prSet>
      <dgm:spPr/>
    </dgm:pt>
  </dgm:ptLst>
  <dgm:cxnLst>
    <dgm:cxn modelId="{D5CA8F12-C680-40EF-88DD-4A7A9A0864BA}" type="presOf" srcId="{29D6AAEA-AFE8-4281-A3B0-8F9CD8F6CE57}" destId="{C02F5473-B7BC-4766-A796-688DE10104FD}" srcOrd="0" destOrd="0" presId="urn:microsoft.com/office/officeart/2005/8/layout/default"/>
    <dgm:cxn modelId="{8E5A6722-A7E9-4413-9865-F3F1ADFED21E}" type="presOf" srcId="{9ECA140C-CC09-444C-B732-D094DB2A2C0D}" destId="{115C07D2-780C-42F4-8620-A46B4C51BEEB}" srcOrd="0" destOrd="0" presId="urn:microsoft.com/office/officeart/2005/8/layout/default"/>
    <dgm:cxn modelId="{57D12125-DB14-4501-9984-B62D00D67639}" srcId="{29D6AAEA-AFE8-4281-A3B0-8F9CD8F6CE57}" destId="{1CB95291-A026-4F1A-B039-AAE11F46426C}" srcOrd="2" destOrd="0" parTransId="{3073F183-50B9-4ABF-98CA-46EF228EE76D}" sibTransId="{CB0F8089-5730-4A13-93D2-7D1886DAB2B1}"/>
    <dgm:cxn modelId="{28355663-031C-4FFB-884C-5AA71D9D5B37}" type="presOf" srcId="{B53C7FF3-6935-436E-A4E3-451FA430D433}" destId="{67D942A5-0CBA-4200-BBDD-91A4541E23CA}" srcOrd="0" destOrd="0" presId="urn:microsoft.com/office/officeart/2005/8/layout/default"/>
    <dgm:cxn modelId="{CC3C5949-26AC-485D-BAC3-C4D5765F9FA0}" srcId="{29D6AAEA-AFE8-4281-A3B0-8F9CD8F6CE57}" destId="{56F4A3D9-33CD-4098-90DA-1EF0716C1F61}" srcOrd="1" destOrd="0" parTransId="{298ED6FD-4CE3-458B-B3D9-33A005B25EA2}" sibTransId="{22FD7D4C-F72A-4133-AF8B-C57969D4482C}"/>
    <dgm:cxn modelId="{56CE2051-FA05-4D4A-92FC-002AFDCCBA39}" srcId="{29D6AAEA-AFE8-4281-A3B0-8F9CD8F6CE57}" destId="{D3E1FE74-7E19-46D2-A6B2-491BD51F070A}" srcOrd="5" destOrd="0" parTransId="{FEC698C6-F2F5-4E58-ABE5-9D43575337FB}" sibTransId="{287DD0BF-BBEC-4468-8B6C-95221EF0652D}"/>
    <dgm:cxn modelId="{F7F3E871-F86B-41C8-BABB-EAF9FA2DF4AE}" type="presOf" srcId="{56F4A3D9-33CD-4098-90DA-1EF0716C1F61}" destId="{17D64798-73AF-43D7-AABF-06220B791EF0}" srcOrd="0" destOrd="0" presId="urn:microsoft.com/office/officeart/2005/8/layout/default"/>
    <dgm:cxn modelId="{F28A5975-F33A-4F5B-98A0-F5D094F0FE40}" type="presOf" srcId="{B7DCDFEC-B1F2-4E84-B368-6238706F29CA}" destId="{2FB70336-AA01-4991-8885-FB27AF79D690}" srcOrd="0" destOrd="0" presId="urn:microsoft.com/office/officeart/2005/8/layout/default"/>
    <dgm:cxn modelId="{EA1A9583-3DCE-443D-B93C-81DC6FC1EFF4}" srcId="{29D6AAEA-AFE8-4281-A3B0-8F9CD8F6CE57}" destId="{B7DCDFEC-B1F2-4E84-B368-6238706F29CA}" srcOrd="6" destOrd="0" parTransId="{BE33293C-D553-444F-A736-FD9632529F63}" sibTransId="{FAFB0B00-300E-40C4-B462-FA672789CEA6}"/>
    <dgm:cxn modelId="{CFE4478A-5CB3-4440-8599-C7876A7578BB}" srcId="{29D6AAEA-AFE8-4281-A3B0-8F9CD8F6CE57}" destId="{B53C7FF3-6935-436E-A4E3-451FA430D433}" srcOrd="7" destOrd="0" parTransId="{B2782745-6B0A-4807-A4FD-0018DD485C9D}" sibTransId="{9443E3D0-FB04-4C2F-9304-AC5177357246}"/>
    <dgm:cxn modelId="{49341991-6EC3-4793-98FE-53E4BE99A3D9}" type="presOf" srcId="{1CB95291-A026-4F1A-B039-AAE11F46426C}" destId="{69B8A17D-E8BE-4D2C-938E-04E4D3150D0E}" srcOrd="0" destOrd="0" presId="urn:microsoft.com/office/officeart/2005/8/layout/default"/>
    <dgm:cxn modelId="{58E99F93-E809-4DD8-8ADF-CBD40C943335}" type="presOf" srcId="{7F2193C2-0A7F-40C7-BFCF-33CDE59FD614}" destId="{2AB07E14-16DE-4F9E-82F0-DDE7B80A44E3}" srcOrd="0" destOrd="0" presId="urn:microsoft.com/office/officeart/2005/8/layout/default"/>
    <dgm:cxn modelId="{1809589F-88FD-4C93-8ED1-0816E9676D12}" srcId="{29D6AAEA-AFE8-4281-A3B0-8F9CD8F6CE57}" destId="{9ECA140C-CC09-444C-B732-D094DB2A2C0D}" srcOrd="0" destOrd="0" parTransId="{314D4248-117D-4F6A-B645-BF4244D363B3}" sibTransId="{2D7865F6-DFEE-4553-BC23-219A9B905DFD}"/>
    <dgm:cxn modelId="{47736FAA-A5E7-4F1F-B4A5-5D1938B41B40}" type="presOf" srcId="{C5CBF36E-7200-4D91-9FBD-4310B649669B}" destId="{63C9E9E4-50E2-4325-BB05-F20D260511A7}" srcOrd="0" destOrd="0" presId="urn:microsoft.com/office/officeart/2005/8/layout/default"/>
    <dgm:cxn modelId="{A40F98D7-F667-4A1E-B405-8A6A89B0E544}" type="presOf" srcId="{D3E1FE74-7E19-46D2-A6B2-491BD51F070A}" destId="{A91DA3F4-B3FA-42DE-876D-B715FEE2CC14}" srcOrd="0" destOrd="0" presId="urn:microsoft.com/office/officeart/2005/8/layout/default"/>
    <dgm:cxn modelId="{83ED8CE3-7817-4DD4-A82C-084EFE41FFAA}" srcId="{29D6AAEA-AFE8-4281-A3B0-8F9CD8F6CE57}" destId="{7F2193C2-0A7F-40C7-BFCF-33CDE59FD614}" srcOrd="4" destOrd="0" parTransId="{B29C9119-D557-4D68-A537-FCABA108FE9E}" sibTransId="{AF87FFD7-259F-4159-B1D2-26E58E04F5E8}"/>
    <dgm:cxn modelId="{6AA7CDF1-4DDC-45D3-AAC5-5DE7F65B8A30}" srcId="{29D6AAEA-AFE8-4281-A3B0-8F9CD8F6CE57}" destId="{C5CBF36E-7200-4D91-9FBD-4310B649669B}" srcOrd="3" destOrd="0" parTransId="{8B6465D0-5024-4866-A538-A78027FA0C6A}" sibTransId="{90FEAF2F-A903-433F-995F-72E756378221}"/>
    <dgm:cxn modelId="{9A8D6917-B9B0-4510-862B-1AC109324C33}" type="presParOf" srcId="{C02F5473-B7BC-4766-A796-688DE10104FD}" destId="{115C07D2-780C-42F4-8620-A46B4C51BEEB}" srcOrd="0" destOrd="0" presId="urn:microsoft.com/office/officeart/2005/8/layout/default"/>
    <dgm:cxn modelId="{03F14A6E-521D-42E7-BF65-2F6A199AB36F}" type="presParOf" srcId="{C02F5473-B7BC-4766-A796-688DE10104FD}" destId="{DF9E194B-48A1-47E8-BB9C-D6A2675BAF6F}" srcOrd="1" destOrd="0" presId="urn:microsoft.com/office/officeart/2005/8/layout/default"/>
    <dgm:cxn modelId="{D251B196-5436-489A-AFFD-C66F1A76300C}" type="presParOf" srcId="{C02F5473-B7BC-4766-A796-688DE10104FD}" destId="{17D64798-73AF-43D7-AABF-06220B791EF0}" srcOrd="2" destOrd="0" presId="urn:microsoft.com/office/officeart/2005/8/layout/default"/>
    <dgm:cxn modelId="{935CA025-C79B-49AA-B685-59D41E9541F7}" type="presParOf" srcId="{C02F5473-B7BC-4766-A796-688DE10104FD}" destId="{DCAD649D-B8A3-48E9-8768-4BF241312961}" srcOrd="3" destOrd="0" presId="urn:microsoft.com/office/officeart/2005/8/layout/default"/>
    <dgm:cxn modelId="{FFE1842F-A5D0-468C-9EED-A177A1A0B9B0}" type="presParOf" srcId="{C02F5473-B7BC-4766-A796-688DE10104FD}" destId="{69B8A17D-E8BE-4D2C-938E-04E4D3150D0E}" srcOrd="4" destOrd="0" presId="urn:microsoft.com/office/officeart/2005/8/layout/default"/>
    <dgm:cxn modelId="{7E921840-2AE8-4158-8AEB-938BD74A59EF}" type="presParOf" srcId="{C02F5473-B7BC-4766-A796-688DE10104FD}" destId="{0444D241-7227-4213-B8D2-BFE2883C9261}" srcOrd="5" destOrd="0" presId="urn:microsoft.com/office/officeart/2005/8/layout/default"/>
    <dgm:cxn modelId="{E823A8D8-FA3C-4289-B168-8677658D9697}" type="presParOf" srcId="{C02F5473-B7BC-4766-A796-688DE10104FD}" destId="{63C9E9E4-50E2-4325-BB05-F20D260511A7}" srcOrd="6" destOrd="0" presId="urn:microsoft.com/office/officeart/2005/8/layout/default"/>
    <dgm:cxn modelId="{D02206FD-3A7B-49E1-B2B0-6850BE14699B}" type="presParOf" srcId="{C02F5473-B7BC-4766-A796-688DE10104FD}" destId="{03D5B18F-22DA-490F-922B-B607D634D417}" srcOrd="7" destOrd="0" presId="urn:microsoft.com/office/officeart/2005/8/layout/default"/>
    <dgm:cxn modelId="{3AD07F14-7EBA-4C15-99CA-19C07A9C4D90}" type="presParOf" srcId="{C02F5473-B7BC-4766-A796-688DE10104FD}" destId="{2AB07E14-16DE-4F9E-82F0-DDE7B80A44E3}" srcOrd="8" destOrd="0" presId="urn:microsoft.com/office/officeart/2005/8/layout/default"/>
    <dgm:cxn modelId="{8A1DB432-61CE-46BC-9717-CC18CA4CA465}" type="presParOf" srcId="{C02F5473-B7BC-4766-A796-688DE10104FD}" destId="{E4598B68-06DB-480E-A32E-4D2DE31C589A}" srcOrd="9" destOrd="0" presId="urn:microsoft.com/office/officeart/2005/8/layout/default"/>
    <dgm:cxn modelId="{B9632B6A-183F-428A-AD4E-7DF137BDE287}" type="presParOf" srcId="{C02F5473-B7BC-4766-A796-688DE10104FD}" destId="{A91DA3F4-B3FA-42DE-876D-B715FEE2CC14}" srcOrd="10" destOrd="0" presId="urn:microsoft.com/office/officeart/2005/8/layout/default"/>
    <dgm:cxn modelId="{E021B0B5-ED1B-4447-8CFD-9725C63F96B8}" type="presParOf" srcId="{C02F5473-B7BC-4766-A796-688DE10104FD}" destId="{FA923B2C-C0D1-4053-AC17-4916E780A36F}" srcOrd="11" destOrd="0" presId="urn:microsoft.com/office/officeart/2005/8/layout/default"/>
    <dgm:cxn modelId="{799425D5-F374-4B38-B36E-10D4D03CB108}" type="presParOf" srcId="{C02F5473-B7BC-4766-A796-688DE10104FD}" destId="{2FB70336-AA01-4991-8885-FB27AF79D690}" srcOrd="12" destOrd="0" presId="urn:microsoft.com/office/officeart/2005/8/layout/default"/>
    <dgm:cxn modelId="{C5FDDFDA-4EAD-456D-B2E4-AC8DE0C931AF}" type="presParOf" srcId="{C02F5473-B7BC-4766-A796-688DE10104FD}" destId="{8EB841AA-125E-470A-B556-206A6713D8FC}" srcOrd="13" destOrd="0" presId="urn:microsoft.com/office/officeart/2005/8/layout/default"/>
    <dgm:cxn modelId="{E63BB173-3D09-44B3-B491-E548E16CEB19}" type="presParOf" srcId="{C02F5473-B7BC-4766-A796-688DE10104FD}" destId="{67D942A5-0CBA-4200-BBDD-91A4541E23CA}"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C07D2-780C-42F4-8620-A46B4C51BEEB}">
      <dsp:nvSpPr>
        <dsp:cNvPr id="0" name=""/>
        <dsp:cNvSpPr/>
      </dsp:nvSpPr>
      <dsp:spPr>
        <a:xfrm>
          <a:off x="1179" y="200143"/>
          <a:ext cx="4599116" cy="527721"/>
        </a:xfrm>
        <a:prstGeom prst="rect">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j-lt"/>
            </a:rPr>
            <a:t>5 MFIs Clients</a:t>
          </a:r>
        </a:p>
      </dsp:txBody>
      <dsp:txXfrm>
        <a:off x="1179" y="200143"/>
        <a:ext cx="4599116" cy="527721"/>
      </dsp:txXfrm>
    </dsp:sp>
    <dsp:sp modelId="{17D64798-73AF-43D7-AABF-06220B791EF0}">
      <dsp:nvSpPr>
        <dsp:cNvPr id="0" name=""/>
        <dsp:cNvSpPr/>
      </dsp:nvSpPr>
      <dsp:spPr>
        <a:xfrm>
          <a:off x="5060207" y="238624"/>
          <a:ext cx="4599116" cy="450759"/>
        </a:xfrm>
        <a:prstGeom prst="rect">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j-lt"/>
            </a:rPr>
            <a:t>Deposits OS EGP 54Mln</a:t>
          </a:r>
        </a:p>
      </dsp:txBody>
      <dsp:txXfrm>
        <a:off x="5060207" y="238624"/>
        <a:ext cx="4599116" cy="450759"/>
      </dsp:txXfrm>
    </dsp:sp>
    <dsp:sp modelId="{69B8A17D-E8BE-4D2C-938E-04E4D3150D0E}">
      <dsp:nvSpPr>
        <dsp:cNvPr id="0" name=""/>
        <dsp:cNvSpPr/>
      </dsp:nvSpPr>
      <dsp:spPr>
        <a:xfrm>
          <a:off x="1179" y="1187775"/>
          <a:ext cx="4599116" cy="618949"/>
        </a:xfrm>
        <a:prstGeom prst="rect">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j-lt"/>
            </a:rPr>
            <a:t>Assets OS EGP 1.11Bln</a:t>
          </a:r>
        </a:p>
      </dsp:txBody>
      <dsp:txXfrm>
        <a:off x="1179" y="1187775"/>
        <a:ext cx="4599116" cy="618949"/>
      </dsp:txXfrm>
    </dsp:sp>
    <dsp:sp modelId="{63C9E9E4-50E2-4325-BB05-F20D260511A7}">
      <dsp:nvSpPr>
        <dsp:cNvPr id="0" name=""/>
        <dsp:cNvSpPr/>
      </dsp:nvSpPr>
      <dsp:spPr>
        <a:xfrm>
          <a:off x="5060207" y="1275444"/>
          <a:ext cx="4599116" cy="443612"/>
        </a:xfrm>
        <a:prstGeom prst="rect">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1" kern="1200" dirty="0">
              <a:latin typeface="+mj-lt"/>
            </a:rPr>
            <a:t>2025 NBI EGP 28Mln</a:t>
          </a:r>
        </a:p>
      </dsp:txBody>
      <dsp:txXfrm>
        <a:off x="5060207" y="1275444"/>
        <a:ext cx="4599116" cy="443612"/>
      </dsp:txXfrm>
    </dsp:sp>
    <dsp:sp modelId="{2AB07E14-16DE-4F9E-82F0-DDE7B80A44E3}">
      <dsp:nvSpPr>
        <dsp:cNvPr id="0" name=""/>
        <dsp:cNvSpPr/>
      </dsp:nvSpPr>
      <dsp:spPr>
        <a:xfrm>
          <a:off x="1179" y="2266636"/>
          <a:ext cx="4599116" cy="708990"/>
        </a:xfrm>
        <a:prstGeom prst="rect">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1" kern="1200" dirty="0">
              <a:latin typeface="+mj-lt"/>
            </a:rPr>
            <a:t>2025 LCY Inflows EGP 936Mln</a:t>
          </a:r>
        </a:p>
      </dsp:txBody>
      <dsp:txXfrm>
        <a:off x="1179" y="2266636"/>
        <a:ext cx="4599116" cy="708990"/>
      </dsp:txXfrm>
    </dsp:sp>
    <dsp:sp modelId="{A91DA3F4-B3FA-42DE-876D-B715FEE2CC14}">
      <dsp:nvSpPr>
        <dsp:cNvPr id="0" name=""/>
        <dsp:cNvSpPr/>
      </dsp:nvSpPr>
      <dsp:spPr>
        <a:xfrm>
          <a:off x="5060207" y="2343308"/>
          <a:ext cx="4599116" cy="555646"/>
        </a:xfrm>
        <a:prstGeom prst="rect">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j-lt"/>
            </a:rPr>
            <a:t>2025 FCY Inflows US$ 0</a:t>
          </a:r>
        </a:p>
      </dsp:txBody>
      <dsp:txXfrm>
        <a:off x="5060207" y="2343308"/>
        <a:ext cx="4599116" cy="555646"/>
      </dsp:txXfrm>
    </dsp:sp>
    <dsp:sp modelId="{2FB70336-AA01-4991-8885-FB27AF79D690}">
      <dsp:nvSpPr>
        <dsp:cNvPr id="0" name=""/>
        <dsp:cNvSpPr/>
      </dsp:nvSpPr>
      <dsp:spPr>
        <a:xfrm>
          <a:off x="1179" y="3435539"/>
          <a:ext cx="4599116" cy="502968"/>
        </a:xfrm>
        <a:prstGeom prst="rect">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j-lt"/>
            </a:rPr>
            <a:t>2025 Trade Finance </a:t>
          </a:r>
          <a:br>
            <a:rPr lang="en-US" sz="1200" b="1" kern="1200" dirty="0">
              <a:latin typeface="+mj-lt"/>
            </a:rPr>
          </a:br>
          <a:r>
            <a:rPr lang="en-US" sz="1200" b="1" kern="1200" dirty="0">
              <a:latin typeface="+mj-lt"/>
            </a:rPr>
            <a:t>0</a:t>
          </a:r>
        </a:p>
      </dsp:txBody>
      <dsp:txXfrm>
        <a:off x="1179" y="3435539"/>
        <a:ext cx="4599116" cy="502968"/>
      </dsp:txXfrm>
    </dsp:sp>
    <dsp:sp modelId="{67D942A5-0CBA-4200-BBDD-91A4541E23CA}">
      <dsp:nvSpPr>
        <dsp:cNvPr id="0" name=""/>
        <dsp:cNvSpPr/>
      </dsp:nvSpPr>
      <dsp:spPr>
        <a:xfrm>
          <a:off x="5060207" y="3457311"/>
          <a:ext cx="4599116" cy="459424"/>
        </a:xfrm>
        <a:prstGeom prst="rect">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mj-lt"/>
            </a:rPr>
            <a:t>0 Active Payroll Agreements</a:t>
          </a:r>
        </a:p>
      </dsp:txBody>
      <dsp:txXfrm>
        <a:off x="5060207" y="3457311"/>
        <a:ext cx="4599116" cy="45942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1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6F8C31D4-0A09-456A-A6A4-8E8B542CC6FA}" type="datetimeFigureOut">
              <a:rPr lang="fr-FR" smtClean="0"/>
              <a:t>10/03/2026</a:t>
            </a:fld>
            <a:endParaRPr lang="fr-FR"/>
          </a:p>
        </p:txBody>
      </p:sp>
      <p:sp>
        <p:nvSpPr>
          <p:cNvPr id="4" name="Espace réservé de l'image des diapositives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4212" y="4751219"/>
            <a:ext cx="5393690" cy="3887361"/>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vl1pPr>
          </a:lstStyle>
          <a:p>
            <a:fld id="{41D1A66A-3158-4464-AEC0-2F33EDBD56D6}" type="slidenum">
              <a:rPr lang="fr-FR" smtClean="0"/>
              <a:t>‹#›</a:t>
            </a:fld>
            <a:endParaRPr lang="fr-FR"/>
          </a:p>
        </p:txBody>
      </p:sp>
    </p:spTree>
    <p:extLst>
      <p:ext uri="{BB962C8B-B14F-4D97-AF65-F5344CB8AC3E}">
        <p14:creationId xmlns:p14="http://schemas.microsoft.com/office/powerpoint/2010/main" val="1431755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350663" rtl="0" eaLnBrk="1" fontAlgn="auto" latinLnBrk="0" hangingPunct="1">
              <a:lnSpc>
                <a:spcPct val="100000"/>
              </a:lnSpc>
              <a:spcBef>
                <a:spcPts val="0"/>
              </a:spcBef>
              <a:spcAft>
                <a:spcPts val="0"/>
              </a:spcAft>
              <a:buClrTx/>
              <a:buSzTx/>
              <a:buFontTx/>
              <a:buNone/>
              <a:tabLst/>
              <a:defRPr/>
            </a:pPr>
            <a:fld id="{FC2E7C31-7687-4939-8BE1-3CC3DF306400}"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50663" rtl="0" eaLnBrk="1" fontAlgn="auto" latinLnBrk="0" hangingPunct="1">
                <a:lnSpc>
                  <a:spcPct val="100000"/>
                </a:lnSpc>
                <a:spcBef>
                  <a:spcPts val="0"/>
                </a:spcBef>
                <a:spcAft>
                  <a:spcPts val="0"/>
                </a:spcAft>
                <a:buClrTx/>
                <a:buSzTx/>
                <a:buFontTx/>
                <a:buNone/>
                <a:tabLst/>
                <a:defRPr/>
              </a:pPr>
              <a:t>11</a:t>
            </a:fld>
            <a:endParaRPr kumimoji="0" lang="pl-P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8609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350663" rtl="0" eaLnBrk="1" fontAlgn="auto" latinLnBrk="0" hangingPunct="1">
              <a:lnSpc>
                <a:spcPct val="100000"/>
              </a:lnSpc>
              <a:spcBef>
                <a:spcPts val="0"/>
              </a:spcBef>
              <a:spcAft>
                <a:spcPts val="0"/>
              </a:spcAft>
              <a:buClrTx/>
              <a:buSzTx/>
              <a:buFontTx/>
              <a:buNone/>
              <a:tabLst/>
              <a:defRPr/>
            </a:pPr>
            <a:fld id="{FC2E7C31-7687-4939-8BE1-3CC3DF306400}"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50663" rtl="0" eaLnBrk="1" fontAlgn="auto" latinLnBrk="0" hangingPunct="1">
                <a:lnSpc>
                  <a:spcPct val="100000"/>
                </a:lnSpc>
                <a:spcBef>
                  <a:spcPts val="0"/>
                </a:spcBef>
                <a:spcAft>
                  <a:spcPts val="0"/>
                </a:spcAft>
                <a:buClrTx/>
                <a:buSzTx/>
                <a:buFontTx/>
                <a:buNone/>
                <a:tabLst/>
                <a:defRPr/>
              </a:pPr>
              <a:t>12</a:t>
            </a:fld>
            <a:endParaRPr kumimoji="0" lang="pl-P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5853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Robert</a:t>
            </a:r>
          </a:p>
        </p:txBody>
      </p:sp>
      <p:sp>
        <p:nvSpPr>
          <p:cNvPr id="4" name="Symbol zastępczy numeru slajdu 3"/>
          <p:cNvSpPr>
            <a:spLocks noGrp="1"/>
          </p:cNvSpPr>
          <p:nvPr>
            <p:ph type="sldNum" sz="quarter" idx="10"/>
          </p:nvPr>
        </p:nvSpPr>
        <p:spPr/>
        <p:txBody>
          <a:bodyPr/>
          <a:lstStyle/>
          <a:p>
            <a:pPr marL="0" marR="0" lvl="0" indent="0" algn="r" defTabSz="350663" rtl="0" eaLnBrk="1" fontAlgn="auto" latinLnBrk="0" hangingPunct="1">
              <a:lnSpc>
                <a:spcPct val="100000"/>
              </a:lnSpc>
              <a:spcBef>
                <a:spcPts val="0"/>
              </a:spcBef>
              <a:spcAft>
                <a:spcPts val="0"/>
              </a:spcAft>
              <a:buClrTx/>
              <a:buSzTx/>
              <a:buFontTx/>
              <a:buNone/>
              <a:tabLst/>
              <a:defRPr/>
            </a:pPr>
            <a:fld id="{FC2E7C31-7687-4939-8BE1-3CC3DF306400}"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50663" rtl="0" eaLnBrk="1" fontAlgn="auto" latinLnBrk="0" hangingPunct="1">
                <a:lnSpc>
                  <a:spcPct val="100000"/>
                </a:lnSpc>
                <a:spcBef>
                  <a:spcPts val="0"/>
                </a:spcBef>
                <a:spcAft>
                  <a:spcPts val="0"/>
                </a:spcAft>
                <a:buClrTx/>
                <a:buSzTx/>
                <a:buFontTx/>
                <a:buNone/>
                <a:tabLst/>
                <a:defRPr/>
              </a:pPr>
              <a:t>13</a:t>
            </a:fld>
            <a:endParaRPr kumimoji="0" lang="pl-P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7064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44920-0FC5-4970-B3A3-FBF5CA518AC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2841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2.xml"/><Relationship Id="rId1" Type="http://schemas.openxmlformats.org/officeDocument/2006/relationships/vmlDrawing" Target="../drawings/vmlDrawing54.vml"/><Relationship Id="rId6" Type="http://schemas.openxmlformats.org/officeDocument/2006/relationships/image" Target="../media/image15.png"/><Relationship Id="rId5" Type="http://schemas.openxmlformats.org/officeDocument/2006/relationships/image" Target="../media/image19.emf"/><Relationship Id="rId4" Type="http://schemas.openxmlformats.org/officeDocument/2006/relationships/oleObject" Target="../embeddings/oleObject55.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3.xml"/><Relationship Id="rId1" Type="http://schemas.openxmlformats.org/officeDocument/2006/relationships/vmlDrawing" Target="../drawings/vmlDrawing55.vml"/><Relationship Id="rId6" Type="http://schemas.openxmlformats.org/officeDocument/2006/relationships/image" Target="../media/image15.png"/><Relationship Id="rId5" Type="http://schemas.openxmlformats.org/officeDocument/2006/relationships/image" Target="../media/image19.emf"/><Relationship Id="rId4" Type="http://schemas.openxmlformats.org/officeDocument/2006/relationships/oleObject" Target="../embeddings/oleObject56.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4.xml"/><Relationship Id="rId1" Type="http://schemas.openxmlformats.org/officeDocument/2006/relationships/vmlDrawing" Target="../drawings/vmlDrawing56.vml"/><Relationship Id="rId6" Type="http://schemas.openxmlformats.org/officeDocument/2006/relationships/image" Target="../media/image32.png"/><Relationship Id="rId5" Type="http://schemas.openxmlformats.org/officeDocument/2006/relationships/image" Target="../media/image34.emf"/><Relationship Id="rId4" Type="http://schemas.openxmlformats.org/officeDocument/2006/relationships/oleObject" Target="../embeddings/oleObject57.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5.xml"/><Relationship Id="rId1" Type="http://schemas.openxmlformats.org/officeDocument/2006/relationships/vmlDrawing" Target="../drawings/vmlDrawing57.vml"/><Relationship Id="rId6" Type="http://schemas.openxmlformats.org/officeDocument/2006/relationships/image" Target="../media/image33.png"/><Relationship Id="rId5" Type="http://schemas.openxmlformats.org/officeDocument/2006/relationships/image" Target="../media/image19.emf"/><Relationship Id="rId4" Type="http://schemas.openxmlformats.org/officeDocument/2006/relationships/oleObject" Target="../embeddings/oleObject58.bin"/></Relationships>
</file>

<file path=ppt/slideLayouts/_rels/slideLayout104.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image" Target="../media/image35.png"/><Relationship Id="rId2" Type="http://schemas.openxmlformats.org/officeDocument/2006/relationships/tags" Target="../tags/tag86.xml"/><Relationship Id="rId1" Type="http://schemas.openxmlformats.org/officeDocument/2006/relationships/vmlDrawing" Target="../drawings/vmlDrawing58.vml"/><Relationship Id="rId6" Type="http://schemas.openxmlformats.org/officeDocument/2006/relationships/image" Target="../media/image19.emf"/><Relationship Id="rId5" Type="http://schemas.openxmlformats.org/officeDocument/2006/relationships/oleObject" Target="../embeddings/oleObject59.bin"/><Relationship Id="rId4"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tags" Target="../tags/tag89.xml"/><Relationship Id="rId7" Type="http://schemas.openxmlformats.org/officeDocument/2006/relationships/image" Target="../media/image36.png"/><Relationship Id="rId2" Type="http://schemas.openxmlformats.org/officeDocument/2006/relationships/tags" Target="../tags/tag88.xml"/><Relationship Id="rId1" Type="http://schemas.openxmlformats.org/officeDocument/2006/relationships/vmlDrawing" Target="../drawings/vmlDrawing59.vml"/><Relationship Id="rId6" Type="http://schemas.openxmlformats.org/officeDocument/2006/relationships/image" Target="../media/image19.emf"/><Relationship Id="rId5" Type="http://schemas.openxmlformats.org/officeDocument/2006/relationships/oleObject" Target="../embeddings/oleObject60.bin"/><Relationship Id="rId4"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90.xml"/><Relationship Id="rId1" Type="http://schemas.openxmlformats.org/officeDocument/2006/relationships/vmlDrawing" Target="../drawings/vmlDrawing60.vml"/><Relationship Id="rId6" Type="http://schemas.openxmlformats.org/officeDocument/2006/relationships/image" Target="../media/image32.png"/><Relationship Id="rId5" Type="http://schemas.openxmlformats.org/officeDocument/2006/relationships/image" Target="../media/image19.emf"/><Relationship Id="rId4" Type="http://schemas.openxmlformats.org/officeDocument/2006/relationships/oleObject" Target="../embeddings/oleObject61.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91.xml"/><Relationship Id="rId1" Type="http://schemas.openxmlformats.org/officeDocument/2006/relationships/vmlDrawing" Target="../drawings/vmlDrawing61.vml"/><Relationship Id="rId6" Type="http://schemas.openxmlformats.org/officeDocument/2006/relationships/image" Target="../media/image37.png"/><Relationship Id="rId5" Type="http://schemas.openxmlformats.org/officeDocument/2006/relationships/image" Target="../media/image19.emf"/><Relationship Id="rId4" Type="http://schemas.openxmlformats.org/officeDocument/2006/relationships/oleObject" Target="../embeddings/oleObject62.bin"/></Relationships>
</file>

<file path=ppt/slideLayouts/_rels/slideLayout108.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image" Target="../media/image32.png"/><Relationship Id="rId2" Type="http://schemas.openxmlformats.org/officeDocument/2006/relationships/tags" Target="../tags/tag92.xml"/><Relationship Id="rId1" Type="http://schemas.openxmlformats.org/officeDocument/2006/relationships/vmlDrawing" Target="../drawings/vmlDrawing62.vml"/><Relationship Id="rId6" Type="http://schemas.openxmlformats.org/officeDocument/2006/relationships/image" Target="../media/image19.emf"/><Relationship Id="rId5" Type="http://schemas.openxmlformats.org/officeDocument/2006/relationships/oleObject" Target="../embeddings/oleObject63.bin"/><Relationship Id="rId4"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94.xml"/><Relationship Id="rId1" Type="http://schemas.openxmlformats.org/officeDocument/2006/relationships/vmlDrawing" Target="../drawings/vmlDrawing63.vml"/><Relationship Id="rId6" Type="http://schemas.openxmlformats.org/officeDocument/2006/relationships/image" Target="../media/image37.png"/><Relationship Id="rId5" Type="http://schemas.openxmlformats.org/officeDocument/2006/relationships/image" Target="../media/image19.emf"/><Relationship Id="rId4" Type="http://schemas.openxmlformats.org/officeDocument/2006/relationships/oleObject" Target="../embeddings/oleObject64.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95.xml"/><Relationship Id="rId1" Type="http://schemas.openxmlformats.org/officeDocument/2006/relationships/vmlDrawing" Target="../drawings/vmlDrawing64.vml"/><Relationship Id="rId5" Type="http://schemas.openxmlformats.org/officeDocument/2006/relationships/image" Target="../media/image19.emf"/><Relationship Id="rId4" Type="http://schemas.openxmlformats.org/officeDocument/2006/relationships/oleObject" Target="../embeddings/oleObject65.bin"/></Relationships>
</file>

<file path=ppt/slideLayouts/_rels/slideLayout111.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vmlDrawing" Target="../drawings/vmlDrawing65.vml"/><Relationship Id="rId6" Type="http://schemas.openxmlformats.org/officeDocument/2006/relationships/image" Target="../media/image19.emf"/><Relationship Id="rId5" Type="http://schemas.openxmlformats.org/officeDocument/2006/relationships/oleObject" Target="../embeddings/oleObject66.bin"/><Relationship Id="rId4"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98.xml"/><Relationship Id="rId1" Type="http://schemas.openxmlformats.org/officeDocument/2006/relationships/vmlDrawing" Target="../drawings/vmlDrawing66.vml"/><Relationship Id="rId6" Type="http://schemas.openxmlformats.org/officeDocument/2006/relationships/image" Target="../media/image38.png"/><Relationship Id="rId5" Type="http://schemas.openxmlformats.org/officeDocument/2006/relationships/image" Target="../media/image14.emf"/><Relationship Id="rId4" Type="http://schemas.openxmlformats.org/officeDocument/2006/relationships/oleObject" Target="../embeddings/oleObject67.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99.xml"/><Relationship Id="rId1" Type="http://schemas.openxmlformats.org/officeDocument/2006/relationships/vmlDrawing" Target="../drawings/vmlDrawing67.vml"/><Relationship Id="rId5" Type="http://schemas.openxmlformats.org/officeDocument/2006/relationships/image" Target="../media/image19.emf"/><Relationship Id="rId4" Type="http://schemas.openxmlformats.org/officeDocument/2006/relationships/oleObject" Target="../embeddings/oleObject68.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0.xml"/><Relationship Id="rId1" Type="http://schemas.openxmlformats.org/officeDocument/2006/relationships/vmlDrawing" Target="../drawings/vmlDrawing68.vml"/><Relationship Id="rId6" Type="http://schemas.openxmlformats.org/officeDocument/2006/relationships/image" Target="../media/image32.png"/><Relationship Id="rId5" Type="http://schemas.openxmlformats.org/officeDocument/2006/relationships/image" Target="../media/image19.emf"/><Relationship Id="rId4" Type="http://schemas.openxmlformats.org/officeDocument/2006/relationships/oleObject" Target="../embeddings/oleObject69.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1.xml"/><Relationship Id="rId1" Type="http://schemas.openxmlformats.org/officeDocument/2006/relationships/vmlDrawing" Target="../drawings/vmlDrawing69.vml"/><Relationship Id="rId5" Type="http://schemas.openxmlformats.org/officeDocument/2006/relationships/image" Target="../media/image19.emf"/><Relationship Id="rId4" Type="http://schemas.openxmlformats.org/officeDocument/2006/relationships/oleObject" Target="../embeddings/oleObject70.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2.xml"/><Relationship Id="rId1" Type="http://schemas.openxmlformats.org/officeDocument/2006/relationships/vmlDrawing" Target="../drawings/vmlDrawing70.vml"/><Relationship Id="rId5" Type="http://schemas.openxmlformats.org/officeDocument/2006/relationships/image" Target="../media/image19.emf"/><Relationship Id="rId4" Type="http://schemas.openxmlformats.org/officeDocument/2006/relationships/oleObject" Target="../embeddings/oleObject71.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3.xml"/><Relationship Id="rId1" Type="http://schemas.openxmlformats.org/officeDocument/2006/relationships/vmlDrawing" Target="../drawings/vmlDrawing71.vml"/><Relationship Id="rId5" Type="http://schemas.openxmlformats.org/officeDocument/2006/relationships/image" Target="../media/image19.emf"/><Relationship Id="rId4" Type="http://schemas.openxmlformats.org/officeDocument/2006/relationships/oleObject" Target="../embeddings/oleObject72.bin"/></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105.xml"/><Relationship Id="rId7" Type="http://schemas.openxmlformats.org/officeDocument/2006/relationships/image" Target="../media/image39.jpg"/><Relationship Id="rId2" Type="http://schemas.openxmlformats.org/officeDocument/2006/relationships/tags" Target="../tags/tag104.xml"/><Relationship Id="rId1" Type="http://schemas.openxmlformats.org/officeDocument/2006/relationships/vmlDrawing" Target="../drawings/vmlDrawing72.vml"/><Relationship Id="rId6" Type="http://schemas.openxmlformats.org/officeDocument/2006/relationships/image" Target="../media/image14.emf"/><Relationship Id="rId5" Type="http://schemas.openxmlformats.org/officeDocument/2006/relationships/oleObject" Target="../embeddings/oleObject73.bin"/><Relationship Id="rId4"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6.xml"/><Relationship Id="rId1" Type="http://schemas.openxmlformats.org/officeDocument/2006/relationships/vmlDrawing" Target="../drawings/vmlDrawing73.vml"/><Relationship Id="rId5" Type="http://schemas.openxmlformats.org/officeDocument/2006/relationships/image" Target="../media/image19.emf"/><Relationship Id="rId4" Type="http://schemas.openxmlformats.org/officeDocument/2006/relationships/oleObject" Target="../embeddings/oleObject74.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vmlDrawing" Target="../drawings/vmlDrawing74.vml"/><Relationship Id="rId6" Type="http://schemas.openxmlformats.org/officeDocument/2006/relationships/image" Target="../media/image13.emf"/><Relationship Id="rId5" Type="http://schemas.openxmlformats.org/officeDocument/2006/relationships/oleObject" Target="../embeddings/oleObject75.bin"/><Relationship Id="rId4"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9.xml"/><Relationship Id="rId1" Type="http://schemas.openxmlformats.org/officeDocument/2006/relationships/vmlDrawing" Target="../drawings/vmlDrawing75.vml"/><Relationship Id="rId5" Type="http://schemas.openxmlformats.org/officeDocument/2006/relationships/image" Target="../media/image13.emf"/><Relationship Id="rId4" Type="http://schemas.openxmlformats.org/officeDocument/2006/relationships/oleObject" Target="../embeddings/oleObject76.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10.xml"/><Relationship Id="rId1" Type="http://schemas.openxmlformats.org/officeDocument/2006/relationships/vmlDrawing" Target="../drawings/vmlDrawing76.vml"/><Relationship Id="rId5" Type="http://schemas.openxmlformats.org/officeDocument/2006/relationships/image" Target="../media/image13.emf"/><Relationship Id="rId4" Type="http://schemas.openxmlformats.org/officeDocument/2006/relationships/oleObject" Target="../embeddings/oleObject77.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11.xml"/><Relationship Id="rId1" Type="http://schemas.openxmlformats.org/officeDocument/2006/relationships/vmlDrawing" Target="../drawings/vmlDrawing77.vml"/><Relationship Id="rId6" Type="http://schemas.openxmlformats.org/officeDocument/2006/relationships/image" Target="../media/image15.png"/><Relationship Id="rId5" Type="http://schemas.openxmlformats.org/officeDocument/2006/relationships/image" Target="../media/image13.emf"/><Relationship Id="rId4" Type="http://schemas.openxmlformats.org/officeDocument/2006/relationships/oleObject" Target="../embeddings/oleObject78.bin"/></Relationships>
</file>

<file path=ppt/slideLayouts/_rels/slideLayout124.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vmlDrawing" Target="../drawings/vmlDrawing78.vml"/><Relationship Id="rId6" Type="http://schemas.openxmlformats.org/officeDocument/2006/relationships/image" Target="../media/image13.emf"/><Relationship Id="rId5" Type="http://schemas.openxmlformats.org/officeDocument/2006/relationships/oleObject" Target="../embeddings/oleObject79.bin"/><Relationship Id="rId4"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14.xml"/><Relationship Id="rId1" Type="http://schemas.openxmlformats.org/officeDocument/2006/relationships/vmlDrawing" Target="../drawings/vmlDrawing79.vml"/><Relationship Id="rId5" Type="http://schemas.openxmlformats.org/officeDocument/2006/relationships/image" Target="../media/image13.emf"/><Relationship Id="rId4" Type="http://schemas.openxmlformats.org/officeDocument/2006/relationships/oleObject" Target="../embeddings/oleObject80.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15.xml"/><Relationship Id="rId1" Type="http://schemas.openxmlformats.org/officeDocument/2006/relationships/vmlDrawing" Target="../drawings/vmlDrawing80.vml"/><Relationship Id="rId5" Type="http://schemas.openxmlformats.org/officeDocument/2006/relationships/image" Target="../media/image13.emf"/><Relationship Id="rId4" Type="http://schemas.openxmlformats.org/officeDocument/2006/relationships/oleObject" Target="../embeddings/oleObject81.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16.xml"/><Relationship Id="rId1" Type="http://schemas.openxmlformats.org/officeDocument/2006/relationships/vmlDrawing" Target="../drawings/vmlDrawing81.vml"/><Relationship Id="rId6" Type="http://schemas.openxmlformats.org/officeDocument/2006/relationships/image" Target="../media/image15.png"/><Relationship Id="rId5" Type="http://schemas.openxmlformats.org/officeDocument/2006/relationships/image" Target="../media/image13.emf"/><Relationship Id="rId4" Type="http://schemas.openxmlformats.org/officeDocument/2006/relationships/oleObject" Target="../embeddings/oleObject82.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17.xml"/><Relationship Id="rId1" Type="http://schemas.openxmlformats.org/officeDocument/2006/relationships/vmlDrawing" Target="../drawings/vmlDrawing82.vml"/><Relationship Id="rId6" Type="http://schemas.openxmlformats.org/officeDocument/2006/relationships/image" Target="../media/image32.png"/><Relationship Id="rId5" Type="http://schemas.openxmlformats.org/officeDocument/2006/relationships/image" Target="../media/image13.emf"/><Relationship Id="rId4" Type="http://schemas.openxmlformats.org/officeDocument/2006/relationships/oleObject" Target="../embeddings/oleObject83.bin"/></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Master" Target="../slideMasters/slideMaster6.xml"/><Relationship Id="rId7" Type="http://schemas.openxmlformats.org/officeDocument/2006/relationships/image" Target="../media/image7.png"/><Relationship Id="rId2" Type="http://schemas.openxmlformats.org/officeDocument/2006/relationships/tags" Target="../tags/tag119.xml"/><Relationship Id="rId1" Type="http://schemas.openxmlformats.org/officeDocument/2006/relationships/vmlDrawing" Target="../drawings/vmlDrawing84.vml"/><Relationship Id="rId6" Type="http://schemas.openxmlformats.org/officeDocument/2006/relationships/image" Target="../media/image44.jpeg"/><Relationship Id="rId5" Type="http://schemas.openxmlformats.org/officeDocument/2006/relationships/image" Target="../media/image43.emf"/><Relationship Id="rId4" Type="http://schemas.openxmlformats.org/officeDocument/2006/relationships/oleObject" Target="../embeddings/oleObject85.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45.png"/><Relationship Id="rId2" Type="http://schemas.openxmlformats.org/officeDocument/2006/relationships/tags" Target="../tags/tag120.xml"/><Relationship Id="rId1" Type="http://schemas.openxmlformats.org/officeDocument/2006/relationships/vmlDrawing" Target="../drawings/vmlDrawing85.vml"/><Relationship Id="rId6" Type="http://schemas.openxmlformats.org/officeDocument/2006/relationships/image" Target="../media/image7.png"/><Relationship Id="rId5" Type="http://schemas.openxmlformats.org/officeDocument/2006/relationships/image" Target="../media/image43.emf"/><Relationship Id="rId4" Type="http://schemas.openxmlformats.org/officeDocument/2006/relationships/oleObject" Target="../embeddings/oleObject86.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45.png"/><Relationship Id="rId2" Type="http://schemas.openxmlformats.org/officeDocument/2006/relationships/tags" Target="../tags/tag121.xml"/><Relationship Id="rId1" Type="http://schemas.openxmlformats.org/officeDocument/2006/relationships/vmlDrawing" Target="../drawings/vmlDrawing86.vml"/><Relationship Id="rId6" Type="http://schemas.openxmlformats.org/officeDocument/2006/relationships/image" Target="../media/image7.png"/><Relationship Id="rId5" Type="http://schemas.openxmlformats.org/officeDocument/2006/relationships/image" Target="../media/image43.emf"/><Relationship Id="rId4" Type="http://schemas.openxmlformats.org/officeDocument/2006/relationships/oleObject" Target="../embeddings/oleObject87.bin"/></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45.png"/><Relationship Id="rId2" Type="http://schemas.openxmlformats.org/officeDocument/2006/relationships/tags" Target="../tags/tag122.xml"/><Relationship Id="rId1" Type="http://schemas.openxmlformats.org/officeDocument/2006/relationships/vmlDrawing" Target="../drawings/vmlDrawing87.vml"/><Relationship Id="rId6" Type="http://schemas.openxmlformats.org/officeDocument/2006/relationships/image" Target="../media/image7.png"/><Relationship Id="rId5" Type="http://schemas.openxmlformats.org/officeDocument/2006/relationships/image" Target="../media/image43.emf"/><Relationship Id="rId4" Type="http://schemas.openxmlformats.org/officeDocument/2006/relationships/oleObject" Target="../embeddings/oleObject88.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3.xml"/><Relationship Id="rId1" Type="http://schemas.openxmlformats.org/officeDocument/2006/relationships/vmlDrawing" Target="../drawings/vmlDrawing88.vml"/><Relationship Id="rId5" Type="http://schemas.openxmlformats.org/officeDocument/2006/relationships/image" Target="../media/image43.emf"/><Relationship Id="rId4" Type="http://schemas.openxmlformats.org/officeDocument/2006/relationships/oleObject" Target="../embeddings/oleObject89.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4.xml"/><Relationship Id="rId1" Type="http://schemas.openxmlformats.org/officeDocument/2006/relationships/vmlDrawing" Target="../drawings/vmlDrawing89.vml"/><Relationship Id="rId5" Type="http://schemas.openxmlformats.org/officeDocument/2006/relationships/image" Target="../media/image43.emf"/><Relationship Id="rId4" Type="http://schemas.openxmlformats.org/officeDocument/2006/relationships/oleObject" Target="../embeddings/oleObject90.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5.xml"/><Relationship Id="rId1" Type="http://schemas.openxmlformats.org/officeDocument/2006/relationships/vmlDrawing" Target="../drawings/vmlDrawing90.vml"/><Relationship Id="rId5" Type="http://schemas.openxmlformats.org/officeDocument/2006/relationships/image" Target="../media/image43.emf"/><Relationship Id="rId4" Type="http://schemas.openxmlformats.org/officeDocument/2006/relationships/oleObject" Target="../embeddings/oleObject91.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6.xml"/><Relationship Id="rId1" Type="http://schemas.openxmlformats.org/officeDocument/2006/relationships/vmlDrawing" Target="../drawings/vmlDrawing91.vml"/><Relationship Id="rId5" Type="http://schemas.openxmlformats.org/officeDocument/2006/relationships/image" Target="../media/image43.emf"/><Relationship Id="rId4" Type="http://schemas.openxmlformats.org/officeDocument/2006/relationships/oleObject" Target="../embeddings/oleObject92.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7.xml"/><Relationship Id="rId1" Type="http://schemas.openxmlformats.org/officeDocument/2006/relationships/vmlDrawing" Target="../drawings/vmlDrawing92.vml"/><Relationship Id="rId5" Type="http://schemas.openxmlformats.org/officeDocument/2006/relationships/image" Target="../media/image43.emf"/><Relationship Id="rId4" Type="http://schemas.openxmlformats.org/officeDocument/2006/relationships/oleObject" Target="../embeddings/oleObject93.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8.xml"/><Relationship Id="rId1" Type="http://schemas.openxmlformats.org/officeDocument/2006/relationships/vmlDrawing" Target="../drawings/vmlDrawing93.vml"/><Relationship Id="rId5" Type="http://schemas.openxmlformats.org/officeDocument/2006/relationships/image" Target="../media/image43.emf"/><Relationship Id="rId4" Type="http://schemas.openxmlformats.org/officeDocument/2006/relationships/oleObject" Target="../embeddings/oleObject94.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9.xml"/><Relationship Id="rId1" Type="http://schemas.openxmlformats.org/officeDocument/2006/relationships/vmlDrawing" Target="../drawings/vmlDrawing94.vml"/><Relationship Id="rId5" Type="http://schemas.openxmlformats.org/officeDocument/2006/relationships/image" Target="../media/image43.emf"/><Relationship Id="rId4" Type="http://schemas.openxmlformats.org/officeDocument/2006/relationships/oleObject" Target="../embeddings/oleObject95.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0.xml"/><Relationship Id="rId1" Type="http://schemas.openxmlformats.org/officeDocument/2006/relationships/vmlDrawing" Target="../drawings/vmlDrawing95.vml"/><Relationship Id="rId5" Type="http://schemas.openxmlformats.org/officeDocument/2006/relationships/image" Target="../media/image43.emf"/><Relationship Id="rId4" Type="http://schemas.openxmlformats.org/officeDocument/2006/relationships/oleObject" Target="../embeddings/oleObject96.bin"/></Relationships>
</file>

<file path=ppt/slideLayouts/_rels/slideLayout141.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vmlDrawing" Target="../drawings/vmlDrawing96.vml"/><Relationship Id="rId6" Type="http://schemas.openxmlformats.org/officeDocument/2006/relationships/image" Target="../media/image43.emf"/><Relationship Id="rId5" Type="http://schemas.openxmlformats.org/officeDocument/2006/relationships/oleObject" Target="../embeddings/oleObject97.bin"/><Relationship Id="rId4"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3.xml"/><Relationship Id="rId1" Type="http://schemas.openxmlformats.org/officeDocument/2006/relationships/vmlDrawing" Target="../drawings/vmlDrawing97.vml"/><Relationship Id="rId5" Type="http://schemas.openxmlformats.org/officeDocument/2006/relationships/image" Target="../media/image43.emf"/><Relationship Id="rId4" Type="http://schemas.openxmlformats.org/officeDocument/2006/relationships/oleObject" Target="../embeddings/oleObject98.bin"/></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4.xml"/><Relationship Id="rId1" Type="http://schemas.openxmlformats.org/officeDocument/2006/relationships/vmlDrawing" Target="../drawings/vmlDrawing98.vml"/><Relationship Id="rId5" Type="http://schemas.openxmlformats.org/officeDocument/2006/relationships/image" Target="../media/image43.emf"/><Relationship Id="rId4" Type="http://schemas.openxmlformats.org/officeDocument/2006/relationships/oleObject" Target="../embeddings/oleObject99.bin"/></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5.xml"/><Relationship Id="rId1" Type="http://schemas.openxmlformats.org/officeDocument/2006/relationships/vmlDrawing" Target="../drawings/vmlDrawing99.vml"/><Relationship Id="rId6" Type="http://schemas.openxmlformats.org/officeDocument/2006/relationships/image" Target="../media/image46.png"/><Relationship Id="rId5" Type="http://schemas.openxmlformats.org/officeDocument/2006/relationships/image" Target="../media/image19.emf"/><Relationship Id="rId4" Type="http://schemas.openxmlformats.org/officeDocument/2006/relationships/oleObject" Target="../embeddings/oleObject100.bin"/></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6.xml"/><Relationship Id="rId1" Type="http://schemas.openxmlformats.org/officeDocument/2006/relationships/vmlDrawing" Target="../drawings/vmlDrawing100.vml"/><Relationship Id="rId5" Type="http://schemas.openxmlformats.org/officeDocument/2006/relationships/image" Target="../media/image43.emf"/><Relationship Id="rId4" Type="http://schemas.openxmlformats.org/officeDocument/2006/relationships/oleObject" Target="../embeddings/oleObject101.bin"/></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7.xml"/><Relationship Id="rId1" Type="http://schemas.openxmlformats.org/officeDocument/2006/relationships/vmlDrawing" Target="../drawings/vmlDrawing101.vml"/><Relationship Id="rId6" Type="http://schemas.openxmlformats.org/officeDocument/2006/relationships/image" Target="../media/image47.png"/><Relationship Id="rId5" Type="http://schemas.openxmlformats.org/officeDocument/2006/relationships/image" Target="../media/image19.emf"/><Relationship Id="rId4" Type="http://schemas.openxmlformats.org/officeDocument/2006/relationships/oleObject" Target="../embeddings/oleObject102.bin"/></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39.xml"/><Relationship Id="rId1" Type="http://schemas.openxmlformats.org/officeDocument/2006/relationships/vmlDrawing" Target="../drawings/vmlDrawing103.vml"/><Relationship Id="rId5" Type="http://schemas.openxmlformats.org/officeDocument/2006/relationships/image" Target="../media/image51.emf"/><Relationship Id="rId4" Type="http://schemas.openxmlformats.org/officeDocument/2006/relationships/oleObject" Target="../embeddings/oleObject104.bin"/></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40.xml"/><Relationship Id="rId1" Type="http://schemas.openxmlformats.org/officeDocument/2006/relationships/vmlDrawing" Target="../drawings/vmlDrawing104.vml"/><Relationship Id="rId5" Type="http://schemas.openxmlformats.org/officeDocument/2006/relationships/image" Target="../media/image43.emf"/><Relationship Id="rId4" Type="http://schemas.openxmlformats.org/officeDocument/2006/relationships/oleObject" Target="../embeddings/oleObject105.bin"/></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41.xml"/><Relationship Id="rId1" Type="http://schemas.openxmlformats.org/officeDocument/2006/relationships/vmlDrawing" Target="../drawings/vmlDrawing105.vml"/><Relationship Id="rId5" Type="http://schemas.openxmlformats.org/officeDocument/2006/relationships/image" Target="../media/image43.emf"/><Relationship Id="rId4" Type="http://schemas.openxmlformats.org/officeDocument/2006/relationships/oleObject" Target="../embeddings/oleObject106.bin"/></Relationships>
</file>

<file path=ppt/slideLayouts/_rels/slideLayout19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Master" Target="../slideMasters/slideMaster10.xml"/><Relationship Id="rId7" Type="http://schemas.openxmlformats.org/officeDocument/2006/relationships/image" Target="../media/image7.png"/><Relationship Id="rId2" Type="http://schemas.openxmlformats.org/officeDocument/2006/relationships/tags" Target="../tags/tag143.xml"/><Relationship Id="rId1" Type="http://schemas.openxmlformats.org/officeDocument/2006/relationships/vmlDrawing" Target="../drawings/vmlDrawing107.vml"/><Relationship Id="rId6" Type="http://schemas.openxmlformats.org/officeDocument/2006/relationships/image" Target="../media/image44.jpeg"/><Relationship Id="rId5" Type="http://schemas.openxmlformats.org/officeDocument/2006/relationships/image" Target="../media/image43.emf"/><Relationship Id="rId4" Type="http://schemas.openxmlformats.org/officeDocument/2006/relationships/oleObject" Target="../embeddings/oleObject108.bin"/></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10.xml"/><Relationship Id="rId7" Type="http://schemas.openxmlformats.org/officeDocument/2006/relationships/image" Target="../media/image45.png"/><Relationship Id="rId2" Type="http://schemas.openxmlformats.org/officeDocument/2006/relationships/tags" Target="../tags/tag144.xml"/><Relationship Id="rId1" Type="http://schemas.openxmlformats.org/officeDocument/2006/relationships/vmlDrawing" Target="../drawings/vmlDrawing108.vml"/><Relationship Id="rId6" Type="http://schemas.openxmlformats.org/officeDocument/2006/relationships/image" Target="../media/image7.png"/><Relationship Id="rId5" Type="http://schemas.openxmlformats.org/officeDocument/2006/relationships/image" Target="../media/image43.emf"/><Relationship Id="rId4" Type="http://schemas.openxmlformats.org/officeDocument/2006/relationships/oleObject" Target="../embeddings/oleObject109.bin"/></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10.xml"/><Relationship Id="rId7" Type="http://schemas.openxmlformats.org/officeDocument/2006/relationships/image" Target="../media/image45.png"/><Relationship Id="rId2" Type="http://schemas.openxmlformats.org/officeDocument/2006/relationships/tags" Target="../tags/tag145.xml"/><Relationship Id="rId1" Type="http://schemas.openxmlformats.org/officeDocument/2006/relationships/vmlDrawing" Target="../drawings/vmlDrawing109.vml"/><Relationship Id="rId6" Type="http://schemas.openxmlformats.org/officeDocument/2006/relationships/image" Target="../media/image7.png"/><Relationship Id="rId5" Type="http://schemas.openxmlformats.org/officeDocument/2006/relationships/image" Target="../media/image43.emf"/><Relationship Id="rId4" Type="http://schemas.openxmlformats.org/officeDocument/2006/relationships/oleObject" Target="../embeddings/oleObject110.bin"/></Relationships>
</file>

<file path=ppt/slideLayouts/_rels/slideLayout198.xml.rels><?xml version="1.0" encoding="UTF-8" standalone="yes"?>
<Relationships xmlns="http://schemas.openxmlformats.org/package/2006/relationships"><Relationship Id="rId3" Type="http://schemas.openxmlformats.org/officeDocument/2006/relationships/slideMaster" Target="../slideMasters/slideMaster10.xml"/><Relationship Id="rId7" Type="http://schemas.openxmlformats.org/officeDocument/2006/relationships/image" Target="../media/image45.png"/><Relationship Id="rId2" Type="http://schemas.openxmlformats.org/officeDocument/2006/relationships/tags" Target="../tags/tag146.xml"/><Relationship Id="rId1" Type="http://schemas.openxmlformats.org/officeDocument/2006/relationships/vmlDrawing" Target="../drawings/vmlDrawing110.vml"/><Relationship Id="rId6" Type="http://schemas.openxmlformats.org/officeDocument/2006/relationships/image" Target="../media/image7.png"/><Relationship Id="rId5" Type="http://schemas.openxmlformats.org/officeDocument/2006/relationships/image" Target="../media/image43.emf"/><Relationship Id="rId4" Type="http://schemas.openxmlformats.org/officeDocument/2006/relationships/oleObject" Target="../embeddings/oleObject111.bin"/></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47.xml"/><Relationship Id="rId1" Type="http://schemas.openxmlformats.org/officeDocument/2006/relationships/vmlDrawing" Target="../drawings/vmlDrawing111.vml"/><Relationship Id="rId5" Type="http://schemas.openxmlformats.org/officeDocument/2006/relationships/image" Target="../media/image43.emf"/><Relationship Id="rId4" Type="http://schemas.openxmlformats.org/officeDocument/2006/relationships/oleObject" Target="../embeddings/oleObject112.bin"/></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48.xml"/><Relationship Id="rId1" Type="http://schemas.openxmlformats.org/officeDocument/2006/relationships/vmlDrawing" Target="../drawings/vmlDrawing112.vml"/><Relationship Id="rId5" Type="http://schemas.openxmlformats.org/officeDocument/2006/relationships/image" Target="../media/image43.emf"/><Relationship Id="rId4" Type="http://schemas.openxmlformats.org/officeDocument/2006/relationships/oleObject" Target="../embeddings/oleObject113.bin"/></Relationships>
</file>

<file path=ppt/slideLayouts/_rels/slideLayout20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49.xml"/><Relationship Id="rId1" Type="http://schemas.openxmlformats.org/officeDocument/2006/relationships/vmlDrawing" Target="../drawings/vmlDrawing113.vml"/><Relationship Id="rId5" Type="http://schemas.openxmlformats.org/officeDocument/2006/relationships/image" Target="../media/image43.emf"/><Relationship Id="rId4" Type="http://schemas.openxmlformats.org/officeDocument/2006/relationships/oleObject" Target="../embeddings/oleObject114.bin"/></Relationships>
</file>

<file path=ppt/slideLayouts/_rels/slideLayout20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50.xml"/><Relationship Id="rId1" Type="http://schemas.openxmlformats.org/officeDocument/2006/relationships/vmlDrawing" Target="../drawings/vmlDrawing114.vml"/><Relationship Id="rId5" Type="http://schemas.openxmlformats.org/officeDocument/2006/relationships/image" Target="../media/image43.emf"/><Relationship Id="rId4" Type="http://schemas.openxmlformats.org/officeDocument/2006/relationships/oleObject" Target="../embeddings/oleObject115.bin"/></Relationships>
</file>

<file path=ppt/slideLayouts/_rels/slideLayout20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51.xml"/><Relationship Id="rId1" Type="http://schemas.openxmlformats.org/officeDocument/2006/relationships/vmlDrawing" Target="../drawings/vmlDrawing115.vml"/><Relationship Id="rId5" Type="http://schemas.openxmlformats.org/officeDocument/2006/relationships/image" Target="../media/image43.emf"/><Relationship Id="rId4" Type="http://schemas.openxmlformats.org/officeDocument/2006/relationships/oleObject" Target="../embeddings/oleObject116.bin"/></Relationships>
</file>

<file path=ppt/slideLayouts/_rels/slideLayout20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52.xml"/><Relationship Id="rId1" Type="http://schemas.openxmlformats.org/officeDocument/2006/relationships/vmlDrawing" Target="../drawings/vmlDrawing116.vml"/><Relationship Id="rId5" Type="http://schemas.openxmlformats.org/officeDocument/2006/relationships/image" Target="../media/image43.emf"/><Relationship Id="rId4" Type="http://schemas.openxmlformats.org/officeDocument/2006/relationships/oleObject" Target="../embeddings/oleObject117.bin"/></Relationships>
</file>

<file path=ppt/slideLayouts/_rels/slideLayout20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53.xml"/><Relationship Id="rId1" Type="http://schemas.openxmlformats.org/officeDocument/2006/relationships/vmlDrawing" Target="../drawings/vmlDrawing117.vml"/><Relationship Id="rId5" Type="http://schemas.openxmlformats.org/officeDocument/2006/relationships/image" Target="../media/image43.emf"/><Relationship Id="rId4" Type="http://schemas.openxmlformats.org/officeDocument/2006/relationships/oleObject" Target="../embeddings/oleObject118.bin"/></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54.xml"/><Relationship Id="rId1" Type="http://schemas.openxmlformats.org/officeDocument/2006/relationships/vmlDrawing" Target="../drawings/vmlDrawing118.vml"/><Relationship Id="rId5" Type="http://schemas.openxmlformats.org/officeDocument/2006/relationships/image" Target="../media/image43.emf"/><Relationship Id="rId4" Type="http://schemas.openxmlformats.org/officeDocument/2006/relationships/oleObject" Target="../embeddings/oleObject119.bin"/></Relationships>
</file>

<file path=ppt/slideLayouts/_rels/slideLayout207.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vmlDrawing" Target="../drawings/vmlDrawing119.vml"/><Relationship Id="rId6" Type="http://schemas.openxmlformats.org/officeDocument/2006/relationships/image" Target="../media/image43.emf"/><Relationship Id="rId5" Type="http://schemas.openxmlformats.org/officeDocument/2006/relationships/oleObject" Target="../embeddings/oleObject120.bin"/><Relationship Id="rId4"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57.xml"/><Relationship Id="rId1" Type="http://schemas.openxmlformats.org/officeDocument/2006/relationships/vmlDrawing" Target="../drawings/vmlDrawing120.vml"/><Relationship Id="rId5" Type="http://schemas.openxmlformats.org/officeDocument/2006/relationships/image" Target="../media/image43.emf"/><Relationship Id="rId4" Type="http://schemas.openxmlformats.org/officeDocument/2006/relationships/oleObject" Target="../embeddings/oleObject121.bin"/></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58.xml"/><Relationship Id="rId1" Type="http://schemas.openxmlformats.org/officeDocument/2006/relationships/vmlDrawing" Target="../drawings/vmlDrawing121.vml"/><Relationship Id="rId5" Type="http://schemas.openxmlformats.org/officeDocument/2006/relationships/image" Target="../media/image43.emf"/><Relationship Id="rId4" Type="http://schemas.openxmlformats.org/officeDocument/2006/relationships/oleObject" Target="../embeddings/oleObject122.bin"/></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59.xml"/><Relationship Id="rId1" Type="http://schemas.openxmlformats.org/officeDocument/2006/relationships/vmlDrawing" Target="../drawings/vmlDrawing122.vml"/><Relationship Id="rId6" Type="http://schemas.openxmlformats.org/officeDocument/2006/relationships/image" Target="../media/image46.png"/><Relationship Id="rId5" Type="http://schemas.openxmlformats.org/officeDocument/2006/relationships/image" Target="../media/image19.emf"/><Relationship Id="rId4" Type="http://schemas.openxmlformats.org/officeDocument/2006/relationships/oleObject" Target="../embeddings/oleObject123.bin"/></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60.xml"/><Relationship Id="rId1" Type="http://schemas.openxmlformats.org/officeDocument/2006/relationships/vmlDrawing" Target="../drawings/vmlDrawing123.vml"/><Relationship Id="rId5" Type="http://schemas.openxmlformats.org/officeDocument/2006/relationships/image" Target="../media/image43.emf"/><Relationship Id="rId4" Type="http://schemas.openxmlformats.org/officeDocument/2006/relationships/oleObject" Target="../embeddings/oleObject124.bin"/></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61.xml"/><Relationship Id="rId1" Type="http://schemas.openxmlformats.org/officeDocument/2006/relationships/vmlDrawing" Target="../drawings/vmlDrawing124.vml"/><Relationship Id="rId6" Type="http://schemas.openxmlformats.org/officeDocument/2006/relationships/image" Target="../media/image47.png"/><Relationship Id="rId5" Type="http://schemas.openxmlformats.org/officeDocument/2006/relationships/image" Target="../media/image19.emf"/><Relationship Id="rId4" Type="http://schemas.openxmlformats.org/officeDocument/2006/relationships/oleObject" Target="../embeddings/oleObject125.bin"/></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63.xml"/><Relationship Id="rId1" Type="http://schemas.openxmlformats.org/officeDocument/2006/relationships/vmlDrawing" Target="../drawings/vmlDrawing126.vml"/><Relationship Id="rId5" Type="http://schemas.openxmlformats.org/officeDocument/2006/relationships/image" Target="../media/image51.emf"/><Relationship Id="rId4" Type="http://schemas.openxmlformats.org/officeDocument/2006/relationships/oleObject" Target="../embeddings/oleObject127.bin"/></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16.xml"/><Relationship Id="rId1" Type="http://schemas.openxmlformats.org/officeDocument/2006/relationships/tags" Target="../tags/tag165.xml"/><Relationship Id="rId4" Type="http://schemas.openxmlformats.org/officeDocument/2006/relationships/image" Target="../media/image25.png"/></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tags" Target="../tags/tag4.xml"/><Relationship Id="rId7" Type="http://schemas.openxmlformats.org/officeDocument/2006/relationships/image" Target="../media/image15.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4.emf"/><Relationship Id="rId5" Type="http://schemas.openxmlformats.org/officeDocument/2006/relationships/oleObject" Target="../embeddings/oleObject2.bin"/><Relationship Id="rId4"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tags" Target="../tags/tag6.xml"/><Relationship Id="rId7" Type="http://schemas.openxmlformats.org/officeDocument/2006/relationships/image" Target="../media/image15.pn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4.emf"/><Relationship Id="rId5" Type="http://schemas.openxmlformats.org/officeDocument/2006/relationships/oleObject" Target="../embeddings/oleObject3.bin"/><Relationship Id="rId4" Type="http://schemas.openxmlformats.org/officeDocument/2006/relationships/slideMaster" Target="../slideMasters/slideMaster3.xml"/><Relationship Id="rId9" Type="http://schemas.openxmlformats.org/officeDocument/2006/relationships/image" Target="../media/image18.png"/></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9.emf"/><Relationship Id="rId5" Type="http://schemas.openxmlformats.org/officeDocument/2006/relationships/oleObject" Target="../embeddings/oleObject4.bin"/><Relationship Id="rId4"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5.png"/><Relationship Id="rId5" Type="http://schemas.openxmlformats.org/officeDocument/2006/relationships/image" Target="../media/image19.emf"/><Relationship Id="rId4" Type="http://schemas.openxmlformats.org/officeDocument/2006/relationships/oleObject" Target="../embeddings/oleObject5.bin"/></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20.png"/><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image" Target="../media/image19.emf"/><Relationship Id="rId5" Type="http://schemas.openxmlformats.org/officeDocument/2006/relationships/oleObject" Target="../embeddings/oleObject6.bin"/><Relationship Id="rId4"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20.png"/><Relationship Id="rId2" Type="http://schemas.openxmlformats.org/officeDocument/2006/relationships/tags" Target="../tags/tag12.xml"/><Relationship Id="rId1" Type="http://schemas.openxmlformats.org/officeDocument/2006/relationships/vmlDrawing" Target="../drawings/vmlDrawing7.vml"/><Relationship Id="rId6" Type="http://schemas.openxmlformats.org/officeDocument/2006/relationships/image" Target="../media/image19.emf"/><Relationship Id="rId5" Type="http://schemas.openxmlformats.org/officeDocument/2006/relationships/oleObject" Target="../embeddings/oleObject7.bin"/><Relationship Id="rId4"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4.xml"/><Relationship Id="rId1" Type="http://schemas.openxmlformats.org/officeDocument/2006/relationships/vmlDrawing" Target="../drawings/vmlDrawing8.vml"/><Relationship Id="rId5" Type="http://schemas.openxmlformats.org/officeDocument/2006/relationships/image" Target="../media/image19.emf"/><Relationship Id="rId4" Type="http://schemas.openxmlformats.org/officeDocument/2006/relationships/oleObject" Target="../embeddings/oleObject8.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5.xml"/><Relationship Id="rId1" Type="http://schemas.openxmlformats.org/officeDocument/2006/relationships/vmlDrawing" Target="../drawings/vmlDrawing9.vml"/><Relationship Id="rId6" Type="http://schemas.openxmlformats.org/officeDocument/2006/relationships/image" Target="../media/image15.png"/><Relationship Id="rId5" Type="http://schemas.openxmlformats.org/officeDocument/2006/relationships/image" Target="../media/image19.emf"/><Relationship Id="rId4" Type="http://schemas.openxmlformats.org/officeDocument/2006/relationships/oleObject" Target="../embeddings/oleObject9.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xml"/><Relationship Id="rId1" Type="http://schemas.openxmlformats.org/officeDocument/2006/relationships/vmlDrawing" Target="../drawings/vmlDrawing10.vml"/><Relationship Id="rId6" Type="http://schemas.openxmlformats.org/officeDocument/2006/relationships/image" Target="../media/image15.png"/><Relationship Id="rId5" Type="http://schemas.openxmlformats.org/officeDocument/2006/relationships/image" Target="../media/image19.emf"/><Relationship Id="rId4" Type="http://schemas.openxmlformats.org/officeDocument/2006/relationships/oleObject" Target="../embeddings/oleObject10.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xml"/><Relationship Id="rId1" Type="http://schemas.openxmlformats.org/officeDocument/2006/relationships/vmlDrawing" Target="../drawings/vmlDrawing11.vml"/><Relationship Id="rId5" Type="http://schemas.openxmlformats.org/officeDocument/2006/relationships/image" Target="../media/image19.emf"/><Relationship Id="rId4" Type="http://schemas.openxmlformats.org/officeDocument/2006/relationships/oleObject" Target="../embeddings/oleObject11.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8.xml"/><Relationship Id="rId1" Type="http://schemas.openxmlformats.org/officeDocument/2006/relationships/vmlDrawing" Target="../drawings/vmlDrawing12.vml"/><Relationship Id="rId5" Type="http://schemas.openxmlformats.org/officeDocument/2006/relationships/image" Target="../media/image19.emf"/><Relationship Id="rId4" Type="http://schemas.openxmlformats.org/officeDocument/2006/relationships/oleObject" Target="../embeddings/oleObject12.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9.xml"/><Relationship Id="rId1" Type="http://schemas.openxmlformats.org/officeDocument/2006/relationships/vmlDrawing" Target="../drawings/vmlDrawing13.vml"/><Relationship Id="rId5" Type="http://schemas.openxmlformats.org/officeDocument/2006/relationships/image" Target="../media/image13.emf"/><Relationship Id="rId4" Type="http://schemas.openxmlformats.org/officeDocument/2006/relationships/oleObject" Target="../embeddings/oleObject13.bin"/></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xml"/><Relationship Id="rId1" Type="http://schemas.openxmlformats.org/officeDocument/2006/relationships/vmlDrawing" Target="../drawings/vmlDrawing14.v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oleObject" Target="../embeddings/oleObject14.bin"/></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tags" Target="../tags/tag25.xml"/><Relationship Id="rId7" Type="http://schemas.openxmlformats.org/officeDocument/2006/relationships/oleObject" Target="../embeddings/oleObject17.bin"/><Relationship Id="rId2" Type="http://schemas.openxmlformats.org/officeDocument/2006/relationships/tags" Target="../tags/tag24.xml"/><Relationship Id="rId1" Type="http://schemas.openxmlformats.org/officeDocument/2006/relationships/vmlDrawing" Target="../drawings/vmlDrawing16.vml"/><Relationship Id="rId6" Type="http://schemas.openxmlformats.org/officeDocument/2006/relationships/slideMaster" Target="../slideMasters/slideMaster5.xml"/><Relationship Id="rId11" Type="http://schemas.openxmlformats.org/officeDocument/2006/relationships/image" Target="../media/image31.png"/><Relationship Id="rId5" Type="http://schemas.openxmlformats.org/officeDocument/2006/relationships/tags" Target="../tags/tag27.xml"/><Relationship Id="rId10" Type="http://schemas.openxmlformats.org/officeDocument/2006/relationships/image" Target="../media/image30.jpeg"/><Relationship Id="rId4" Type="http://schemas.openxmlformats.org/officeDocument/2006/relationships/tags" Target="../tags/tag26.xml"/><Relationship Id="rId9" Type="http://schemas.openxmlformats.org/officeDocument/2006/relationships/image" Target="../media/image15.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tags" Target="../tags/tag29.xml"/><Relationship Id="rId7" Type="http://schemas.openxmlformats.org/officeDocument/2006/relationships/oleObject" Target="../embeddings/oleObject18.bin"/><Relationship Id="rId2" Type="http://schemas.openxmlformats.org/officeDocument/2006/relationships/tags" Target="../tags/tag28.xml"/><Relationship Id="rId1" Type="http://schemas.openxmlformats.org/officeDocument/2006/relationships/vmlDrawing" Target="../drawings/vmlDrawing17.vml"/><Relationship Id="rId6" Type="http://schemas.openxmlformats.org/officeDocument/2006/relationships/slideMaster" Target="../slideMasters/slideMaster5.xml"/><Relationship Id="rId5" Type="http://schemas.openxmlformats.org/officeDocument/2006/relationships/tags" Target="../tags/tag31.xml"/><Relationship Id="rId4" Type="http://schemas.openxmlformats.org/officeDocument/2006/relationships/tags" Target="../tags/tag30.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2.xml"/><Relationship Id="rId1" Type="http://schemas.openxmlformats.org/officeDocument/2006/relationships/vmlDrawing" Target="../drawings/vmlDrawing18.vml"/><Relationship Id="rId5" Type="http://schemas.openxmlformats.org/officeDocument/2006/relationships/image" Target="../media/image19.emf"/><Relationship Id="rId4" Type="http://schemas.openxmlformats.org/officeDocument/2006/relationships/oleObject" Target="../embeddings/oleObject19.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3.xml"/><Relationship Id="rId1" Type="http://schemas.openxmlformats.org/officeDocument/2006/relationships/vmlDrawing" Target="../drawings/vmlDrawing19.vml"/><Relationship Id="rId5" Type="http://schemas.openxmlformats.org/officeDocument/2006/relationships/image" Target="../media/image19.emf"/><Relationship Id="rId4" Type="http://schemas.openxmlformats.org/officeDocument/2006/relationships/oleObject" Target="../embeddings/oleObject20.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4.xml"/><Relationship Id="rId1" Type="http://schemas.openxmlformats.org/officeDocument/2006/relationships/vmlDrawing" Target="../drawings/vmlDrawing20.vml"/><Relationship Id="rId5" Type="http://schemas.openxmlformats.org/officeDocument/2006/relationships/image" Target="../media/image19.emf"/><Relationship Id="rId4" Type="http://schemas.openxmlformats.org/officeDocument/2006/relationships/oleObject" Target="../embeddings/oleObject21.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5.xml"/><Relationship Id="rId1" Type="http://schemas.openxmlformats.org/officeDocument/2006/relationships/vmlDrawing" Target="../drawings/vmlDrawing21.vml"/><Relationship Id="rId5" Type="http://schemas.openxmlformats.org/officeDocument/2006/relationships/image" Target="../media/image19.emf"/><Relationship Id="rId4" Type="http://schemas.openxmlformats.org/officeDocument/2006/relationships/oleObject" Target="../embeddings/oleObject22.bin"/></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6.xml"/><Relationship Id="rId1" Type="http://schemas.openxmlformats.org/officeDocument/2006/relationships/vmlDrawing" Target="../drawings/vmlDrawing22.vml"/><Relationship Id="rId6" Type="http://schemas.openxmlformats.org/officeDocument/2006/relationships/image" Target="../media/image15.png"/><Relationship Id="rId5" Type="http://schemas.openxmlformats.org/officeDocument/2006/relationships/image" Target="../media/image19.emf"/><Relationship Id="rId4" Type="http://schemas.openxmlformats.org/officeDocument/2006/relationships/oleObject" Target="../embeddings/oleObject23.bin"/></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38.xml"/><Relationship Id="rId7" Type="http://schemas.openxmlformats.org/officeDocument/2006/relationships/image" Target="../media/image15.png"/><Relationship Id="rId2" Type="http://schemas.openxmlformats.org/officeDocument/2006/relationships/tags" Target="../tags/tag37.xml"/><Relationship Id="rId1" Type="http://schemas.openxmlformats.org/officeDocument/2006/relationships/vmlDrawing" Target="../drawings/vmlDrawing23.vml"/><Relationship Id="rId6" Type="http://schemas.openxmlformats.org/officeDocument/2006/relationships/image" Target="../media/image19.emf"/><Relationship Id="rId5" Type="http://schemas.openxmlformats.org/officeDocument/2006/relationships/oleObject" Target="../embeddings/oleObject24.bin"/><Relationship Id="rId4"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15.png"/><Relationship Id="rId2" Type="http://schemas.openxmlformats.org/officeDocument/2006/relationships/tags" Target="../tags/tag39.xml"/><Relationship Id="rId1" Type="http://schemas.openxmlformats.org/officeDocument/2006/relationships/vmlDrawing" Target="../drawings/vmlDrawing24.vml"/><Relationship Id="rId6" Type="http://schemas.openxmlformats.org/officeDocument/2006/relationships/image" Target="../media/image19.emf"/><Relationship Id="rId5" Type="http://schemas.openxmlformats.org/officeDocument/2006/relationships/oleObject" Target="../embeddings/oleObject25.bin"/><Relationship Id="rId4"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1.xml"/><Relationship Id="rId1" Type="http://schemas.openxmlformats.org/officeDocument/2006/relationships/vmlDrawing" Target="../drawings/vmlDrawing25.vml"/><Relationship Id="rId6" Type="http://schemas.openxmlformats.org/officeDocument/2006/relationships/image" Target="../media/image15.png"/><Relationship Id="rId5" Type="http://schemas.openxmlformats.org/officeDocument/2006/relationships/image" Target="../media/image19.emf"/><Relationship Id="rId4" Type="http://schemas.openxmlformats.org/officeDocument/2006/relationships/oleObject" Target="../embeddings/oleObject26.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2.xml"/><Relationship Id="rId1" Type="http://schemas.openxmlformats.org/officeDocument/2006/relationships/vmlDrawing" Target="../drawings/vmlDrawing26.vml"/><Relationship Id="rId6" Type="http://schemas.openxmlformats.org/officeDocument/2006/relationships/image" Target="../media/image15.png"/><Relationship Id="rId5" Type="http://schemas.openxmlformats.org/officeDocument/2006/relationships/image" Target="../media/image19.emf"/><Relationship Id="rId4" Type="http://schemas.openxmlformats.org/officeDocument/2006/relationships/oleObject" Target="../embeddings/oleObject27.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3.xml"/><Relationship Id="rId1" Type="http://schemas.openxmlformats.org/officeDocument/2006/relationships/vmlDrawing" Target="../drawings/vmlDrawing27.vml"/><Relationship Id="rId6" Type="http://schemas.openxmlformats.org/officeDocument/2006/relationships/image" Target="../media/image32.png"/><Relationship Id="rId5" Type="http://schemas.openxmlformats.org/officeDocument/2006/relationships/image" Target="../media/image19.emf"/><Relationship Id="rId4" Type="http://schemas.openxmlformats.org/officeDocument/2006/relationships/oleObject" Target="../embeddings/oleObject28.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4.xml"/><Relationship Id="rId1" Type="http://schemas.openxmlformats.org/officeDocument/2006/relationships/vmlDrawing" Target="../drawings/vmlDrawing28.vml"/><Relationship Id="rId6" Type="http://schemas.openxmlformats.org/officeDocument/2006/relationships/image" Target="../media/image33.png"/><Relationship Id="rId5" Type="http://schemas.openxmlformats.org/officeDocument/2006/relationships/image" Target="../media/image19.emf"/><Relationship Id="rId4" Type="http://schemas.openxmlformats.org/officeDocument/2006/relationships/oleObject" Target="../embeddings/oleObject29.bin"/></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image" Target="../media/image35.png"/><Relationship Id="rId2" Type="http://schemas.openxmlformats.org/officeDocument/2006/relationships/tags" Target="../tags/tag45.xml"/><Relationship Id="rId1" Type="http://schemas.openxmlformats.org/officeDocument/2006/relationships/vmlDrawing" Target="../drawings/vmlDrawing29.vml"/><Relationship Id="rId6" Type="http://schemas.openxmlformats.org/officeDocument/2006/relationships/image" Target="../media/image34.emf"/><Relationship Id="rId5" Type="http://schemas.openxmlformats.org/officeDocument/2006/relationships/oleObject" Target="../embeddings/oleObject30.bin"/><Relationship Id="rId4"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36.png"/><Relationship Id="rId2" Type="http://schemas.openxmlformats.org/officeDocument/2006/relationships/tags" Target="../tags/tag47.xml"/><Relationship Id="rId1" Type="http://schemas.openxmlformats.org/officeDocument/2006/relationships/vmlDrawing" Target="../drawings/vmlDrawing30.vml"/><Relationship Id="rId6" Type="http://schemas.openxmlformats.org/officeDocument/2006/relationships/image" Target="../media/image19.emf"/><Relationship Id="rId5" Type="http://schemas.openxmlformats.org/officeDocument/2006/relationships/oleObject" Target="../embeddings/oleObject31.bin"/><Relationship Id="rId4"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image" Target="../media/image32.png"/><Relationship Id="rId2" Type="http://schemas.openxmlformats.org/officeDocument/2006/relationships/tags" Target="../tags/tag49.xml"/><Relationship Id="rId1" Type="http://schemas.openxmlformats.org/officeDocument/2006/relationships/vmlDrawing" Target="../drawings/vmlDrawing31.vml"/><Relationship Id="rId6" Type="http://schemas.openxmlformats.org/officeDocument/2006/relationships/image" Target="../media/image19.emf"/><Relationship Id="rId5" Type="http://schemas.openxmlformats.org/officeDocument/2006/relationships/oleObject" Target="../embeddings/oleObject32.bin"/><Relationship Id="rId4"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image" Target="../media/image37.png"/><Relationship Id="rId2" Type="http://schemas.openxmlformats.org/officeDocument/2006/relationships/tags" Target="../tags/tag51.xml"/><Relationship Id="rId1" Type="http://schemas.openxmlformats.org/officeDocument/2006/relationships/vmlDrawing" Target="../drawings/vmlDrawing32.vml"/><Relationship Id="rId6" Type="http://schemas.openxmlformats.org/officeDocument/2006/relationships/image" Target="../media/image19.emf"/><Relationship Id="rId5" Type="http://schemas.openxmlformats.org/officeDocument/2006/relationships/oleObject" Target="../embeddings/oleObject33.bin"/><Relationship Id="rId4"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image" Target="../media/image32.png"/><Relationship Id="rId2" Type="http://schemas.openxmlformats.org/officeDocument/2006/relationships/tags" Target="../tags/tag53.xml"/><Relationship Id="rId1" Type="http://schemas.openxmlformats.org/officeDocument/2006/relationships/vmlDrawing" Target="../drawings/vmlDrawing33.vml"/><Relationship Id="rId6" Type="http://schemas.openxmlformats.org/officeDocument/2006/relationships/image" Target="../media/image19.emf"/><Relationship Id="rId5" Type="http://schemas.openxmlformats.org/officeDocument/2006/relationships/oleObject" Target="../embeddings/oleObject34.bin"/><Relationship Id="rId4"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56.xml"/><Relationship Id="rId7" Type="http://schemas.openxmlformats.org/officeDocument/2006/relationships/image" Target="../media/image37.png"/><Relationship Id="rId2" Type="http://schemas.openxmlformats.org/officeDocument/2006/relationships/tags" Target="../tags/tag55.xml"/><Relationship Id="rId1" Type="http://schemas.openxmlformats.org/officeDocument/2006/relationships/vmlDrawing" Target="../drawings/vmlDrawing34.vml"/><Relationship Id="rId6" Type="http://schemas.openxmlformats.org/officeDocument/2006/relationships/image" Target="../media/image19.emf"/><Relationship Id="rId5" Type="http://schemas.openxmlformats.org/officeDocument/2006/relationships/oleObject" Target="../embeddings/oleObject35.bin"/><Relationship Id="rId4"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7.xml"/><Relationship Id="rId1" Type="http://schemas.openxmlformats.org/officeDocument/2006/relationships/vmlDrawing" Target="../drawings/vmlDrawing35.vml"/><Relationship Id="rId5" Type="http://schemas.openxmlformats.org/officeDocument/2006/relationships/image" Target="../media/image19.emf"/><Relationship Id="rId4" Type="http://schemas.openxmlformats.org/officeDocument/2006/relationships/oleObject" Target="../embeddings/oleObject36.bin"/></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vmlDrawing" Target="../drawings/vmlDrawing36.vml"/><Relationship Id="rId6" Type="http://schemas.openxmlformats.org/officeDocument/2006/relationships/image" Target="../media/image19.emf"/><Relationship Id="rId5" Type="http://schemas.openxmlformats.org/officeDocument/2006/relationships/oleObject" Target="../embeddings/oleObject37.bin"/><Relationship Id="rId4"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0.xml"/><Relationship Id="rId1" Type="http://schemas.openxmlformats.org/officeDocument/2006/relationships/vmlDrawing" Target="../drawings/vmlDrawing37.vml"/><Relationship Id="rId6" Type="http://schemas.openxmlformats.org/officeDocument/2006/relationships/image" Target="../media/image38.png"/><Relationship Id="rId5" Type="http://schemas.openxmlformats.org/officeDocument/2006/relationships/image" Target="../media/image34.emf"/><Relationship Id="rId4" Type="http://schemas.openxmlformats.org/officeDocument/2006/relationships/oleObject" Target="../embeddings/oleObject38.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1.xml"/><Relationship Id="rId1" Type="http://schemas.openxmlformats.org/officeDocument/2006/relationships/vmlDrawing" Target="../drawings/vmlDrawing38.vml"/><Relationship Id="rId5" Type="http://schemas.openxmlformats.org/officeDocument/2006/relationships/image" Target="../media/image19.emf"/><Relationship Id="rId4" Type="http://schemas.openxmlformats.org/officeDocument/2006/relationships/oleObject" Target="../embeddings/oleObject39.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2.xml"/><Relationship Id="rId1" Type="http://schemas.openxmlformats.org/officeDocument/2006/relationships/vmlDrawing" Target="../drawings/vmlDrawing39.vml"/><Relationship Id="rId5" Type="http://schemas.openxmlformats.org/officeDocument/2006/relationships/image" Target="../media/image19.emf"/><Relationship Id="rId4" Type="http://schemas.openxmlformats.org/officeDocument/2006/relationships/oleObject" Target="../embeddings/oleObject40.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3.xml"/><Relationship Id="rId1" Type="http://schemas.openxmlformats.org/officeDocument/2006/relationships/vmlDrawing" Target="../drawings/vmlDrawing40.vml"/><Relationship Id="rId5" Type="http://schemas.openxmlformats.org/officeDocument/2006/relationships/image" Target="../media/image19.emf"/><Relationship Id="rId4" Type="http://schemas.openxmlformats.org/officeDocument/2006/relationships/oleObject" Target="../embeddings/oleObject41.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4.xml"/><Relationship Id="rId1" Type="http://schemas.openxmlformats.org/officeDocument/2006/relationships/vmlDrawing" Target="../drawings/vmlDrawing41.vml"/><Relationship Id="rId5" Type="http://schemas.openxmlformats.org/officeDocument/2006/relationships/image" Target="../media/image19.emf"/><Relationship Id="rId4" Type="http://schemas.openxmlformats.org/officeDocument/2006/relationships/oleObject" Target="../embeddings/oleObject42.bin"/></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tags" Target="../tags/tag66.xml"/><Relationship Id="rId7" Type="http://schemas.openxmlformats.org/officeDocument/2006/relationships/oleObject" Target="../embeddings/oleObject43.bin"/><Relationship Id="rId2" Type="http://schemas.openxmlformats.org/officeDocument/2006/relationships/tags" Target="../tags/tag65.xml"/><Relationship Id="rId1" Type="http://schemas.openxmlformats.org/officeDocument/2006/relationships/vmlDrawing" Target="../drawings/vmlDrawing42.vml"/><Relationship Id="rId6" Type="http://schemas.openxmlformats.org/officeDocument/2006/relationships/slideMaster" Target="../slideMasters/slideMaster5.xml"/><Relationship Id="rId5" Type="http://schemas.openxmlformats.org/officeDocument/2006/relationships/tags" Target="../tags/tag68.xml"/><Relationship Id="rId10" Type="http://schemas.openxmlformats.org/officeDocument/2006/relationships/image" Target="../media/image40.png"/><Relationship Id="rId4" Type="http://schemas.openxmlformats.org/officeDocument/2006/relationships/tags" Target="../tags/tag67.xml"/><Relationship Id="rId9" Type="http://schemas.openxmlformats.org/officeDocument/2006/relationships/image" Target="../media/image39.jpg"/></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9.xml"/><Relationship Id="rId1" Type="http://schemas.openxmlformats.org/officeDocument/2006/relationships/vmlDrawing" Target="../drawings/vmlDrawing43.vml"/><Relationship Id="rId5" Type="http://schemas.openxmlformats.org/officeDocument/2006/relationships/image" Target="../media/image19.emf"/><Relationship Id="rId4" Type="http://schemas.openxmlformats.org/officeDocument/2006/relationships/oleObject" Target="../embeddings/oleObject44.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tags" Target="../tags/tag71.xml"/><Relationship Id="rId7" Type="http://schemas.openxmlformats.org/officeDocument/2006/relationships/image" Target="../media/image15.png"/><Relationship Id="rId2" Type="http://schemas.openxmlformats.org/officeDocument/2006/relationships/tags" Target="../tags/tag70.xml"/><Relationship Id="rId1" Type="http://schemas.openxmlformats.org/officeDocument/2006/relationships/vmlDrawing" Target="../drawings/vmlDrawing44.vml"/><Relationship Id="rId6" Type="http://schemas.openxmlformats.org/officeDocument/2006/relationships/image" Target="../media/image14.emf"/><Relationship Id="rId5" Type="http://schemas.openxmlformats.org/officeDocument/2006/relationships/oleObject" Target="../embeddings/oleObject45.bin"/><Relationship Id="rId4" Type="http://schemas.openxmlformats.org/officeDocument/2006/relationships/slideMaster" Target="../slideMasters/slideMaster5.xml"/><Relationship Id="rId9" Type="http://schemas.openxmlformats.org/officeDocument/2006/relationships/image" Target="../media/image31.png"/></Relationships>
</file>

<file path=ppt/slideLayouts/_rels/slideLayout91.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vmlDrawing" Target="../drawings/vmlDrawing45.vml"/><Relationship Id="rId6" Type="http://schemas.openxmlformats.org/officeDocument/2006/relationships/image" Target="../media/image19.emf"/><Relationship Id="rId5" Type="http://schemas.openxmlformats.org/officeDocument/2006/relationships/oleObject" Target="../embeddings/oleObject46.bin"/><Relationship Id="rId4"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4.xml"/><Relationship Id="rId1" Type="http://schemas.openxmlformats.org/officeDocument/2006/relationships/vmlDrawing" Target="../drawings/vmlDrawing46.vml"/><Relationship Id="rId5" Type="http://schemas.openxmlformats.org/officeDocument/2006/relationships/image" Target="../media/image19.emf"/><Relationship Id="rId4" Type="http://schemas.openxmlformats.org/officeDocument/2006/relationships/oleObject" Target="../embeddings/oleObject47.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5.xml"/><Relationship Id="rId1" Type="http://schemas.openxmlformats.org/officeDocument/2006/relationships/vmlDrawing" Target="../drawings/vmlDrawing47.vml"/><Relationship Id="rId5" Type="http://schemas.openxmlformats.org/officeDocument/2006/relationships/image" Target="../media/image19.emf"/><Relationship Id="rId4" Type="http://schemas.openxmlformats.org/officeDocument/2006/relationships/oleObject" Target="../embeddings/oleObject48.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6.xml"/><Relationship Id="rId1" Type="http://schemas.openxmlformats.org/officeDocument/2006/relationships/vmlDrawing" Target="../drawings/vmlDrawing48.vml"/><Relationship Id="rId5" Type="http://schemas.openxmlformats.org/officeDocument/2006/relationships/image" Target="../media/image19.emf"/><Relationship Id="rId4" Type="http://schemas.openxmlformats.org/officeDocument/2006/relationships/oleObject" Target="../embeddings/oleObject49.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7.xml"/><Relationship Id="rId1" Type="http://schemas.openxmlformats.org/officeDocument/2006/relationships/vmlDrawing" Target="../drawings/vmlDrawing49.vml"/><Relationship Id="rId5" Type="http://schemas.openxmlformats.org/officeDocument/2006/relationships/image" Target="../media/image19.emf"/><Relationship Id="rId4" Type="http://schemas.openxmlformats.org/officeDocument/2006/relationships/oleObject" Target="../embeddings/oleObject50.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8.xml"/><Relationship Id="rId1" Type="http://schemas.openxmlformats.org/officeDocument/2006/relationships/vmlDrawing" Target="../drawings/vmlDrawing50.vml"/><Relationship Id="rId6" Type="http://schemas.openxmlformats.org/officeDocument/2006/relationships/image" Target="../media/image15.png"/><Relationship Id="rId5" Type="http://schemas.openxmlformats.org/officeDocument/2006/relationships/image" Target="../media/image19.emf"/><Relationship Id="rId4" Type="http://schemas.openxmlformats.org/officeDocument/2006/relationships/oleObject" Target="../embeddings/oleObject51.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9.xml"/><Relationship Id="rId1" Type="http://schemas.openxmlformats.org/officeDocument/2006/relationships/vmlDrawing" Target="../drawings/vmlDrawing51.vml"/><Relationship Id="rId6" Type="http://schemas.openxmlformats.org/officeDocument/2006/relationships/image" Target="../media/image15.png"/><Relationship Id="rId5" Type="http://schemas.openxmlformats.org/officeDocument/2006/relationships/image" Target="../media/image19.emf"/><Relationship Id="rId4" Type="http://schemas.openxmlformats.org/officeDocument/2006/relationships/oleObject" Target="../embeddings/oleObject52.bin"/></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0.xml"/><Relationship Id="rId1" Type="http://schemas.openxmlformats.org/officeDocument/2006/relationships/vmlDrawing" Target="../drawings/vmlDrawing52.vml"/><Relationship Id="rId6" Type="http://schemas.openxmlformats.org/officeDocument/2006/relationships/image" Target="../media/image15.png"/><Relationship Id="rId5" Type="http://schemas.openxmlformats.org/officeDocument/2006/relationships/image" Target="../media/image19.emf"/><Relationship Id="rId4" Type="http://schemas.openxmlformats.org/officeDocument/2006/relationships/oleObject" Target="../embeddings/oleObject53.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1.xml"/><Relationship Id="rId1" Type="http://schemas.openxmlformats.org/officeDocument/2006/relationships/vmlDrawing" Target="../drawings/vmlDrawing53.vml"/><Relationship Id="rId6" Type="http://schemas.openxmlformats.org/officeDocument/2006/relationships/image" Target="../media/image15.png"/><Relationship Id="rId5" Type="http://schemas.openxmlformats.org/officeDocument/2006/relationships/image" Target="../media/image19.emf"/><Relationship Id="rId4" Type="http://schemas.openxmlformats.org/officeDocument/2006/relationships/oleObject" Target="../embeddings/oleObject54.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visuel">
    <p:spTree>
      <p:nvGrpSpPr>
        <p:cNvPr id="1" name=""/>
        <p:cNvGrpSpPr/>
        <p:nvPr/>
      </p:nvGrpSpPr>
      <p:grpSpPr>
        <a:xfrm>
          <a:off x="0" y="0"/>
          <a:ext cx="0" cy="0"/>
          <a:chOff x="0" y="0"/>
          <a:chExt cx="0" cy="0"/>
        </a:xfrm>
      </p:grpSpPr>
      <p:sp>
        <p:nvSpPr>
          <p:cNvPr id="10" name="Rectangle 9"/>
          <p:cNvSpPr/>
          <p:nvPr userDrawn="1"/>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3" name="Espace réservé pour une image  12"/>
          <p:cNvSpPr>
            <a:spLocks noGrp="1"/>
          </p:cNvSpPr>
          <p:nvPr>
            <p:ph type="pic" sz="quarter" idx="15" hasCustomPrompt="1"/>
          </p:nvPr>
        </p:nvSpPr>
        <p:spPr bwMode="gray">
          <a:xfrm>
            <a:off x="431801" y="333376"/>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a:solidFill>
            <a:schemeClr val="bg1">
              <a:lumMod val="85000"/>
            </a:schemeClr>
          </a:solidFill>
        </p:spPr>
        <p:txBody>
          <a:bodyPr wrap="square" tIns="0" b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200" baseline="0">
                <a:solidFill>
                  <a:schemeClr val="tx1"/>
                </a:solidFill>
              </a:defRPr>
            </a:lvl1pPr>
          </a:lstStyle>
          <a:p>
            <a:r>
              <a:rPr lang="fr-FR" noProof="0" dirty="0"/>
              <a:t>Sélectionner l’icône pour insérer une image, puis disposer l’image en arrière plan </a:t>
            </a:r>
            <a:br>
              <a:rPr lang="fr-FR" noProof="0" dirty="0"/>
            </a:br>
            <a:r>
              <a:rPr lang="fr-FR" noProof="0" dirty="0"/>
              <a:t>(Sélectionner l’image avec le bouton droit de la souris / Mettre à l’arrière plan)</a:t>
            </a:r>
          </a:p>
        </p:txBody>
      </p:sp>
      <p:sp>
        <p:nvSpPr>
          <p:cNvPr id="2" name="Titre 1"/>
          <p:cNvSpPr>
            <a:spLocks noGrp="1"/>
          </p:cNvSpPr>
          <p:nvPr>
            <p:ph type="title" hasCustomPrompt="1"/>
          </p:nvPr>
        </p:nvSpPr>
        <p:spPr bwMode="gray">
          <a:xfrm>
            <a:off x="1939264" y="3960400"/>
            <a:ext cx="9755320" cy="1440000"/>
          </a:xfrm>
        </p:spPr>
        <p:txBody>
          <a:bodyPr anchor="t" anchorCtr="0"/>
          <a:lstStyle>
            <a:lvl1pPr algn="l">
              <a:lnSpc>
                <a:spcPct val="80000"/>
              </a:lnSpc>
              <a:spcBef>
                <a:spcPts val="0"/>
              </a:spcBef>
              <a:spcAft>
                <a:spcPts val="0"/>
              </a:spcAft>
              <a:defRPr sz="3750" b="0" cap="all" baseline="0">
                <a:solidFill>
                  <a:schemeClr val="bg1"/>
                </a:solidFill>
              </a:defRPr>
            </a:lvl1pPr>
          </a:lstStyle>
          <a:p>
            <a:r>
              <a:rPr lang="fr-FR" noProof="0" dirty="0"/>
              <a:t>titre</a:t>
            </a:r>
          </a:p>
        </p:txBody>
      </p:sp>
      <p:sp>
        <p:nvSpPr>
          <p:cNvPr id="6"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endParaRPr lang="fr-FR" dirty="0"/>
          </a:p>
        </p:txBody>
      </p:sp>
      <p:sp>
        <p:nvSpPr>
          <p:cNvPr id="7" name="Espace réservé du numéro de diapositive 6"/>
          <p:cNvSpPr>
            <a:spLocks noGrp="1"/>
          </p:cNvSpPr>
          <p:nvPr>
            <p:ph type="sldNum" sz="quarter" idx="11"/>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10C140CD-8AED-46FF-A9A2-77308F3F39AE}" type="slidenum">
              <a:rPr lang="fr-FR" smtClean="0"/>
              <a:pPr/>
              <a:t>‹#›</a:t>
            </a:fld>
            <a:endParaRPr lang="fr-FR" dirty="0"/>
          </a:p>
        </p:txBody>
      </p:sp>
      <p:sp>
        <p:nvSpPr>
          <p:cNvPr id="9"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r>
              <a:rPr lang="fr-FR"/>
              <a:t>BPI - AAP</a:t>
            </a:r>
            <a:endParaRPr lang="fr-FR" dirty="0"/>
          </a:p>
        </p:txBody>
      </p:sp>
      <p:sp>
        <p:nvSpPr>
          <p:cNvPr id="14" name="Espace réservé du texte 13"/>
          <p:cNvSpPr>
            <a:spLocks noGrp="1"/>
          </p:cNvSpPr>
          <p:nvPr>
            <p:ph type="body" sz="quarter" idx="13" hasCustomPrompt="1"/>
          </p:nvPr>
        </p:nvSpPr>
        <p:spPr bwMode="gray">
          <a:xfrm>
            <a:off x="1485371" y="4273550"/>
            <a:ext cx="264000" cy="914400"/>
          </a:xfrm>
          <a:prstGeom prst="roundRect">
            <a:avLst/>
          </a:prstGeom>
          <a:solidFill>
            <a:schemeClr val="bg2"/>
          </a:solidFill>
          <a:ln>
            <a:solidFill>
              <a:schemeClr val="tx1">
                <a:alpha val="0"/>
              </a:schemeClr>
            </a:solidFill>
          </a:ln>
        </p:spPr>
        <p:txBody>
          <a:bodyPr/>
          <a:lstStyle>
            <a:lvl1pPr>
              <a:buNone/>
              <a:defRPr sz="100" b="0" baseline="0">
                <a:solidFill>
                  <a:schemeClr val="bg1">
                    <a:alpha val="0"/>
                  </a:schemeClr>
                </a:solidFill>
              </a:defRPr>
            </a:lvl1pPr>
          </a:lstStyle>
          <a:p>
            <a:pPr lvl="0"/>
            <a:r>
              <a:rPr lang="fr-FR" dirty="0"/>
              <a:t> </a:t>
            </a:r>
          </a:p>
        </p:txBody>
      </p:sp>
      <p:sp>
        <p:nvSpPr>
          <p:cNvPr id="8" name="Espace réservé du texte 13"/>
          <p:cNvSpPr>
            <a:spLocks noGrp="1"/>
          </p:cNvSpPr>
          <p:nvPr>
            <p:ph type="body" sz="quarter" idx="16" hasCustomPrompt="1"/>
          </p:nvPr>
        </p:nvSpPr>
        <p:spPr bwMode="gray">
          <a:xfrm>
            <a:off x="5472000" y="0"/>
            <a:ext cx="1248000" cy="802800"/>
          </a:xfrm>
          <a:prstGeom prst="rect">
            <a:avLst/>
          </a:prstGeom>
          <a:blipFill>
            <a:blip r:embed="rId2" cstate="print"/>
            <a:stretch>
              <a:fillRect/>
            </a:stretch>
          </a:blipFill>
          <a:ln>
            <a:solidFill>
              <a:schemeClr val="tx1">
                <a:alpha val="0"/>
              </a:schemeClr>
            </a:solidFill>
          </a:ln>
        </p:spPr>
        <p:txBody>
          <a:bodyPr/>
          <a:lstStyle>
            <a:lvl1pPr>
              <a:buNone/>
              <a:defRPr sz="100" b="0" baseline="0">
                <a:solidFill>
                  <a:schemeClr val="bg1">
                    <a:alpha val="0"/>
                  </a:schemeClr>
                </a:solidFill>
              </a:defRPr>
            </a:lvl1pPr>
          </a:lstStyle>
          <a:p>
            <a:pPr lvl="0"/>
            <a:r>
              <a:rPr lang="fr-FR" dirty="0"/>
              <a:t> </a:t>
            </a:r>
          </a:p>
        </p:txBody>
      </p:sp>
    </p:spTree>
    <p:extLst>
      <p:ext uri="{BB962C8B-B14F-4D97-AF65-F5344CB8AC3E}">
        <p14:creationId xmlns:p14="http://schemas.microsoft.com/office/powerpoint/2010/main" val="414076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calaire 3">
    <p:spTree>
      <p:nvGrpSpPr>
        <p:cNvPr id="1" name=""/>
        <p:cNvGrpSpPr/>
        <p:nvPr/>
      </p:nvGrpSpPr>
      <p:grpSpPr>
        <a:xfrm>
          <a:off x="0" y="0"/>
          <a:ext cx="0" cy="0"/>
          <a:chOff x="0" y="0"/>
          <a:chExt cx="0" cy="0"/>
        </a:xfrm>
      </p:grpSpPr>
      <p:sp>
        <p:nvSpPr>
          <p:cNvPr id="9" name="Forme libre 8"/>
          <p:cNvSpPr/>
          <p:nvPr userDrawn="1"/>
        </p:nvSpPr>
        <p:spPr bwMode="gray">
          <a:xfrm>
            <a:off x="431801" y="333376"/>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a:solidFill>
            <a:srgbClr val="00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re 1"/>
          <p:cNvSpPr>
            <a:spLocks noGrp="1"/>
          </p:cNvSpPr>
          <p:nvPr>
            <p:ph type="title" hasCustomPrompt="1"/>
          </p:nvPr>
        </p:nvSpPr>
        <p:spPr bwMode="gray">
          <a:xfrm>
            <a:off x="3042269" y="514351"/>
            <a:ext cx="8652316" cy="5511800"/>
          </a:xfrm>
        </p:spPr>
        <p:txBody>
          <a:bodyPr anchor="ctr" anchorCtr="0"/>
          <a:lstStyle>
            <a:lvl1pPr>
              <a:defRPr sz="3750" b="0" cap="all" baseline="0">
                <a:solidFill>
                  <a:schemeClr val="bg1"/>
                </a:solidFill>
              </a:defRPr>
            </a:lvl1pPr>
          </a:lstStyle>
          <a:p>
            <a:r>
              <a:rPr lang="fr-FR" dirty="0"/>
              <a:t>Titre</a:t>
            </a:r>
          </a:p>
        </p:txBody>
      </p:sp>
      <p:sp>
        <p:nvSpPr>
          <p:cNvPr id="4" name="Espace réservé de la date 3"/>
          <p:cNvSpPr>
            <a:spLocks noGrp="1"/>
          </p:cNvSpPr>
          <p:nvPr>
            <p:ph type="dt" sz="half" idx="10"/>
          </p:nvPr>
        </p:nvSpPr>
        <p:spPr bwMode="gray"/>
        <p:txBody>
          <a:bodyPr/>
          <a:lstStyle/>
          <a:p>
            <a:endParaRPr lang="fr-FR"/>
          </a:p>
        </p:txBody>
      </p:sp>
      <p:sp>
        <p:nvSpPr>
          <p:cNvPr id="5" name="Espace réservé du pied de page 4"/>
          <p:cNvSpPr>
            <a:spLocks noGrp="1"/>
          </p:cNvSpPr>
          <p:nvPr>
            <p:ph type="ftr" sz="quarter" idx="11"/>
          </p:nvPr>
        </p:nvSpPr>
        <p:spPr bwMode="gray"/>
        <p:txBody>
          <a:bodyPr/>
          <a:lstStyle/>
          <a:p>
            <a:r>
              <a:rPr lang="fr-FR"/>
              <a:t>BPI - AAP</a:t>
            </a: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22198083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D. Green half">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A4F9404-E31C-4418-BC9A-945BEBD07084}"/>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5332"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AA4F9404-E31C-4418-BC9A-945BEBD07084}"/>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5689583" y="0"/>
            <a:ext cx="416951" cy="6858000"/>
          </a:xfrm>
          <a:prstGeom prst="rect">
            <a:avLst/>
          </a:prstGeom>
        </p:spPr>
      </p:pic>
      <p:sp>
        <p:nvSpPr>
          <p:cNvPr id="11" name="Rectangle 10"/>
          <p:cNvSpPr/>
          <p:nvPr/>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2"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dirty="0"/>
              <a:t>Click to add title</a:t>
            </a: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77401"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r>
              <a:rPr lang="pl-PL"/>
              <a:t>29.09.2017</a:t>
            </a:r>
            <a:endParaRPr lang="fr-FR"/>
          </a:p>
        </p:txBody>
      </p:sp>
    </p:spTree>
    <p:extLst>
      <p:ext uri="{BB962C8B-B14F-4D97-AF65-F5344CB8AC3E}">
        <p14:creationId xmlns:p14="http://schemas.microsoft.com/office/powerpoint/2010/main" val="928931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D. Green two third">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E9525BF-D7C3-4757-8E85-C0A698B3D813}"/>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6356"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0E9525BF-D7C3-4757-8E85-C0A698B3D813}"/>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7409850" y="0"/>
            <a:ext cx="416951" cy="6858000"/>
          </a:xfrm>
          <a:prstGeom prst="rect">
            <a:avLst/>
          </a:prstGeom>
        </p:spPr>
      </p:pic>
      <p:sp>
        <p:nvSpPr>
          <p:cNvPr id="11" name="Rectangle 10"/>
          <p:cNvSpPr/>
          <p:nvPr/>
        </p:nvSpPr>
        <p:spPr bwMode="gray">
          <a:xfrm>
            <a:off x="7819545"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6"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9677401"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r>
              <a:rPr lang="pl-PL"/>
              <a:t>29.09.2017</a:t>
            </a:r>
            <a:endParaRPr lang="fr-F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dirty="0"/>
              <a:t>Click to add title</a:t>
            </a: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466949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D. Left arrow">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57380"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10" name="Freeform 14"/>
          <p:cNvSpPr/>
          <p:nvPr/>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r>
              <a:rPr lang="pl-PL"/>
              <a:t>29.09.2017</a:t>
            </a:r>
            <a:endParaRPr lang="fr-FR"/>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630001" y="2764205"/>
            <a:ext cx="2478639" cy="1314311"/>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dirty="0">
                <a:solidFill>
                  <a:schemeClr val="tx2"/>
                </a:solidFill>
              </a:rPr>
              <a:t>Click to add title</a:t>
            </a:r>
          </a:p>
        </p:txBody>
      </p:sp>
      <p:pic>
        <p:nvPicPr>
          <p:cNvPr id="12" name="Picture 1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32441" y="3590399"/>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264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B542C73-1163-4AED-AEF1-72DDB641B201}"/>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8404"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5B542C73-1163-4AED-AEF1-72DDB641B201}"/>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0" name="Freeform 14"/>
          <p:cNvSpPr/>
          <p:nvPr/>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rgbClr val="009999"/>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5" name="Title 4"/>
          <p:cNvSpPr>
            <a:spLocks noGrp="1"/>
          </p:cNvSpPr>
          <p:nvPr>
            <p:ph type="title" hasCustomPrompt="1"/>
          </p:nvPr>
        </p:nvSpPr>
        <p:spPr>
          <a:xfrm>
            <a:off x="630001" y="2764205"/>
            <a:ext cx="2478639" cy="1314311"/>
          </a:xfrm>
        </p:spPr>
        <p:txBody>
          <a:bodyPr anchor="ctr" anchorCtr="0">
            <a:noAutofit/>
          </a:bodyPr>
          <a:lstStyle>
            <a:lvl1pPr>
              <a:defRPr>
                <a:solidFill>
                  <a:srgbClr val="FFFFFF"/>
                </a:solidFill>
                <a:latin typeface="+mj-lt"/>
                <a:ea typeface="+mj-ea"/>
                <a:cs typeface="+mj-cs"/>
                <a:sym typeface="+mj-lt"/>
              </a:defRPr>
            </a:lvl1pPr>
          </a:lstStyle>
          <a:p>
            <a:r>
              <a:rPr lang="en-US" dirty="0"/>
              <a:t>Click to add title</a:t>
            </a:r>
          </a:p>
        </p:txBody>
      </p:sp>
      <p:sp>
        <p:nvSpPr>
          <p:cNvPr id="15" name="Date Placeholder 3"/>
          <p:cNvSpPr>
            <a:spLocks noGrp="1"/>
          </p:cNvSpPr>
          <p:nvPr>
            <p:ph type="dt" sz="half" idx="2"/>
          </p:nvPr>
        </p:nvSpPr>
        <p:spPr>
          <a:xfrm>
            <a:off x="9677401"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r>
              <a:rPr lang="pl-PL"/>
              <a:t>29.09.2017</a:t>
            </a:r>
            <a:endParaRPr lang="fr-FR"/>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20000">
            <a:off x="2174641" y="3402829"/>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1646152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D. Arrow one third">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7DB971D-539B-4480-9C06-C02831C267CF}"/>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9428" name="think-cell Slide" r:id="rId5" imgW="327" imgH="327" progId="TCLayout.ActiveDocument.1">
                  <p:embed/>
                </p:oleObj>
              </mc:Choice>
              <mc:Fallback>
                <p:oleObj name="think-cell Slide" r:id="rId5" imgW="327" imgH="327" progId="TCLayout.ActiveDocument.1">
                  <p:embed/>
                  <p:pic>
                    <p:nvPicPr>
                      <p:cNvPr id="3" name="Object 2" hidden="1">
                        <a:extLst>
                          <a:ext uri="{FF2B5EF4-FFF2-40B4-BE49-F238E27FC236}">
                            <a16:creationId xmlns:a16="http://schemas.microsoft.com/office/drawing/2014/main" id="{67DB971D-539B-4480-9C06-C02831C267CF}"/>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9072022-F926-40CB-BA82-11D6FD6FCCDC}"/>
              </a:ext>
            </a:extLst>
          </p:cNvPr>
          <p:cNvSpPr/>
          <p:nvPr>
            <p:custDataLst>
              <p:tags r:id="rId3"/>
            </p:custDataLst>
          </p:nvPr>
        </p:nvSpPr>
        <p:spPr>
          <a:xfrm>
            <a:off x="1" y="1"/>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1" i="0" baseline="0" dirty="0">
              <a:solidFill>
                <a:srgbClr val="FFFFFF"/>
              </a:solidFill>
              <a:latin typeface="Arial" panose="020B0604020202020204" pitchFamily="34" charset="0"/>
              <a:ea typeface="+mj-ea"/>
              <a:cs typeface="+mj-cs"/>
              <a:sym typeface="Arial" panose="020B0604020202020204" pitchFamily="34" charset="0"/>
            </a:endParaRPr>
          </a:p>
        </p:txBody>
      </p:sp>
      <p:sp>
        <p:nvSpPr>
          <p:cNvPr id="9" name="TextBox 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r>
              <a:rPr lang="pl-PL"/>
              <a:t>29.09.2017</a:t>
            </a:r>
            <a:endParaRPr lang="fr-FR"/>
          </a:p>
        </p:txBody>
      </p:sp>
      <p:sp>
        <p:nvSpPr>
          <p:cNvPr id="19" name="Pentagon 3"/>
          <p:cNvSpPr/>
          <p:nvPr/>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1" y="1785600"/>
            <a:ext cx="4062235" cy="3286800"/>
          </a:xfrm>
          <a:prstGeom prst="rect">
            <a:avLst/>
          </a:prstGeom>
        </p:spPr>
        <p:txBody>
          <a:bodyPr anchor="ctr">
            <a:noAutofit/>
          </a:bodyPr>
          <a:lstStyle>
            <a:lvl1pPr>
              <a:defRPr sz="4400" b="1">
                <a:solidFill>
                  <a:schemeClr val="tx2"/>
                </a:solidFill>
                <a:latin typeface="+mj-lt"/>
                <a:ea typeface="+mj-ea"/>
                <a:cs typeface="+mj-cs"/>
                <a:sym typeface="+mj-lt"/>
              </a:defRPr>
            </a:lvl1pPr>
          </a:lstStyle>
          <a:p>
            <a:r>
              <a:rPr lang="en-US" dirty="0"/>
              <a:t>Click to add title</a:t>
            </a:r>
          </a:p>
        </p:txBody>
      </p:sp>
      <p:pic>
        <p:nvPicPr>
          <p:cNvPr id="11" name="Picture 1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81526"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4928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534469-8C50-4B79-8A7B-B6FABAC7A11B}"/>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60452" name="think-cell Slide" r:id="rId5" imgW="327" imgH="327" progId="TCLayout.ActiveDocument.1">
                  <p:embed/>
                </p:oleObj>
              </mc:Choice>
              <mc:Fallback>
                <p:oleObj name="think-cell Slide" r:id="rId5" imgW="327" imgH="327" progId="TCLayout.ActiveDocument.1">
                  <p:embed/>
                  <p:pic>
                    <p:nvPicPr>
                      <p:cNvPr id="3" name="Object 2" hidden="1">
                        <a:extLst>
                          <a:ext uri="{FF2B5EF4-FFF2-40B4-BE49-F238E27FC236}">
                            <a16:creationId xmlns:a16="http://schemas.microsoft.com/office/drawing/2014/main" id="{DA534469-8C50-4B79-8A7B-B6FABAC7A11B}"/>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609D5F4-6238-4507-B39C-6D1D83932C93}"/>
              </a:ext>
            </a:extLst>
          </p:cNvPr>
          <p:cNvSpPr/>
          <p:nvPr>
            <p:custDataLst>
              <p:tags r:id="rId3"/>
            </p:custDataLst>
          </p:nvPr>
        </p:nvSpPr>
        <p:spPr>
          <a:xfrm>
            <a:off x="1" y="1"/>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1" i="0" baseline="0" dirty="0">
              <a:solidFill>
                <a:srgbClr val="FFFFFF"/>
              </a:solidFill>
              <a:latin typeface="Arial" panose="020B0604020202020204" pitchFamily="34" charset="0"/>
              <a:ea typeface="+mj-ea"/>
              <a:cs typeface="+mj-cs"/>
              <a:sym typeface="Arial" panose="020B0604020202020204" pitchFamily="34" charset="0"/>
            </a:endParaRPr>
          </a:p>
        </p:txBody>
      </p:sp>
      <p:sp>
        <p:nvSpPr>
          <p:cNvPr id="19" name="Pentagon 3"/>
          <p:cNvSpPr/>
          <p:nvPr/>
        </p:nvSpPr>
        <p:spPr bwMode="white">
          <a:xfrm>
            <a:off x="1" y="0"/>
            <a:ext cx="5426920" cy="6858000"/>
          </a:xfrm>
          <a:prstGeom prst="homePlate">
            <a:avLst>
              <a:gd name="adj" fmla="val 12939"/>
            </a:avLst>
          </a:prstGeom>
          <a:gradFill>
            <a:gsLst>
              <a:gs pos="0">
                <a:srgbClr val="009999"/>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1" y="1785600"/>
            <a:ext cx="40622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dirty="0"/>
              <a:t>Click to add title</a:t>
            </a:r>
          </a:p>
        </p:txBody>
      </p:sp>
      <p:sp>
        <p:nvSpPr>
          <p:cNvPr id="13" name="Date Placeholder 3"/>
          <p:cNvSpPr>
            <a:spLocks noGrp="1"/>
          </p:cNvSpPr>
          <p:nvPr>
            <p:ph type="dt" sz="half" idx="2"/>
          </p:nvPr>
        </p:nvSpPr>
        <p:spPr>
          <a:xfrm>
            <a:off x="9677401"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r>
              <a:rPr lang="pl-PL"/>
              <a:t>29.09.2017</a:t>
            </a:r>
            <a:endParaRPr lang="fr-F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578059" y="3416301"/>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806539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D. Arrow half">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0E6D3EB-3AB7-4CA4-97CA-636CE41B0596}"/>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61476" name="think-cell Slide" r:id="rId4" imgW="327" imgH="327" progId="TCLayout.ActiveDocument.1">
                  <p:embed/>
                </p:oleObj>
              </mc:Choice>
              <mc:Fallback>
                <p:oleObj name="think-cell Slide" r:id="rId4" imgW="327" imgH="327" progId="TCLayout.ActiveDocument.1">
                  <p:embed/>
                  <p:pic>
                    <p:nvPicPr>
                      <p:cNvPr id="4" name="Object 3" hidden="1">
                        <a:extLst>
                          <a:ext uri="{FF2B5EF4-FFF2-40B4-BE49-F238E27FC236}">
                            <a16:creationId xmlns:a16="http://schemas.microsoft.com/office/drawing/2014/main" id="{E0E6D3EB-3AB7-4CA4-97CA-636CE41B0596}"/>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9" name="Pentagon 8"/>
          <p:cNvSpPr/>
          <p:nvPr/>
        </p:nvSpPr>
        <p:spPr bwMode="white">
          <a:xfrm>
            <a:off x="0" y="0"/>
            <a:ext cx="6363547"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1" y="622802"/>
            <a:ext cx="4747823" cy="332399"/>
          </a:xfrm>
          <a:prstGeom prst="rect">
            <a:avLst/>
          </a:prstGeom>
        </p:spPr>
        <p:txBody>
          <a:bodyPr/>
          <a:lstStyle>
            <a:lvl1pPr>
              <a:defRPr>
                <a:latin typeface="+mj-lt"/>
                <a:ea typeface="+mj-ea"/>
                <a:cs typeface="+mj-cs"/>
                <a:sym typeface="+mj-lt"/>
              </a:defRPr>
            </a:lvl1pPr>
          </a:lstStyle>
          <a:p>
            <a:r>
              <a:rPr lang="en-US" dirty="0"/>
              <a:t>Click to add title</a:t>
            </a:r>
          </a:p>
        </p:txBody>
      </p:sp>
      <p:sp>
        <p:nvSpPr>
          <p:cNvPr id="13" name="Date Placeholder 4"/>
          <p:cNvSpPr>
            <a:spLocks noGrp="1"/>
          </p:cNvSpPr>
          <p:nvPr>
            <p:ph type="dt" sz="half" idx="10"/>
          </p:nvPr>
        </p:nvSpPr>
        <p:spPr>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r>
              <a:rPr lang="pl-PL"/>
              <a:t>29.09.2017</a:t>
            </a:r>
            <a:endParaRPr lang="fr-FR"/>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10" name="Picture 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941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3B5737-291A-4AC6-B023-979E3279BE1F}"/>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62500" name="think-cell Slide" r:id="rId4" imgW="327" imgH="327" progId="TCLayout.ActiveDocument.1">
                  <p:embed/>
                </p:oleObj>
              </mc:Choice>
              <mc:Fallback>
                <p:oleObj name="think-cell Slide" r:id="rId4" imgW="327" imgH="327" progId="TCLayout.ActiveDocument.1">
                  <p:embed/>
                  <p:pic>
                    <p:nvPicPr>
                      <p:cNvPr id="4" name="Object 3" hidden="1">
                        <a:extLst>
                          <a:ext uri="{FF2B5EF4-FFF2-40B4-BE49-F238E27FC236}">
                            <a16:creationId xmlns:a16="http://schemas.microsoft.com/office/drawing/2014/main" id="{AB3B5737-291A-4AC6-B023-979E3279BE1F}"/>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9" name="Pentagon 8"/>
          <p:cNvSpPr/>
          <p:nvPr/>
        </p:nvSpPr>
        <p:spPr bwMode="white">
          <a:xfrm>
            <a:off x="0" y="0"/>
            <a:ext cx="6363547" cy="6858000"/>
          </a:xfrm>
          <a:prstGeom prst="homePlate">
            <a:avLst>
              <a:gd name="adj" fmla="val 12939"/>
            </a:avLst>
          </a:prstGeom>
          <a:gradFill>
            <a:gsLst>
              <a:gs pos="0">
                <a:srgbClr val="009999"/>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1" y="622802"/>
            <a:ext cx="4747823" cy="332399"/>
          </a:xfrm>
          <a:prstGeom prst="rect">
            <a:avLst/>
          </a:prstGeom>
        </p:spPr>
        <p:txBody>
          <a:bodyPr/>
          <a:lstStyle>
            <a:lvl1pPr>
              <a:defRPr>
                <a:solidFill>
                  <a:srgbClr val="FFFFFF"/>
                </a:solidFill>
                <a:latin typeface="+mj-lt"/>
                <a:ea typeface="+mj-ea"/>
                <a:cs typeface="+mj-cs"/>
                <a:sym typeface="+mj-lt"/>
              </a:defRPr>
            </a:lvl1pPr>
          </a:lstStyle>
          <a:p>
            <a:r>
              <a:rPr lang="en-US" dirty="0"/>
              <a:t>Click to add title</a:t>
            </a:r>
          </a:p>
        </p:txBody>
      </p:sp>
      <p:sp>
        <p:nvSpPr>
          <p:cNvPr id="11" name="Date Placeholder 3"/>
          <p:cNvSpPr>
            <a:spLocks noGrp="1"/>
          </p:cNvSpPr>
          <p:nvPr>
            <p:ph type="dt" sz="half" idx="2"/>
          </p:nvPr>
        </p:nvSpPr>
        <p:spPr>
          <a:xfrm>
            <a:off x="9677401"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r>
              <a:rPr lang="pl-PL"/>
              <a:t>29.09.2017</a:t>
            </a:r>
            <a:endParaRPr lang="fr-F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pic>
        <p:nvPicPr>
          <p:cNvPr id="10" name="Picture 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20000">
            <a:off x="4460172" y="3407805"/>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832552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D. Arrow two third">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7309307-4BE4-40F4-9CE0-6D61D92E2F2E}"/>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63558" name="think-cell Slide" r:id="rId5" imgW="327" imgH="327" progId="TCLayout.ActiveDocument.1">
                  <p:embed/>
                </p:oleObj>
              </mc:Choice>
              <mc:Fallback>
                <p:oleObj name="think-cell Slide" r:id="rId5" imgW="327" imgH="327" progId="TCLayout.ActiveDocument.1">
                  <p:embed/>
                  <p:pic>
                    <p:nvPicPr>
                      <p:cNvPr id="4" name="Object 3" hidden="1">
                        <a:extLst>
                          <a:ext uri="{FF2B5EF4-FFF2-40B4-BE49-F238E27FC236}">
                            <a16:creationId xmlns:a16="http://schemas.microsoft.com/office/drawing/2014/main" id="{57309307-4BE4-40F4-9CE0-6D61D92E2F2E}"/>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12" name="Freeform 18"/>
          <p:cNvSpPr/>
          <p:nvPr/>
        </p:nvSpPr>
        <p:spPr bwMode="white">
          <a:xfrm>
            <a:off x="1"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sym typeface="+mn-lt"/>
            </a:endParaRP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2"/>
            <a:ext cx="6254496" cy="332399"/>
          </a:xfrm>
          <a:prstGeom prst="rect">
            <a:avLst/>
          </a:prstGeom>
        </p:spPr>
        <p:txBody>
          <a:bodyPr/>
          <a:lstStyle>
            <a:lvl1pPr>
              <a:defRPr>
                <a:latin typeface="+mj-lt"/>
                <a:ea typeface="+mj-ea"/>
                <a:cs typeface="+mj-cs"/>
                <a:sym typeface="+mj-lt"/>
              </a:defRPr>
            </a:lvl1pPr>
          </a:lstStyle>
          <a:p>
            <a:r>
              <a:rPr lang="en-US" dirty="0"/>
              <a:t>Click to add title</a:t>
            </a:r>
          </a:p>
        </p:txBody>
      </p:sp>
      <p:pic>
        <p:nvPicPr>
          <p:cNvPr id="11" name="Picture 1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90339"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graphicFrame>
        <p:nvGraphicFramePr>
          <p:cNvPr id="8" name="Object 3" hidden="1">
            <a:extLst>
              <a:ext uri="{FF2B5EF4-FFF2-40B4-BE49-F238E27FC236}">
                <a16:creationId xmlns:a16="http://schemas.microsoft.com/office/drawing/2014/main" id="{57309307-4BE4-40F4-9CE0-6D61D92E2F2E}"/>
              </a:ext>
            </a:extLst>
          </p:cNvPr>
          <p:cNvGraphicFramePr>
            <a:graphicFrameLocks noChangeAspect="1"/>
          </p:cNvGraphicFramePr>
          <p:nvPr userDrawn="1">
            <p:custDataLst>
              <p:tags r:id="rId3"/>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63559" name="think-cell Slide" r:id="rId5" imgW="327" imgH="327" progId="TCLayout.ActiveDocument.1">
                  <p:embed/>
                </p:oleObj>
              </mc:Choice>
              <mc:Fallback>
                <p:oleObj name="think-cell Slide" r:id="rId5" imgW="327" imgH="327" progId="TCLayout.ActiveDocument.1">
                  <p:embed/>
                  <p:pic>
                    <p:nvPicPr>
                      <p:cNvPr id="8" name="Object 3" hidden="1">
                        <a:extLst>
                          <a:ext uri="{FF2B5EF4-FFF2-40B4-BE49-F238E27FC236}">
                            <a16:creationId xmlns:a16="http://schemas.microsoft.com/office/drawing/2014/main" id="{57309307-4BE4-40F4-9CE0-6D61D92E2F2E}"/>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9" name="Freeform 18"/>
          <p:cNvSpPr/>
          <p:nvPr userDrawn="1"/>
        </p:nvSpPr>
        <p:spPr bwMode="white">
          <a:xfrm>
            <a:off x="1"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0"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14" name="Picture 10"/>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7490339"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366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9126782-9D39-47CE-B40F-642CC95329EE}"/>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64548" name="think-cell Slide" r:id="rId4" imgW="327" imgH="327" progId="TCLayout.ActiveDocument.1">
                  <p:embed/>
                </p:oleObj>
              </mc:Choice>
              <mc:Fallback>
                <p:oleObj name="think-cell Slide" r:id="rId4" imgW="327" imgH="327" progId="TCLayout.ActiveDocument.1">
                  <p:embed/>
                  <p:pic>
                    <p:nvPicPr>
                      <p:cNvPr id="4" name="Object 3" hidden="1">
                        <a:extLst>
                          <a:ext uri="{FF2B5EF4-FFF2-40B4-BE49-F238E27FC236}">
                            <a16:creationId xmlns:a16="http://schemas.microsoft.com/office/drawing/2014/main" id="{A9126782-9D39-47CE-B40F-642CC95329EE}"/>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2" name="Freeform 18"/>
          <p:cNvSpPr/>
          <p:nvPr/>
        </p:nvSpPr>
        <p:spPr bwMode="white">
          <a:xfrm>
            <a:off x="1"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rgbClr val="009999"/>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2"/>
            <a:ext cx="6254496" cy="332399"/>
          </a:xfrm>
          <a:prstGeom prst="rect">
            <a:avLst/>
          </a:prstGeom>
        </p:spPr>
        <p:txBody>
          <a:bodyPr/>
          <a:lstStyle>
            <a:lvl1pPr>
              <a:defRPr>
                <a:solidFill>
                  <a:srgbClr val="FFFFFF"/>
                </a:solidFill>
                <a:latin typeface="+mj-lt"/>
                <a:ea typeface="+mj-ea"/>
                <a:cs typeface="+mj-cs"/>
                <a:sym typeface="+mj-lt"/>
              </a:defRPr>
            </a:lvl1pPr>
          </a:lstStyle>
          <a:p>
            <a:r>
              <a:rPr lang="en-US" dirty="0"/>
              <a:t>Click to add title</a:t>
            </a:r>
          </a:p>
        </p:txBody>
      </p:sp>
      <p:sp>
        <p:nvSpPr>
          <p:cNvPr id="17" name="Date Placeholder 3"/>
          <p:cNvSpPr>
            <a:spLocks noGrp="1"/>
          </p:cNvSpPr>
          <p:nvPr>
            <p:ph type="dt" sz="half" idx="2"/>
          </p:nvPr>
        </p:nvSpPr>
        <p:spPr>
          <a:xfrm>
            <a:off x="9677401"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r>
              <a:rPr lang="pl-PL"/>
              <a:t>29.09.2017</a:t>
            </a:r>
            <a:endParaRPr lang="fr-FR"/>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20000">
            <a:off x="6567628" y="3407805"/>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695677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calaire 4">
    <p:spTree>
      <p:nvGrpSpPr>
        <p:cNvPr id="1" name=""/>
        <p:cNvGrpSpPr/>
        <p:nvPr/>
      </p:nvGrpSpPr>
      <p:grpSpPr>
        <a:xfrm>
          <a:off x="0" y="0"/>
          <a:ext cx="0" cy="0"/>
          <a:chOff x="0" y="0"/>
          <a:chExt cx="0" cy="0"/>
        </a:xfrm>
      </p:grpSpPr>
      <p:sp>
        <p:nvSpPr>
          <p:cNvPr id="9" name="Forme libre 8"/>
          <p:cNvSpPr/>
          <p:nvPr userDrawn="1"/>
        </p:nvSpPr>
        <p:spPr bwMode="gray">
          <a:xfrm>
            <a:off x="431801" y="333376"/>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a:solidFill>
            <a:srgbClr val="A49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re 1"/>
          <p:cNvSpPr>
            <a:spLocks noGrp="1"/>
          </p:cNvSpPr>
          <p:nvPr>
            <p:ph type="title" hasCustomPrompt="1"/>
          </p:nvPr>
        </p:nvSpPr>
        <p:spPr bwMode="gray">
          <a:xfrm>
            <a:off x="3042269" y="514351"/>
            <a:ext cx="8652316" cy="5511800"/>
          </a:xfrm>
        </p:spPr>
        <p:txBody>
          <a:bodyPr anchor="ctr" anchorCtr="0"/>
          <a:lstStyle>
            <a:lvl1pPr>
              <a:defRPr sz="3750" b="0" cap="all" baseline="0">
                <a:solidFill>
                  <a:schemeClr val="bg1"/>
                </a:solidFill>
              </a:defRPr>
            </a:lvl1pPr>
          </a:lstStyle>
          <a:p>
            <a:r>
              <a:rPr lang="fr-FR" dirty="0"/>
              <a:t>Titre</a:t>
            </a:r>
          </a:p>
        </p:txBody>
      </p:sp>
      <p:sp>
        <p:nvSpPr>
          <p:cNvPr id="4" name="Espace réservé de la date 3"/>
          <p:cNvSpPr>
            <a:spLocks noGrp="1"/>
          </p:cNvSpPr>
          <p:nvPr>
            <p:ph type="dt" sz="half" idx="10"/>
          </p:nvPr>
        </p:nvSpPr>
        <p:spPr bwMode="gray"/>
        <p:txBody>
          <a:bodyPr/>
          <a:lstStyle/>
          <a:p>
            <a:endParaRPr lang="fr-FR"/>
          </a:p>
        </p:txBody>
      </p:sp>
      <p:sp>
        <p:nvSpPr>
          <p:cNvPr id="5" name="Espace réservé du pied de page 4"/>
          <p:cNvSpPr>
            <a:spLocks noGrp="1"/>
          </p:cNvSpPr>
          <p:nvPr>
            <p:ph type="ftr" sz="quarter" idx="11"/>
          </p:nvPr>
        </p:nvSpPr>
        <p:spPr bwMode="gray"/>
        <p:txBody>
          <a:bodyPr/>
          <a:lstStyle/>
          <a:p>
            <a:r>
              <a:rPr lang="fr-FR"/>
              <a:t>BPI - AAP</a:t>
            </a: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15704362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D. Big statement green">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B724AFB-D166-41BB-B10D-7B0A3FB4BA52}"/>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65572"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FB724AFB-D166-41BB-B10D-7B0A3FB4BA52}"/>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1" name="Title 1"/>
          <p:cNvSpPr>
            <a:spLocks noGrp="1"/>
          </p:cNvSpPr>
          <p:nvPr>
            <p:ph type="title" hasCustomPrompt="1"/>
          </p:nvPr>
        </p:nvSpPr>
        <p:spPr>
          <a:xfrm>
            <a:off x="630000" y="3826334"/>
            <a:ext cx="10933200" cy="1606551"/>
          </a:xfrm>
        </p:spPr>
        <p:txBody>
          <a:bodyPr anchor="b">
            <a:noAutofit/>
          </a:bodyPr>
          <a:lstStyle>
            <a:lvl1pPr marL="0" algn="l" defTabSz="914377"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dirty="0"/>
              <a:t>Click to add big statement text</a:t>
            </a:r>
          </a:p>
        </p:txBody>
      </p:sp>
      <p:sp>
        <p:nvSpPr>
          <p:cNvPr id="4" name="Symbol zastępczy numeru slajdu 5"/>
          <p:cNvSpPr>
            <a:spLocks noGrp="1"/>
          </p:cNvSpPr>
          <p:nvPr>
            <p:ph type="sldNum" sz="quarter" idx="12"/>
          </p:nvPr>
        </p:nvSpPr>
        <p:spPr>
          <a:xfrm>
            <a:off x="11770419" y="6456447"/>
            <a:ext cx="538811" cy="401553"/>
          </a:xfrm>
        </p:spPr>
        <p:txBody>
          <a:bodyPr/>
          <a:lstStyle>
            <a:lvl1pPr>
              <a:defRPr sz="1100"/>
            </a:lvl1pPr>
          </a:lstStyle>
          <a:p>
            <a:fld id="{31DB095D-7733-4F8B-BC34-59D470EFC6A7}" type="slidenum">
              <a:rPr lang="pl-PL" smtClean="0"/>
              <a:pPr/>
              <a:t>‹#›</a:t>
            </a:fld>
            <a:endParaRPr lang="pl-PL" dirty="0"/>
          </a:p>
        </p:txBody>
      </p:sp>
    </p:spTree>
    <p:extLst>
      <p:ext uri="{BB962C8B-B14F-4D97-AF65-F5344CB8AC3E}">
        <p14:creationId xmlns:p14="http://schemas.microsoft.com/office/powerpoint/2010/main" val="576985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6EF0A9A-F86B-4FBC-A016-090E3EBC151B}"/>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66596" name="think-cell Slide" r:id="rId5" imgW="327" imgH="327" progId="TCLayout.ActiveDocument.1">
                  <p:embed/>
                </p:oleObj>
              </mc:Choice>
              <mc:Fallback>
                <p:oleObj name="think-cell Slide" r:id="rId5" imgW="327" imgH="327" progId="TCLayout.ActiveDocument.1">
                  <p:embed/>
                  <p:pic>
                    <p:nvPicPr>
                      <p:cNvPr id="3" name="Object 2" hidden="1">
                        <a:extLst>
                          <a:ext uri="{FF2B5EF4-FFF2-40B4-BE49-F238E27FC236}">
                            <a16:creationId xmlns:a16="http://schemas.microsoft.com/office/drawing/2014/main" id="{56EF0A9A-F86B-4FBC-A016-090E3EBC151B}"/>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7F51146-C8C1-46DA-8520-DF407BD76EAC}"/>
              </a:ext>
            </a:extLst>
          </p:cNvPr>
          <p:cNvSpPr/>
          <p:nvPr>
            <p:custDataLst>
              <p:tags r:id="rId3"/>
            </p:custDataLst>
          </p:nvPr>
        </p:nvSpPr>
        <p:spPr>
          <a:xfrm>
            <a:off x="1" y="1"/>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5400" b="1" i="0" baseline="0" dirty="0">
              <a:solidFill>
                <a:srgbClr val="FFFFFF"/>
              </a:solidFill>
              <a:latin typeface="Arial" panose="020B0604020202020204" pitchFamily="34" charset="0"/>
              <a:ea typeface="+mj-ea"/>
              <a:cs typeface="+mj-cs"/>
              <a:sym typeface="Arial" panose="020B0604020202020204" pitchFamily="34" charset="0"/>
            </a:endParaRPr>
          </a:p>
        </p:txBody>
      </p:sp>
      <p:sp>
        <p:nvSpPr>
          <p:cNvPr id="8" name="Date Placeholder 7"/>
          <p:cNvSpPr>
            <a:spLocks noGrp="1"/>
          </p:cNvSpPr>
          <p:nvPr>
            <p:ph type="dt" sz="half" idx="10"/>
          </p:nvPr>
        </p:nvSpPr>
        <p:spPr>
          <a:xfrm>
            <a:off x="9677401" y="6405036"/>
            <a:ext cx="1482051" cy="153888"/>
          </a:xfrm>
          <a:prstGeom prst="rect">
            <a:avLst/>
          </a:prstGeom>
        </p:spPr>
        <p:txBody>
          <a:bodyPr/>
          <a:lstStyle>
            <a:lvl1pPr>
              <a:defRPr>
                <a:latin typeface="+mn-lt"/>
                <a:ea typeface="+mn-ea"/>
                <a:cs typeface="+mn-cs"/>
                <a:sym typeface="+mn-lt"/>
              </a:defRPr>
            </a:lvl1pPr>
          </a:lstStyle>
          <a:p>
            <a:r>
              <a:rPr lang="pl-PL"/>
              <a:t>29.09.2017</a:t>
            </a:r>
            <a:endParaRPr lang="fr-FR"/>
          </a:p>
        </p:txBody>
      </p:sp>
      <p:sp>
        <p:nvSpPr>
          <p:cNvPr id="6" name="Rectangle 5"/>
          <p:cNvSpPr/>
          <p:nvPr/>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4"/>
            <a:ext cx="10933200" cy="1606551"/>
          </a:xfrm>
          <a:prstGeom prst="rect">
            <a:avLst/>
          </a:prstGeom>
        </p:spPr>
        <p:txBody>
          <a:bodyPr anchor="b">
            <a:noAutofit/>
          </a:bodyPr>
          <a:lstStyle>
            <a:lvl1pPr marL="0" algn="l" defTabSz="914377"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dirty="0"/>
              <a:t>Click to add big statement text</a:t>
            </a:r>
          </a:p>
        </p:txBody>
      </p:sp>
    </p:spTree>
    <p:extLst>
      <p:ext uri="{BB962C8B-B14F-4D97-AF65-F5344CB8AC3E}">
        <p14:creationId xmlns:p14="http://schemas.microsoft.com/office/powerpoint/2010/main" val="20817087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D. Quote">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67620"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6" name="TextBox 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 name="Date Placeholder 1"/>
          <p:cNvSpPr>
            <a:spLocks noGrp="1"/>
          </p:cNvSpPr>
          <p:nvPr>
            <p:ph type="dt" sz="half" idx="10"/>
          </p:nvPr>
        </p:nvSpPr>
        <p:spPr>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r>
              <a:rPr lang="pl-PL"/>
              <a:t>29.09.2017</a:t>
            </a:r>
            <a:endParaRPr lang="fr-FR"/>
          </a:p>
        </p:txBody>
      </p:sp>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r="3634" b="1258"/>
          <a:stretch/>
        </p:blipFill>
        <p:spPr>
          <a:xfrm rot="16200000" flipH="1">
            <a:off x="6797462"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2"/>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dirty="0">
              <a:latin typeface="+mn-lt"/>
              <a:ea typeface="+mn-ea"/>
              <a:cs typeface="+mn-cs"/>
              <a:sym typeface="+mn-lt"/>
            </a:endParaRPr>
          </a:p>
        </p:txBody>
      </p:sp>
    </p:spTree>
    <p:extLst>
      <p:ext uri="{BB962C8B-B14F-4D97-AF65-F5344CB8AC3E}">
        <p14:creationId xmlns:p14="http://schemas.microsoft.com/office/powerpoint/2010/main" val="907251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9B0FA19-C0A6-439E-A6B2-23661E3EF75A}"/>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68644" name="think-cell Slide" r:id="rId4" imgW="327" imgH="327" progId="TCLayout.ActiveDocument.1">
                  <p:embed/>
                </p:oleObj>
              </mc:Choice>
              <mc:Fallback>
                <p:oleObj name="think-cell Slide" r:id="rId4" imgW="327" imgH="327" progId="TCLayout.ActiveDocument.1">
                  <p:embed/>
                  <p:pic>
                    <p:nvPicPr>
                      <p:cNvPr id="6" name="Object 5" hidden="1">
                        <a:extLst>
                          <a:ext uri="{FF2B5EF4-FFF2-40B4-BE49-F238E27FC236}">
                            <a16:creationId xmlns:a16="http://schemas.microsoft.com/office/drawing/2014/main" id="{D9B0FA19-C0A6-439E-A6B2-23661E3EF75A}"/>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r>
              <a:rPr lang="pl-PL"/>
              <a:t>29.09.2017</a:t>
            </a:r>
            <a:endParaRPr lang="fr-FR"/>
          </a:p>
        </p:txBody>
      </p:sp>
      <p:sp>
        <p:nvSpPr>
          <p:cNvPr id="2" name="Title 1"/>
          <p:cNvSpPr>
            <a:spLocks noGrp="1"/>
          </p:cNvSpPr>
          <p:nvPr>
            <p:ph type="title" hasCustomPrompt="1"/>
          </p:nvPr>
        </p:nvSpPr>
        <p:spPr>
          <a:xfrm>
            <a:off x="630000" y="622802"/>
            <a:ext cx="10933200" cy="332399"/>
          </a:xfrm>
        </p:spPr>
        <p:txBody>
          <a:bodyPr/>
          <a:lstStyle>
            <a:lvl1pPr>
              <a:defRPr>
                <a:solidFill>
                  <a:schemeClr val="bg1"/>
                </a:solidFill>
                <a:latin typeface="+mj-lt"/>
                <a:ea typeface="+mj-ea"/>
                <a:cs typeface="+mj-cs"/>
                <a:sym typeface="+mj-lt"/>
              </a:defRPr>
            </a:lvl1pPr>
          </a:lstStyle>
          <a:p>
            <a:r>
              <a:rPr lang="en-US" dirty="0"/>
              <a:t>Click to add title</a:t>
            </a:r>
          </a:p>
        </p:txBody>
      </p:sp>
    </p:spTree>
    <p:extLst>
      <p:ext uri="{BB962C8B-B14F-4D97-AF65-F5344CB8AC3E}">
        <p14:creationId xmlns:p14="http://schemas.microsoft.com/office/powerpoint/2010/main" val="3862932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D. Table of contents">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4E4690E-0A62-4B22-9993-3FE7B385BC40}"/>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69668" name="think-cell Slide" r:id="rId4" imgW="327" imgH="327" progId="TCLayout.ActiveDocument.1">
                  <p:embed/>
                </p:oleObj>
              </mc:Choice>
              <mc:Fallback>
                <p:oleObj name="think-cell Slide" r:id="rId4" imgW="327" imgH="327" progId="TCLayout.ActiveDocument.1">
                  <p:embed/>
                  <p:pic>
                    <p:nvPicPr>
                      <p:cNvPr id="2" name="Object 1" hidden="1">
                        <a:extLst>
                          <a:ext uri="{FF2B5EF4-FFF2-40B4-BE49-F238E27FC236}">
                            <a16:creationId xmlns:a16="http://schemas.microsoft.com/office/drawing/2014/main" id="{74E4690E-0A62-4B22-9993-3FE7B385BC40}"/>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20" name="TextBox 19"/>
          <p:cNvSpPr txBox="1"/>
          <p:nvPr/>
        </p:nvSpPr>
        <p:spPr>
          <a:xfrm>
            <a:off x="630000" y="2675846"/>
            <a:ext cx="2819400" cy="1565942"/>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dirty="0">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r>
              <a:rPr lang="pl-PL"/>
              <a:t>29.09.2017</a:t>
            </a:r>
            <a:endParaRPr lang="fr-F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10" name="Picture 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08637" y="3586748"/>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339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7D7FC81-C9AA-45E8-8FAA-A6BD453C3FE6}"/>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70692" name="think-cell Slide" r:id="rId4" imgW="327" imgH="327" progId="TCLayout.ActiveDocument.1">
                  <p:embed/>
                </p:oleObj>
              </mc:Choice>
              <mc:Fallback>
                <p:oleObj name="think-cell Slide" r:id="rId4" imgW="327" imgH="327" progId="TCLayout.ActiveDocument.1">
                  <p:embed/>
                  <p:pic>
                    <p:nvPicPr>
                      <p:cNvPr id="2" name="Object 1" hidden="1">
                        <a:extLst>
                          <a:ext uri="{FF2B5EF4-FFF2-40B4-BE49-F238E27FC236}">
                            <a16:creationId xmlns:a16="http://schemas.microsoft.com/office/drawing/2014/main" id="{67D7FC81-C9AA-45E8-8FAA-A6BD453C3FE6}"/>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6" name="Date Placeholder 4"/>
          <p:cNvSpPr>
            <a:spLocks noGrp="1"/>
          </p:cNvSpPr>
          <p:nvPr>
            <p:ph type="dt" sz="half" idx="10"/>
          </p:nvPr>
        </p:nvSpPr>
        <p:spPr>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r>
              <a:rPr lang="pl-PL"/>
              <a:t>29.09.2017</a:t>
            </a:r>
            <a:endParaRPr lang="fr-FR"/>
          </a:p>
        </p:txBody>
      </p:sp>
      <p:sp>
        <p:nvSpPr>
          <p:cNvPr id="11" name="TextBox 10"/>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Tree>
    <p:extLst>
      <p:ext uri="{BB962C8B-B14F-4D97-AF65-F5344CB8AC3E}">
        <p14:creationId xmlns:p14="http://schemas.microsoft.com/office/powerpoint/2010/main" val="1888124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18AE44-CD3C-4F17-9868-0CFE0BA67FBE}"/>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71716" name="think-cell Slide" r:id="rId4" imgW="327" imgH="327" progId="TCLayout.ActiveDocument.1">
                  <p:embed/>
                </p:oleObj>
              </mc:Choice>
              <mc:Fallback>
                <p:oleObj name="think-cell Slide" r:id="rId4" imgW="327" imgH="327" progId="TCLayout.ActiveDocument.1">
                  <p:embed/>
                  <p:pic>
                    <p:nvPicPr>
                      <p:cNvPr id="2" name="Object 1" hidden="1">
                        <a:extLst>
                          <a:ext uri="{FF2B5EF4-FFF2-40B4-BE49-F238E27FC236}">
                            <a16:creationId xmlns:a16="http://schemas.microsoft.com/office/drawing/2014/main" id="{2218AE44-CD3C-4F17-9868-0CFE0BA67FBE}"/>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7" name="Date Placeholder 6"/>
          <p:cNvSpPr>
            <a:spLocks noGrp="1"/>
          </p:cNvSpPr>
          <p:nvPr>
            <p:ph type="dt" sz="half" idx="10"/>
          </p:nvPr>
        </p:nvSpPr>
        <p:spPr>
          <a:xfrm>
            <a:off x="9677401" y="6405036"/>
            <a:ext cx="1482051" cy="153888"/>
          </a:xfrm>
          <a:prstGeom prst="rect">
            <a:avLst/>
          </a:prstGeom>
        </p:spPr>
        <p:txBody>
          <a:bodyPr/>
          <a:lstStyle>
            <a:lvl1pPr>
              <a:defRPr>
                <a:latin typeface="+mn-lt"/>
                <a:ea typeface="+mn-ea"/>
                <a:cs typeface="+mn-cs"/>
                <a:sym typeface="+mn-lt"/>
              </a:defRPr>
            </a:lvl1pPr>
          </a:lstStyle>
          <a:p>
            <a:r>
              <a:rPr lang="pl-PL"/>
              <a:t>29.09.2017</a:t>
            </a:r>
            <a:endParaRPr lang="fr-FR"/>
          </a:p>
        </p:txBody>
      </p:sp>
    </p:spTree>
    <p:extLst>
      <p:ext uri="{BB962C8B-B14F-4D97-AF65-F5344CB8AC3E}">
        <p14:creationId xmlns:p14="http://schemas.microsoft.com/office/powerpoint/2010/main" val="2658402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0E5DF10-D969-4957-8C84-BE69F98397C2}"/>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72740" name="think-cell Slide" r:id="rId4" imgW="327" imgH="327" progId="TCLayout.ActiveDocument.1">
                  <p:embed/>
                </p:oleObj>
              </mc:Choice>
              <mc:Fallback>
                <p:oleObj name="think-cell Slide" r:id="rId4" imgW="327" imgH="327" progId="TCLayout.ActiveDocument.1">
                  <p:embed/>
                  <p:pic>
                    <p:nvPicPr>
                      <p:cNvPr id="2" name="Object 1" hidden="1">
                        <a:extLst>
                          <a:ext uri="{FF2B5EF4-FFF2-40B4-BE49-F238E27FC236}">
                            <a16:creationId xmlns:a16="http://schemas.microsoft.com/office/drawing/2014/main" id="{40E5DF10-D969-4957-8C84-BE69F98397C2}"/>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4" name="Date Placeholder 3"/>
          <p:cNvSpPr>
            <a:spLocks noGrp="1"/>
          </p:cNvSpPr>
          <p:nvPr>
            <p:ph type="dt" sz="half" idx="10"/>
          </p:nvPr>
        </p:nvSpPr>
        <p:spPr>
          <a:xfrm>
            <a:off x="9677401" y="6405036"/>
            <a:ext cx="1482051" cy="153888"/>
          </a:xfrm>
          <a:prstGeom prst="rect">
            <a:avLst/>
          </a:prstGeom>
        </p:spPr>
        <p:txBody>
          <a:bodyPr/>
          <a:lstStyle>
            <a:lvl1pPr>
              <a:defRPr>
                <a:latin typeface="+mn-lt"/>
                <a:ea typeface="+mn-ea"/>
                <a:cs typeface="+mn-cs"/>
                <a:sym typeface="+mn-lt"/>
              </a:defRPr>
            </a:lvl1pPr>
          </a:lstStyle>
          <a:p>
            <a:r>
              <a:rPr lang="pl-PL"/>
              <a:t>29.09.2017</a:t>
            </a:r>
            <a:endParaRPr lang="fr-FR"/>
          </a:p>
        </p:txBody>
      </p:sp>
    </p:spTree>
    <p:extLst>
      <p:ext uri="{BB962C8B-B14F-4D97-AF65-F5344CB8AC3E}">
        <p14:creationId xmlns:p14="http://schemas.microsoft.com/office/powerpoint/2010/main" val="3867115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73764"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589" y="1589"/>
                        <a:ext cx="1587" cy="1587"/>
                      </a:xfrm>
                      <a:prstGeom prst="rect">
                        <a:avLst/>
                      </a:prstGeom>
                    </p:spPr>
                  </p:pic>
                </p:oleObj>
              </mc:Fallback>
            </mc:AlternateContent>
          </a:graphicData>
        </a:graphic>
      </p:graphicFrame>
      <p:pic>
        <p:nvPicPr>
          <p:cNvPr id="9" name="TitleAndEndImages"/>
          <p:cNvPicPr>
            <a:picLocks noChangeAspect="1"/>
          </p:cNvPicPr>
          <p:nvPr>
            <p:custDataLst>
              <p:tags r:id="rId3"/>
            </p:custDataLst>
          </p:nvPr>
        </p:nvPicPr>
        <p:blipFill>
          <a:blip r:embed="rId7">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8" name="Rectangle 7"/>
          <p:cNvSpPr/>
          <p:nvPr/>
        </p:nvSpPr>
        <p:spPr bwMode="black">
          <a:xfrm>
            <a:off x="630936" y="626200"/>
            <a:ext cx="8125200" cy="5529600"/>
          </a:xfrm>
          <a:prstGeom prst="rect">
            <a:avLst/>
          </a:prstGeom>
          <a:gradFill flip="none" rotWithShape="1">
            <a:gsLst>
              <a:gs pos="0">
                <a:srgbClr val="009999"/>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sym typeface="+mn-lt"/>
            </a:endParaRPr>
          </a:p>
        </p:txBody>
      </p:sp>
      <p:pic>
        <p:nvPicPr>
          <p:cNvPr id="7" name="Picture 6" descr="Logo&#10;&#10;Description automatically generated">
            <a:extLst>
              <a:ext uri="{FF2B5EF4-FFF2-40B4-BE49-F238E27FC236}">
                <a16:creationId xmlns:a16="http://schemas.microsoft.com/office/drawing/2014/main" id="{7E049F35-B22A-447A-9D6D-DD2F57ACE99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028078" y="2968199"/>
            <a:ext cx="3330919" cy="845605"/>
          </a:xfrm>
          <a:prstGeom prst="rect">
            <a:avLst/>
          </a:prstGeom>
        </p:spPr>
      </p:pic>
    </p:spTree>
    <p:extLst>
      <p:ext uri="{BB962C8B-B14F-4D97-AF65-F5344CB8AC3E}">
        <p14:creationId xmlns:p14="http://schemas.microsoft.com/office/powerpoint/2010/main" val="66763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E95546C-75C1-4061-B056-C5E418FB3F51}"/>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74788"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2E95546C-75C1-4061-B056-C5E418FB3F51}"/>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grpSp>
        <p:nvGrpSpPr>
          <p:cNvPr id="144" name="Group 143"/>
          <p:cNvGrpSpPr/>
          <p:nvPr/>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a typeface="+mn-ea"/>
                <a:cs typeface="+mn-cs"/>
                <a:sym typeface="+mn-lt"/>
              </a:endParaRPr>
            </a:p>
          </p:txBody>
        </p:sp>
        <p:sp>
          <p:nvSpPr>
            <p:cNvPr id="153" name="Footnote example"/>
            <p:cNvSpPr txBox="1"/>
            <p:nvPr/>
          </p:nvSpPr>
          <p:spPr>
            <a:xfrm>
              <a:off x="630000" y="6144442"/>
              <a:ext cx="9030915" cy="415498"/>
            </a:xfrm>
            <a:prstGeom prst="rect">
              <a:avLst/>
            </a:prstGeom>
            <a:noFill/>
          </p:spPr>
          <p:txBody>
            <a:bodyPr wrap="square" lIns="0" tIns="0" rIns="0" bIns="0" rtlCol="0" anchor="b">
              <a:spAutoFit/>
            </a:body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a:xfrm>
            <a:off x="9677401"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r>
              <a:rPr lang="pl-PL"/>
              <a:t>29.09.2017</a:t>
            </a:r>
            <a:endParaRPr lang="fr-FR"/>
          </a:p>
        </p:txBody>
      </p:sp>
    </p:spTree>
    <p:extLst>
      <p:ext uri="{BB962C8B-B14F-4D97-AF65-F5344CB8AC3E}">
        <p14:creationId xmlns:p14="http://schemas.microsoft.com/office/powerpoint/2010/main" val="3882874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fr-FR"/>
              <a:t>Modifiez le style du titre</a:t>
            </a:r>
            <a:endParaRPr lang="fr-FR" dirty="0"/>
          </a:p>
        </p:txBody>
      </p:sp>
      <p:sp>
        <p:nvSpPr>
          <p:cNvPr id="3" name="Espace réservé du contenu 2"/>
          <p:cNvSpPr>
            <a:spLocks noGrp="1"/>
          </p:cNvSpPr>
          <p:nvPr>
            <p:ph idx="1"/>
          </p:nvPr>
        </p:nvSpPr>
        <p:spPr bwMode="gray"/>
        <p:txBody>
          <a:bodyPr/>
          <a:lstStyle>
            <a:lvl3pPr>
              <a:defRPr>
                <a:solidFill>
                  <a:schemeClr val="accent3"/>
                </a:solidFill>
              </a:defRPr>
            </a:lvl3pPr>
            <a:lvl4pPr>
              <a:buSzPct val="90000"/>
              <a:defRPr>
                <a:solidFill>
                  <a:schemeClr val="tx1"/>
                </a:solidFill>
              </a:defRPr>
            </a:lvl4pPr>
            <a:lvl5pPr>
              <a:buSzPct val="90000"/>
              <a:defRPr>
                <a:solidFill>
                  <a:schemeClr val="tx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p:cNvSpPr>
            <a:spLocks noGrp="1"/>
          </p:cNvSpPr>
          <p:nvPr>
            <p:ph type="dt" sz="half" idx="10"/>
          </p:nvPr>
        </p:nvSpPr>
        <p:spPr bwMode="gray"/>
        <p:txBody>
          <a:bodyPr/>
          <a:lstStyle/>
          <a:p>
            <a:endParaRPr lang="fr-FR"/>
          </a:p>
        </p:txBody>
      </p:sp>
      <p:sp>
        <p:nvSpPr>
          <p:cNvPr id="5" name="Espace réservé du pied de page 4"/>
          <p:cNvSpPr>
            <a:spLocks noGrp="1"/>
          </p:cNvSpPr>
          <p:nvPr>
            <p:ph type="ftr" sz="quarter" idx="11"/>
          </p:nvPr>
        </p:nvSpPr>
        <p:spPr bwMode="gray"/>
        <p:txBody>
          <a:bodyPr/>
          <a:lstStyle/>
          <a:p>
            <a:r>
              <a:rPr lang="fr-FR"/>
              <a:t>BPI - AAP</a:t>
            </a: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24599853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Agenda Section Header Overview">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7581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1" name="Rectangle 10"/>
          <p:cNvSpPr/>
          <p:nvPr/>
        </p:nvSpPr>
        <p:spPr bwMode="invGray">
          <a:xfrm>
            <a:off x="1388146" y="4691187"/>
            <a:ext cx="929337" cy="995875"/>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mn-lt"/>
              <a:ea typeface="+mn-ea"/>
              <a:cs typeface="+mn-cs"/>
              <a:sym typeface="+mn-lt"/>
            </a:endParaRPr>
          </a:p>
        </p:txBody>
      </p:sp>
      <p:sp>
        <p:nvSpPr>
          <p:cNvPr id="12" name="Rectangle 11"/>
          <p:cNvSpPr/>
          <p:nvPr>
            <p:custDataLst>
              <p:tags r:id="rId3"/>
            </p:custDataLst>
          </p:nvPr>
        </p:nvSpPr>
        <p:spPr>
          <a:xfrm>
            <a:off x="2509483"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mn-lt"/>
              <a:ea typeface="+mn-ea"/>
              <a:cs typeface="+mn-cs"/>
              <a:sym typeface="+mn-lt"/>
            </a:endParaRPr>
          </a:p>
        </p:txBody>
      </p:sp>
      <p:sp>
        <p:nvSpPr>
          <p:cNvPr id="2" name="TextBox 1"/>
          <p:cNvSpPr txBox="1"/>
          <p:nvPr/>
        </p:nvSpPr>
        <p:spPr>
          <a:xfrm>
            <a:off x="630000" y="907201"/>
            <a:ext cx="3448800" cy="1220467"/>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dirty="0">
              <a:solidFill>
                <a:schemeClr val="bg1"/>
              </a:solidFill>
              <a:latin typeface="+mn-lt"/>
              <a:ea typeface="+mn-ea"/>
              <a:cs typeface="+mn-cs"/>
              <a:sym typeface="+mn-lt"/>
            </a:endParaRPr>
          </a:p>
        </p:txBody>
      </p:sp>
      <p:sp>
        <p:nvSpPr>
          <p:cNvPr id="10" name="TextBox 1"/>
          <p:cNvSpPr txBox="1"/>
          <p:nvPr/>
        </p:nvSpPr>
        <p:spPr>
          <a:xfrm>
            <a:off x="992129" y="1115416"/>
            <a:ext cx="2723823" cy="881780"/>
          </a:xfrm>
          <a:prstGeom prst="rect">
            <a:avLst/>
          </a:prstGeom>
          <a:noFill/>
        </p:spPr>
        <p:txBody>
          <a:bodyPr wrap="none" rtlCol="0">
            <a:spAutoFit/>
          </a:bodyPr>
          <a:lstStyle/>
          <a:p>
            <a:pPr algn="ctr" fontAlgn="auto">
              <a:lnSpc>
                <a:spcPct val="95000"/>
              </a:lnSpc>
              <a:spcBef>
                <a:spcPts val="0"/>
              </a:spcBef>
              <a:spcAft>
                <a:spcPts val="0"/>
              </a:spcAft>
            </a:pPr>
            <a:r>
              <a:rPr lang="en-US" sz="5400" b="1" dirty="0">
                <a:solidFill>
                  <a:schemeClr val="bg1"/>
                </a:solidFill>
                <a:latin typeface="+mn-lt"/>
                <a:ea typeface="+mn-ea"/>
                <a:cs typeface="+mn-cs"/>
                <a:sym typeface="+mn-lt"/>
              </a:rPr>
              <a:t>Agenda</a:t>
            </a:r>
          </a:p>
        </p:txBody>
      </p:sp>
    </p:spTree>
    <p:extLst>
      <p:ext uri="{BB962C8B-B14F-4D97-AF65-F5344CB8AC3E}">
        <p14:creationId xmlns:p14="http://schemas.microsoft.com/office/powerpoint/2010/main" val="537213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Agenda Section Header">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76836"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0" name="Rectangle 9"/>
          <p:cNvSpPr/>
          <p:nvPr/>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
        <p:nvSpPr>
          <p:cNvPr id="13" name="Rectangle 12"/>
          <p:cNvSpPr/>
          <p:nvPr/>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mn-lt"/>
              <a:ea typeface="+mn-ea"/>
              <a:cs typeface="+mn-cs"/>
              <a:sym typeface="+mn-lt"/>
            </a:endParaRPr>
          </a:p>
        </p:txBody>
      </p:sp>
    </p:spTree>
    <p:extLst>
      <p:ext uri="{BB962C8B-B14F-4D97-AF65-F5344CB8AC3E}">
        <p14:creationId xmlns:p14="http://schemas.microsoft.com/office/powerpoint/2010/main" val="512863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Agenda Full Width Overview">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77860"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0" name="Title 1"/>
          <p:cNvSpPr txBox="1">
            <a:spLocks/>
          </p:cNvSpPr>
          <p:nvPr/>
        </p:nvSpPr>
        <p:spPr>
          <a:xfrm>
            <a:off x="630001" y="622800"/>
            <a:ext cx="7189999"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400" b="1" dirty="0">
                <a:solidFill>
                  <a:schemeClr val="bg1"/>
                </a:solidFill>
                <a:latin typeface="+mn-lt"/>
                <a:ea typeface="+mn-ea"/>
                <a:cs typeface="+mn-cs"/>
                <a:sym typeface="+mn-lt"/>
              </a:rPr>
              <a:t>Agenda</a:t>
            </a:r>
          </a:p>
        </p:txBody>
      </p:sp>
      <p:cxnSp>
        <p:nvCxnSpPr>
          <p:cNvPr id="13" name="Straight Connector 12"/>
          <p:cNvCxnSpPr/>
          <p:nvPr/>
        </p:nvCxnSpPr>
        <p:spPr bwMode="white">
          <a:xfrm>
            <a:off x="618899"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12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Agenda Two-Thirds">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7888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pic>
        <p:nvPicPr>
          <p:cNvPr id="10" name="Picture 9"/>
          <p:cNvPicPr>
            <a:picLocks noChangeAspect="1"/>
          </p:cNvPicPr>
          <p:nvPr/>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3671070" y="0"/>
            <a:ext cx="416951" cy="6858000"/>
          </a:xfrm>
          <a:prstGeom prst="rect">
            <a:avLst/>
          </a:prstGeom>
        </p:spPr>
      </p:pic>
      <p:sp>
        <p:nvSpPr>
          <p:cNvPr id="13" name="Rectangle 12"/>
          <p:cNvSpPr/>
          <p:nvPr/>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7" name="TextBox 16"/>
          <p:cNvSpPr txBox="1"/>
          <p:nvPr/>
        </p:nvSpPr>
        <p:spPr>
          <a:xfrm>
            <a:off x="630002" y="3207717"/>
            <a:ext cx="1547143" cy="443198"/>
          </a:xfrm>
          <a:prstGeom prst="rect">
            <a:avLst/>
          </a:prstGeom>
          <a:noFill/>
        </p:spPr>
        <p:txBody>
          <a:bodyPr wrap="square" lIns="0" tIns="0" rIns="0" bIns="0" rtlCol="0" anchor="t">
            <a:spAutoFit/>
          </a:bodyPr>
          <a:lstStyle/>
          <a:p>
            <a:pPr>
              <a:lnSpc>
                <a:spcPct val="90000"/>
              </a:lnSpc>
              <a:spcAft>
                <a:spcPts val="600"/>
              </a:spcAft>
            </a:pPr>
            <a:r>
              <a:rPr lang="en-US" sz="3200" b="1" dirty="0">
                <a:solidFill>
                  <a:schemeClr val="bg1"/>
                </a:solidFill>
                <a:latin typeface="+mn-lt"/>
                <a:ea typeface="+mn-ea"/>
                <a:cs typeface="+mn-cs"/>
                <a:sym typeface="+mn-lt"/>
              </a:rPr>
              <a:t>Agenda</a:t>
            </a:r>
          </a:p>
        </p:txBody>
      </p:sp>
    </p:spTree>
    <p:extLst>
      <p:ext uri="{BB962C8B-B14F-4D97-AF65-F5344CB8AC3E}">
        <p14:creationId xmlns:p14="http://schemas.microsoft.com/office/powerpoint/2010/main" val="790395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79908"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8" name="Rectangle 7"/>
          <p:cNvSpPr/>
          <p:nvPr/>
        </p:nvSpPr>
        <p:spPr bwMode="invGray">
          <a:xfrm>
            <a:off x="1388146" y="4691187"/>
            <a:ext cx="929337" cy="995875"/>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mn-lt"/>
              <a:ea typeface="+mn-ea"/>
              <a:cs typeface="+mn-cs"/>
              <a:sym typeface="+mn-lt"/>
            </a:endParaRPr>
          </a:p>
        </p:txBody>
      </p:sp>
      <p:sp>
        <p:nvSpPr>
          <p:cNvPr id="10" name="Rectangle 9"/>
          <p:cNvSpPr/>
          <p:nvPr>
            <p:custDataLst>
              <p:tags r:id="rId3"/>
            </p:custDataLst>
          </p:nvPr>
        </p:nvSpPr>
        <p:spPr>
          <a:xfrm>
            <a:off x="2509483"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mn-lt"/>
              <a:ea typeface="+mn-ea"/>
              <a:cs typeface="+mn-cs"/>
              <a:sym typeface="+mn-lt"/>
            </a:endParaRPr>
          </a:p>
        </p:txBody>
      </p:sp>
      <p:sp>
        <p:nvSpPr>
          <p:cNvPr id="11" name="TextBox 10"/>
          <p:cNvSpPr txBox="1"/>
          <p:nvPr/>
        </p:nvSpPr>
        <p:spPr>
          <a:xfrm>
            <a:off x="630000" y="907199"/>
            <a:ext cx="3448800" cy="1220467"/>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dirty="0">
              <a:solidFill>
                <a:schemeClr val="accent4"/>
              </a:solidFill>
              <a:latin typeface="+mn-lt"/>
              <a:ea typeface="+mn-ea"/>
              <a:cs typeface="+mn-cs"/>
              <a:sym typeface="+mn-lt"/>
            </a:endParaRPr>
          </a:p>
        </p:txBody>
      </p:sp>
      <p:sp>
        <p:nvSpPr>
          <p:cNvPr id="9" name="TextBox 1"/>
          <p:cNvSpPr txBox="1"/>
          <p:nvPr/>
        </p:nvSpPr>
        <p:spPr>
          <a:xfrm>
            <a:off x="992129" y="1115416"/>
            <a:ext cx="2723823"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400" b="1" dirty="0">
                <a:latin typeface="+mn-lt"/>
                <a:ea typeface="+mn-ea"/>
                <a:cs typeface="+mn-cs"/>
                <a:sym typeface="+mn-lt"/>
              </a:rPr>
              <a:t>Agenda</a:t>
            </a:r>
          </a:p>
        </p:txBody>
      </p:sp>
    </p:spTree>
    <p:extLst>
      <p:ext uri="{BB962C8B-B14F-4D97-AF65-F5344CB8AC3E}">
        <p14:creationId xmlns:p14="http://schemas.microsoft.com/office/powerpoint/2010/main" val="2470223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8093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8" name="Rectangle 7"/>
          <p:cNvSpPr/>
          <p:nvPr/>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
        <p:nvSpPr>
          <p:cNvPr id="10" name="Rectangle 9"/>
          <p:cNvSpPr/>
          <p:nvPr/>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mn-lt"/>
              <a:ea typeface="+mn-ea"/>
              <a:cs typeface="+mn-cs"/>
              <a:sym typeface="+mn-lt"/>
            </a:endParaRPr>
          </a:p>
        </p:txBody>
      </p:sp>
    </p:spTree>
    <p:extLst>
      <p:ext uri="{BB962C8B-B14F-4D97-AF65-F5344CB8AC3E}">
        <p14:creationId xmlns:p14="http://schemas.microsoft.com/office/powerpoint/2010/main" val="3591308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8195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7" name="Title 1"/>
          <p:cNvSpPr txBox="1">
            <a:spLocks/>
          </p:cNvSpPr>
          <p:nvPr/>
        </p:nvSpPr>
        <p:spPr>
          <a:xfrm>
            <a:off x="630001" y="622800"/>
            <a:ext cx="7189999"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400" b="1" dirty="0">
                <a:solidFill>
                  <a:schemeClr val="accent4"/>
                </a:solidFill>
                <a:latin typeface="+mn-lt"/>
                <a:ea typeface="+mn-ea"/>
                <a:cs typeface="+mn-cs"/>
                <a:sym typeface="+mn-lt"/>
              </a:rPr>
              <a:t>Agenda</a:t>
            </a:r>
          </a:p>
        </p:txBody>
      </p:sp>
      <p:cxnSp>
        <p:nvCxnSpPr>
          <p:cNvPr id="9" name="Straight Connector 8"/>
          <p:cNvCxnSpPr/>
          <p:nvPr/>
        </p:nvCxnSpPr>
        <p:spPr bwMode="white">
          <a:xfrm>
            <a:off x="618899"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796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Agenda D. Two-Thirds">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8298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pic>
        <p:nvPicPr>
          <p:cNvPr id="23" name="Picture 22"/>
          <p:cNvPicPr>
            <a:picLocks noChangeAspect="1"/>
          </p:cNvPicPr>
          <p:nvPr/>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3671070" y="0"/>
            <a:ext cx="416951" cy="6858000"/>
          </a:xfrm>
          <a:prstGeom prst="rect">
            <a:avLst/>
          </a:prstGeom>
        </p:spPr>
      </p:pic>
      <p:sp>
        <p:nvSpPr>
          <p:cNvPr id="26" name="Rectangle 25"/>
          <p:cNvSpPr/>
          <p:nvPr/>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28" name="TextBox 2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0" name="TextBox 9"/>
          <p:cNvSpPr txBox="1"/>
          <p:nvPr/>
        </p:nvSpPr>
        <p:spPr>
          <a:xfrm>
            <a:off x="630002" y="3262146"/>
            <a:ext cx="1161047" cy="332399"/>
          </a:xfrm>
          <a:prstGeom prst="rect">
            <a:avLst/>
          </a:prstGeom>
          <a:noFill/>
        </p:spPr>
        <p:txBody>
          <a:bodyPr wrap="square" lIns="0" tIns="0" rIns="0" bIns="0" rtlCol="0" anchor="t">
            <a:spAutoFit/>
          </a:bodyPr>
          <a:lstStyle/>
          <a:p>
            <a:pPr>
              <a:lnSpc>
                <a:spcPct val="90000"/>
              </a:lnSpc>
              <a:spcAft>
                <a:spcPts val="600"/>
              </a:spcAft>
            </a:pPr>
            <a:r>
              <a:rPr lang="en-US" sz="2400" b="1" dirty="0">
                <a:solidFill>
                  <a:schemeClr val="bg1"/>
                </a:solidFill>
                <a:latin typeface="+mn-lt"/>
                <a:ea typeface="+mn-ea"/>
                <a:cs typeface="+mn-cs"/>
                <a:sym typeface="+mn-lt"/>
              </a:rPr>
              <a:t>Agenda</a:t>
            </a:r>
          </a:p>
        </p:txBody>
      </p:sp>
    </p:spTree>
    <p:extLst>
      <p:ext uri="{BB962C8B-B14F-4D97-AF65-F5344CB8AC3E}">
        <p14:creationId xmlns:p14="http://schemas.microsoft.com/office/powerpoint/2010/main" val="2799178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Agenda D. Table of Contents">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8400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20" name="TextBox 19"/>
          <p:cNvSpPr txBox="1"/>
          <p:nvPr/>
        </p:nvSpPr>
        <p:spPr>
          <a:xfrm>
            <a:off x="630000" y="2675846"/>
            <a:ext cx="2819400" cy="1565942"/>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dirty="0">
                <a:solidFill>
                  <a:schemeClr val="tx2"/>
                </a:solidFill>
                <a:latin typeface="+mn-lt"/>
                <a:ea typeface="+mn-ea"/>
                <a:cs typeface="+mn-cs"/>
                <a:sym typeface="+mn-lt"/>
              </a:rPr>
              <a:t>Table of contents</a:t>
            </a: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9" name="Picture 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08637" y="3586748"/>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10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trona tytułowa z motywem">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5AAC722-2C2A-42A4-9AF1-74B0E37078BD}"/>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86052" name="think-cell Slide" r:id="rId4" imgW="592" imgH="591" progId="TCLayout.ActiveDocument.1">
                  <p:embed/>
                </p:oleObj>
              </mc:Choice>
              <mc:Fallback>
                <p:oleObj name="think-cell Slide" r:id="rId4" imgW="592" imgH="591" progId="TCLayout.ActiveDocument.1">
                  <p:embed/>
                  <p:pic>
                    <p:nvPicPr>
                      <p:cNvPr id="3" name="Object 2" hidden="1">
                        <a:extLst>
                          <a:ext uri="{FF2B5EF4-FFF2-40B4-BE49-F238E27FC236}">
                            <a16:creationId xmlns:a16="http://schemas.microsoft.com/office/drawing/2014/main" id="{95AAC722-2C2A-42A4-9AF1-74B0E37078BD}"/>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pic>
        <p:nvPicPr>
          <p:cNvPr id="79" name="Espace réservé pour une image  9" descr="visuel_couv_16-9.jpg"/>
          <p:cNvPicPr>
            <a:picLocks noChangeAspect="1"/>
          </p:cNvPicPr>
          <p:nvPr userDrawn="1"/>
        </p:nvPicPr>
        <p:blipFill rotWithShape="1">
          <a:blip r:embed="rId6" cstate="print">
            <a:extLst>
              <a:ext uri="{28A0092B-C50C-407E-A947-70E740481C1C}">
                <a14:useLocalDpi xmlns:a14="http://schemas.microsoft.com/office/drawing/2010/main"/>
              </a:ext>
            </a:extLst>
          </a:blip>
          <a:srcRect r="1326"/>
          <a:stretch/>
        </p:blipFill>
        <p:spPr bwMode="gray">
          <a:xfrm>
            <a:off x="493200" y="478800"/>
            <a:ext cx="11698800" cy="5856000"/>
          </a:xfrm>
          <a:custGeom>
            <a:avLst/>
            <a:gdLst>
              <a:gd name="connsiteX0" fmla="*/ 244898 w 8892000"/>
              <a:gd name="connsiteY0" fmla="*/ 0 h 4392000"/>
              <a:gd name="connsiteX1" fmla="*/ 3420000 w 8892000"/>
              <a:gd name="connsiteY1" fmla="*/ 0 h 4392000"/>
              <a:gd name="connsiteX2" fmla="*/ 8647102 w 8892000"/>
              <a:gd name="connsiteY2" fmla="*/ 0 h 4392000"/>
              <a:gd name="connsiteX3" fmla="*/ 8892000 w 8892000"/>
              <a:gd name="connsiteY3" fmla="*/ 0 h 4392000"/>
              <a:gd name="connsiteX4" fmla="*/ 8892000 w 8892000"/>
              <a:gd name="connsiteY4" fmla="*/ 244898 h 4392000"/>
              <a:gd name="connsiteX5" fmla="*/ 8892000 w 8892000"/>
              <a:gd name="connsiteY5" fmla="*/ 4147102 h 4392000"/>
              <a:gd name="connsiteX6" fmla="*/ 8892000 w 8892000"/>
              <a:gd name="connsiteY6" fmla="*/ 4392000 h 4392000"/>
              <a:gd name="connsiteX7" fmla="*/ 8647102 w 8892000"/>
              <a:gd name="connsiteY7" fmla="*/ 4392000 h 4392000"/>
              <a:gd name="connsiteX8" fmla="*/ 3420000 w 8892000"/>
              <a:gd name="connsiteY8" fmla="*/ 4392000 h 4392000"/>
              <a:gd name="connsiteX9" fmla="*/ 244898 w 8892000"/>
              <a:gd name="connsiteY9" fmla="*/ 4392000 h 4392000"/>
              <a:gd name="connsiteX10" fmla="*/ 0 w 8892000"/>
              <a:gd name="connsiteY10" fmla="*/ 4147102 h 4392000"/>
              <a:gd name="connsiteX11" fmla="*/ 0 w 8892000"/>
              <a:gd name="connsiteY11" fmla="*/ 244898 h 4392000"/>
              <a:gd name="connsiteX12" fmla="*/ 244898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4898" y="0"/>
                </a:moveTo>
                <a:lnTo>
                  <a:pt x="3420000" y="0"/>
                </a:lnTo>
                <a:lnTo>
                  <a:pt x="8647102" y="0"/>
                </a:lnTo>
                <a:lnTo>
                  <a:pt x="8892000" y="0"/>
                </a:lnTo>
                <a:lnTo>
                  <a:pt x="8892000" y="244898"/>
                </a:lnTo>
                <a:lnTo>
                  <a:pt x="8892000" y="4147102"/>
                </a:lnTo>
                <a:lnTo>
                  <a:pt x="8892000" y="4392000"/>
                </a:lnTo>
                <a:lnTo>
                  <a:pt x="8647102" y="4392000"/>
                </a:lnTo>
                <a:lnTo>
                  <a:pt x="3420000" y="4392000"/>
                </a:lnTo>
                <a:lnTo>
                  <a:pt x="244898" y="4392000"/>
                </a:lnTo>
                <a:cubicBezTo>
                  <a:pt x="109645" y="4392000"/>
                  <a:pt x="0" y="4282355"/>
                  <a:pt x="0" y="4147102"/>
                </a:cubicBezTo>
                <a:lnTo>
                  <a:pt x="0" y="244898"/>
                </a:lnTo>
                <a:cubicBezTo>
                  <a:pt x="0" y="109645"/>
                  <a:pt x="109645" y="0"/>
                  <a:pt x="244898" y="0"/>
                </a:cubicBezTo>
                <a:close/>
              </a:path>
            </a:pathLst>
          </a:custGeom>
          <a:solidFill>
            <a:srgbClr val="FFFFFF">
              <a:lumMod val="85000"/>
            </a:srgbClr>
          </a:solidFill>
          <a:ln>
            <a:noFill/>
          </a:ln>
        </p:spPr>
      </p:pic>
      <p:sp>
        <p:nvSpPr>
          <p:cNvPr id="64" name="Espace réservé du texte 13"/>
          <p:cNvSpPr txBox="1">
            <a:spLocks noChangeAspect="1"/>
          </p:cNvSpPr>
          <p:nvPr userDrawn="1"/>
        </p:nvSpPr>
        <p:spPr bwMode="gray">
          <a:xfrm>
            <a:off x="5616000" y="2"/>
            <a:ext cx="960000" cy="823385"/>
          </a:xfrm>
          <a:prstGeom prst="rect">
            <a:avLst/>
          </a:prstGeom>
          <a:blipFill>
            <a:blip r:embed="rId7" cstate="print">
              <a:extLst>
                <a:ext uri="{28A0092B-C50C-407E-A947-70E740481C1C}">
                  <a14:useLocalDpi xmlns:a14="http://schemas.microsoft.com/office/drawing/2010/main"/>
                </a:ext>
              </a:extLst>
            </a:blip>
            <a:stretch>
              <a:fillRect/>
            </a:stretch>
          </a:blipFill>
          <a:ln>
            <a:solidFill>
              <a:srgbClr val="000000">
                <a:alpha val="0"/>
              </a:srgbClr>
            </a:solidFill>
          </a:ln>
        </p:spPr>
        <p:txBody>
          <a:bodyPr vert="horz" lIns="0" tIns="0" rIns="0" bIns="0" rtlCol="0" anchor="t" anchorCtr="0">
            <a:noAutofit/>
          </a:bodyPr>
          <a:lstStyle>
            <a:lvl1pPr marL="359991" indent="-359991" algn="l" defTabSz="914341" rtl="0" eaLnBrk="1" latinLnBrk="0" hangingPunct="1">
              <a:lnSpc>
                <a:spcPct val="82000"/>
              </a:lnSpc>
              <a:spcBef>
                <a:spcPts val="0"/>
              </a:spcBef>
              <a:spcAft>
                <a:spcPts val="1200"/>
              </a:spcAft>
              <a:buSzPct val="80000"/>
              <a:buFont typeface="Wingdings" pitchFamily="2" charset="2"/>
              <a:buNone/>
              <a:defRPr sz="133" b="0" kern="1200" cap="none" baseline="0">
                <a:solidFill>
                  <a:schemeClr val="bg1">
                    <a:alpha val="0"/>
                  </a:schemeClr>
                </a:solidFill>
                <a:latin typeface="+mn-lt"/>
                <a:ea typeface="+mn-ea"/>
                <a:cs typeface="+mn-cs"/>
              </a:defRPr>
            </a:lvl1pPr>
            <a:lvl2pPr marL="815980" indent="-239994" algn="l" defTabSz="914341" rtl="0" eaLnBrk="1" latinLnBrk="0" hangingPunct="1">
              <a:lnSpc>
                <a:spcPct val="82000"/>
              </a:lnSpc>
              <a:spcBef>
                <a:spcPts val="0"/>
              </a:spcBef>
              <a:spcAft>
                <a:spcPts val="1200"/>
              </a:spcAft>
              <a:buSzPct val="100000"/>
              <a:buFont typeface="Wingdings" pitchFamily="2" charset="2"/>
              <a:buChar char="§"/>
              <a:defRPr sz="1800"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200"/>
              </a:spcAft>
              <a:buClr>
                <a:schemeClr val="accent3"/>
              </a:buClr>
              <a:buSzPct val="100000"/>
              <a:buFont typeface="Wingdings" pitchFamily="2" charset="2"/>
              <a:buChar char="§"/>
              <a:defRPr sz="1800"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200"/>
              </a:spcAft>
              <a:buClr>
                <a:schemeClr val="accent1"/>
              </a:buClr>
              <a:buSzPct val="100000"/>
              <a:buFont typeface="Wingdings" pitchFamily="2" charset="2"/>
              <a:buChar char="§"/>
              <a:defRPr sz="1800"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200"/>
              </a:spcAft>
              <a:buClr>
                <a:schemeClr val="accent1"/>
              </a:buClr>
              <a:buSzPct val="100000"/>
              <a:buFont typeface="Wingdings" pitchFamily="2" charset="2"/>
              <a:buChar char="§"/>
              <a:defRPr sz="1800"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9982" marR="0" lvl="0" indent="-359982" algn="l" defTabSz="914318" rtl="0" eaLnBrk="1" fontAlgn="auto" latinLnBrk="0" hangingPunct="1">
              <a:lnSpc>
                <a:spcPct val="82000"/>
              </a:lnSpc>
              <a:spcBef>
                <a:spcPts val="0"/>
              </a:spcBef>
              <a:spcAft>
                <a:spcPts val="1200"/>
              </a:spcAft>
              <a:buClrTx/>
              <a:buSzPct val="80000"/>
              <a:buFont typeface="Wingdings" pitchFamily="2" charset="2"/>
              <a:buNone/>
              <a:tabLst/>
              <a:defRPr/>
            </a:pPr>
            <a:r>
              <a:rPr kumimoji="0" lang="fr-FR" sz="133" b="0" i="0" u="none" strike="noStrike" kern="1200" cap="none" spc="0" normalizeH="0" baseline="0" noProof="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 </a:t>
            </a:r>
            <a:endParaRPr kumimoji="0" lang="fr-FR" sz="133" b="0" i="0" u="none" strike="noStrike" kern="1200" cap="none" spc="0" normalizeH="0" baseline="0" noProof="0" dirty="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65" name="Obraz 24" descr="CA_logo symetryczne 1L.png"/>
          <p:cNvPicPr>
            <a:picLocks noChangeAspect="1"/>
          </p:cNvPicPr>
          <p:nvPr userDrawn="1"/>
        </p:nvPicPr>
        <p:blipFill rotWithShape="1">
          <a:blip r:embed="rId8" cstate="print">
            <a:extLst>
              <a:ext uri="{28A0092B-C50C-407E-A947-70E740481C1C}">
                <a14:useLocalDpi xmlns:a14="http://schemas.microsoft.com/office/drawing/2010/main"/>
              </a:ext>
            </a:extLst>
          </a:blip>
          <a:srcRect t="241" b="241"/>
          <a:stretch/>
        </p:blipFill>
        <p:spPr>
          <a:xfrm>
            <a:off x="5338235" y="6281744"/>
            <a:ext cx="1519221" cy="480053"/>
          </a:xfrm>
          <a:prstGeom prst="rect">
            <a:avLst/>
          </a:prstGeom>
        </p:spPr>
      </p:pic>
      <p:sp>
        <p:nvSpPr>
          <p:cNvPr id="66" name="Rectangle 9"/>
          <p:cNvSpPr/>
          <p:nvPr userDrawn="1"/>
        </p:nvSpPr>
        <p:spPr bwMode="gray">
          <a:xfrm>
            <a:off x="0" y="6309320"/>
            <a:ext cx="3407701" cy="548680"/>
          </a:xfrm>
          <a:prstGeom prst="rect">
            <a:avLst/>
          </a:prstGeom>
          <a:solidFill>
            <a:srgbClr val="FFFFFF"/>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7" name="Espace réservé de la date 5"/>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733" kern="1200"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r>
              <a:rPr kumimoji="0" lang="pl-PL" sz="733" b="0" i="0" u="none" strike="noStrike" kern="1200" cap="none" spc="0" normalizeH="0" baseline="0" noProof="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22.05.2017</a:t>
            </a:r>
            <a:endParaRPr kumimoji="0" lang="fr-FR" sz="733" b="0" i="0" u="none" strike="noStrike" kern="1200" cap="none"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8" name="Espace réservé du numéro de diapositive 6"/>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10C140CD-8AED-46FF-A9A2-77308F3F39AE}" type="slidenum">
              <a:rPr kumimoji="0" lang="fr-FR" sz="733" b="0" i="0" u="none" strike="noStrike" kern="1200" cap="none" spc="0" normalizeH="0" baseline="0" noProof="0" smtClean="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9" name="Espace réservé du pied de page 8"/>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Text Placeholder 4"/>
          <p:cNvSpPr>
            <a:spLocks noGrp="1"/>
          </p:cNvSpPr>
          <p:nvPr>
            <p:ph type="body" sz="quarter" idx="10" hasCustomPrompt="1"/>
          </p:nvPr>
        </p:nvSpPr>
        <p:spPr>
          <a:xfrm>
            <a:off x="2241577" y="3979549"/>
            <a:ext cx="9755320" cy="1440000"/>
          </a:xfrm>
        </p:spPr>
        <p:txBody>
          <a:bodyPr vert="horz" lIns="0" tIns="180000" rIns="0" bIns="0" rtlCol="0" anchor="ctr" anchorCtr="0">
            <a:noAutofit/>
          </a:bodyPr>
          <a:lstStyle>
            <a:lvl1pPr marL="359982" indent="-359982">
              <a:buNone/>
              <a:defRPr kumimoji="0" lang="en-US" sz="3600" b="0" i="0" u="none" strike="noStrike" cap="all" spc="0" normalizeH="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80000"/>
              </a:lnSpc>
              <a:spcAft>
                <a:spcPts val="0"/>
              </a:spcAft>
              <a:buClrTx/>
              <a:buSzTx/>
              <a:tabLst/>
            </a:pPr>
            <a:r>
              <a:rPr lang="en-US" dirty="0"/>
              <a:t>Click to add title</a:t>
            </a:r>
          </a:p>
        </p:txBody>
      </p:sp>
      <p:sp>
        <p:nvSpPr>
          <p:cNvPr id="71" name="Espace réservé du texte 13"/>
          <p:cNvSpPr txBox="1">
            <a:spLocks/>
          </p:cNvSpPr>
          <p:nvPr userDrawn="1"/>
        </p:nvSpPr>
        <p:spPr bwMode="gray">
          <a:xfrm>
            <a:off x="1877091" y="4293096"/>
            <a:ext cx="192000" cy="912000"/>
          </a:xfrm>
          <a:prstGeom prst="roundRect">
            <a:avLst>
              <a:gd name="adj" fmla="val 13081"/>
            </a:avLst>
          </a:prstGeom>
          <a:solidFill>
            <a:srgbClr val="96CA12"/>
          </a:solidFill>
          <a:ln>
            <a:solidFill>
              <a:srgbClr val="000000">
                <a:alpha val="0"/>
              </a:srgbClr>
            </a:solidFill>
          </a:ln>
        </p:spPr>
        <p:txBody>
          <a:bodyPr vert="horz" lIns="0" tIns="0" rIns="0" bIns="0" rtlCol="0" anchor="t" anchorCtr="0">
            <a:noAutofit/>
          </a:bodyPr>
          <a:lstStyle>
            <a:lvl1pPr marL="359991" indent="-359991" algn="l" defTabSz="914341" rtl="0" eaLnBrk="1" latinLnBrk="0" hangingPunct="1">
              <a:lnSpc>
                <a:spcPct val="82000"/>
              </a:lnSpc>
              <a:spcBef>
                <a:spcPts val="0"/>
              </a:spcBef>
              <a:spcAft>
                <a:spcPts val="1200"/>
              </a:spcAft>
              <a:buSzPct val="80000"/>
              <a:buFont typeface="Wingdings" pitchFamily="2" charset="2"/>
              <a:buNone/>
              <a:defRPr sz="133" b="0" kern="1200" cap="none" baseline="0">
                <a:solidFill>
                  <a:schemeClr val="bg1">
                    <a:alpha val="0"/>
                  </a:schemeClr>
                </a:solidFill>
                <a:latin typeface="+mn-lt"/>
                <a:ea typeface="+mn-ea"/>
                <a:cs typeface="+mn-cs"/>
              </a:defRPr>
            </a:lvl1pPr>
            <a:lvl2pPr marL="815980" indent="-239994" algn="l" defTabSz="914341" rtl="0" eaLnBrk="1" latinLnBrk="0" hangingPunct="1">
              <a:lnSpc>
                <a:spcPct val="82000"/>
              </a:lnSpc>
              <a:spcBef>
                <a:spcPts val="0"/>
              </a:spcBef>
              <a:spcAft>
                <a:spcPts val="1200"/>
              </a:spcAft>
              <a:buSzPct val="100000"/>
              <a:buFont typeface="Wingdings" pitchFamily="2" charset="2"/>
              <a:buChar char="§"/>
              <a:defRPr sz="1800"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200"/>
              </a:spcAft>
              <a:buClr>
                <a:schemeClr val="accent3"/>
              </a:buClr>
              <a:buSzPct val="100000"/>
              <a:buFont typeface="Wingdings" pitchFamily="2" charset="2"/>
              <a:buChar char="§"/>
              <a:defRPr sz="1800"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200"/>
              </a:spcAft>
              <a:buClr>
                <a:schemeClr val="accent1"/>
              </a:buClr>
              <a:buSzPct val="100000"/>
              <a:buFont typeface="Wingdings" pitchFamily="2" charset="2"/>
              <a:buChar char="§"/>
              <a:defRPr sz="1800"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200"/>
              </a:spcAft>
              <a:buClr>
                <a:schemeClr val="accent1"/>
              </a:buClr>
              <a:buSzPct val="100000"/>
              <a:buFont typeface="Wingdings" pitchFamily="2" charset="2"/>
              <a:buChar char="§"/>
              <a:defRPr sz="1800"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9982" marR="0" lvl="0" indent="-359982" algn="l" defTabSz="914318" rtl="0" eaLnBrk="1" fontAlgn="auto" latinLnBrk="0" hangingPunct="1">
              <a:lnSpc>
                <a:spcPct val="82000"/>
              </a:lnSpc>
              <a:spcBef>
                <a:spcPts val="0"/>
              </a:spcBef>
              <a:spcAft>
                <a:spcPts val="1200"/>
              </a:spcAft>
              <a:buClrTx/>
              <a:buSzPct val="80000"/>
              <a:buFont typeface="Wingdings" pitchFamily="2" charset="2"/>
              <a:buNone/>
              <a:tabLst/>
              <a:defRPr/>
            </a:pPr>
            <a:r>
              <a:rPr kumimoji="0" lang="fr-FR" sz="133" b="0" i="0" u="none" strike="noStrike" kern="1200" cap="none" spc="0" normalizeH="0" baseline="0" noProof="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 </a:t>
            </a:r>
            <a:endParaRPr kumimoji="0" lang="fr-FR" sz="133" b="0" i="0" u="none" strike="noStrike" kern="1200" cap="none" spc="0" normalizeH="0" baseline="0" noProof="0" dirty="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Text Placeholder 6"/>
          <p:cNvSpPr>
            <a:spLocks noGrp="1"/>
          </p:cNvSpPr>
          <p:nvPr>
            <p:ph type="body" sz="quarter" idx="11" hasCustomPrompt="1"/>
          </p:nvPr>
        </p:nvSpPr>
        <p:spPr>
          <a:xfrm>
            <a:off x="2241577" y="5421687"/>
            <a:ext cx="9755320"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subtitle</a:t>
            </a:r>
          </a:p>
        </p:txBody>
      </p:sp>
      <p:sp>
        <p:nvSpPr>
          <p:cNvPr id="9" name="Text Placeholder 8"/>
          <p:cNvSpPr>
            <a:spLocks noGrp="1"/>
          </p:cNvSpPr>
          <p:nvPr>
            <p:ph type="body" sz="quarter" idx="12" hasCustomPrompt="1"/>
          </p:nvPr>
        </p:nvSpPr>
        <p:spPr>
          <a:xfrm>
            <a:off x="2241577" y="5598384"/>
            <a:ext cx="9755320"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date</a:t>
            </a:r>
          </a:p>
        </p:txBody>
      </p:sp>
      <p:sp>
        <p:nvSpPr>
          <p:cNvPr id="16" name="Text Placeholder 15"/>
          <p:cNvSpPr>
            <a:spLocks noGrp="1"/>
          </p:cNvSpPr>
          <p:nvPr>
            <p:ph type="body" sz="quarter" idx="13" hasCustomPrompt="1"/>
          </p:nvPr>
        </p:nvSpPr>
        <p:spPr>
          <a:xfrm>
            <a:off x="2241579" y="5774945"/>
            <a:ext cx="9755319"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text</a:t>
            </a:r>
          </a:p>
        </p:txBody>
      </p:sp>
      <p:sp>
        <p:nvSpPr>
          <p:cNvPr id="77" name="Text Placeholder 76"/>
          <p:cNvSpPr>
            <a:spLocks noGrp="1"/>
          </p:cNvSpPr>
          <p:nvPr>
            <p:ph type="body" sz="quarter" idx="14" hasCustomPrompt="1"/>
          </p:nvPr>
        </p:nvSpPr>
        <p:spPr>
          <a:xfrm>
            <a:off x="2241577" y="5949427"/>
            <a:ext cx="9755320" cy="168000"/>
          </a:xfrm>
          <a:ln>
            <a:noFill/>
          </a:ln>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text</a:t>
            </a:r>
          </a:p>
        </p:txBody>
      </p:sp>
    </p:spTree>
    <p:extLst>
      <p:ext uri="{BB962C8B-B14F-4D97-AF65-F5344CB8AC3E}">
        <p14:creationId xmlns:p14="http://schemas.microsoft.com/office/powerpoint/2010/main" val="771625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suite">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lvl1pPr>
              <a:defRPr>
                <a:solidFill>
                  <a:schemeClr val="accent3"/>
                </a:solidFill>
              </a:defRPr>
            </a:lvl1pPr>
          </a:lstStyle>
          <a:p>
            <a:r>
              <a:rPr lang="fr-FR"/>
              <a:t>Modifiez le style du titre</a:t>
            </a:r>
            <a:endParaRPr lang="fr-FR" dirty="0"/>
          </a:p>
        </p:txBody>
      </p:sp>
      <p:sp>
        <p:nvSpPr>
          <p:cNvPr id="3" name="Espace réservé du contenu 2"/>
          <p:cNvSpPr>
            <a:spLocks noGrp="1"/>
          </p:cNvSpPr>
          <p:nvPr>
            <p:ph idx="1"/>
          </p:nvPr>
        </p:nvSpPr>
        <p:spPr bwMode="gray"/>
        <p:txBody>
          <a:bodyPr/>
          <a:lstStyle>
            <a:lvl1pPr marL="0" indent="180000">
              <a:lnSpc>
                <a:spcPct val="95000"/>
              </a:lnSpc>
              <a:buSzPct val="100000"/>
              <a:buFont typeface="Wingdings" pitchFamily="2" charset="2"/>
              <a:buChar char="§"/>
              <a:defRPr sz="1400" b="0">
                <a:solidFill>
                  <a:schemeClr val="accent3"/>
                </a:solidFill>
              </a:defRPr>
            </a:lvl1pPr>
            <a:lvl2pPr marL="187325" indent="179388">
              <a:lnSpc>
                <a:spcPct val="95000"/>
              </a:lnSpc>
              <a:defRPr sz="1400">
                <a:solidFill>
                  <a:schemeClr val="accent3"/>
                </a:solidFill>
              </a:defRPr>
            </a:lvl2pPr>
            <a:lvl3pPr marL="357188" indent="179388">
              <a:lnSpc>
                <a:spcPct val="95000"/>
              </a:lnSpc>
              <a:defRPr sz="1400">
                <a:solidFill>
                  <a:schemeClr val="accent3"/>
                </a:solidFill>
              </a:defRPr>
            </a:lvl3pPr>
            <a:lvl4pPr marL="536575" indent="179388">
              <a:lnSpc>
                <a:spcPct val="95000"/>
              </a:lnSpc>
              <a:buClr>
                <a:schemeClr val="accent3"/>
              </a:buClr>
              <a:buSzPct val="90000"/>
              <a:defRPr sz="1400">
                <a:solidFill>
                  <a:schemeClr val="accent3"/>
                </a:solidFill>
              </a:defRPr>
            </a:lvl4pPr>
            <a:lvl5pPr marL="715963" indent="179388">
              <a:lnSpc>
                <a:spcPct val="95000"/>
              </a:lnSpc>
              <a:buClr>
                <a:schemeClr val="accent3"/>
              </a:buClr>
              <a:buSzPct val="90000"/>
              <a:defRPr sz="1400">
                <a:solidFill>
                  <a:schemeClr val="accent3"/>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p:cNvSpPr>
            <a:spLocks noGrp="1"/>
          </p:cNvSpPr>
          <p:nvPr>
            <p:ph type="dt" sz="half" idx="10"/>
          </p:nvPr>
        </p:nvSpPr>
        <p:spPr bwMode="gray"/>
        <p:txBody>
          <a:bodyPr/>
          <a:lstStyle/>
          <a:p>
            <a:endParaRPr lang="fr-FR"/>
          </a:p>
        </p:txBody>
      </p:sp>
      <p:sp>
        <p:nvSpPr>
          <p:cNvPr id="5" name="Espace réservé du pied de page 4"/>
          <p:cNvSpPr>
            <a:spLocks noGrp="1"/>
          </p:cNvSpPr>
          <p:nvPr>
            <p:ph type="ftr" sz="quarter" idx="11"/>
          </p:nvPr>
        </p:nvSpPr>
        <p:spPr bwMode="gray"/>
        <p:txBody>
          <a:bodyPr/>
          <a:lstStyle/>
          <a:p>
            <a:r>
              <a:rPr lang="fr-FR"/>
              <a:t>BPI - AAP</a:t>
            </a: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dirty="0"/>
          </a:p>
        </p:txBody>
      </p:sp>
    </p:spTree>
    <p:extLst>
      <p:ext uri="{BB962C8B-B14F-4D97-AF65-F5344CB8AC3E}">
        <p14:creationId xmlns:p14="http://schemas.microsoft.com/office/powerpoint/2010/main" val="40533141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Strona tytułowa z motywem">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5AAC722-2C2A-42A4-9AF1-74B0E37078BD}"/>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87076" name="think-cell Slide" r:id="rId4" imgW="592" imgH="591" progId="TCLayout.ActiveDocument.1">
                  <p:embed/>
                </p:oleObj>
              </mc:Choice>
              <mc:Fallback>
                <p:oleObj name="think-cell Slide" r:id="rId4" imgW="592" imgH="591" progId="TCLayout.ActiveDocument.1">
                  <p:embed/>
                  <p:pic>
                    <p:nvPicPr>
                      <p:cNvPr id="3" name="Object 2" hidden="1">
                        <a:extLst>
                          <a:ext uri="{FF2B5EF4-FFF2-40B4-BE49-F238E27FC236}">
                            <a16:creationId xmlns:a16="http://schemas.microsoft.com/office/drawing/2014/main" id="{95AAC722-2C2A-42A4-9AF1-74B0E37078BD}"/>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63" name="Espace réservé pour une image  15"/>
          <p:cNvSpPr txBox="1">
            <a:spLocks/>
          </p:cNvSpPr>
          <p:nvPr userDrawn="1"/>
        </p:nvSpPr>
        <p:spPr bwMode="gray">
          <a:xfrm>
            <a:off x="340800" y="326400"/>
            <a:ext cx="11856000" cy="5856000"/>
          </a:xfrm>
          <a:custGeom>
            <a:avLst/>
            <a:gdLst>
              <a:gd name="connsiteX0" fmla="*/ 244898 w 8892000"/>
              <a:gd name="connsiteY0" fmla="*/ 0 h 4392000"/>
              <a:gd name="connsiteX1" fmla="*/ 3420000 w 8892000"/>
              <a:gd name="connsiteY1" fmla="*/ 0 h 4392000"/>
              <a:gd name="connsiteX2" fmla="*/ 8647102 w 8892000"/>
              <a:gd name="connsiteY2" fmla="*/ 0 h 4392000"/>
              <a:gd name="connsiteX3" fmla="*/ 8892000 w 8892000"/>
              <a:gd name="connsiteY3" fmla="*/ 0 h 4392000"/>
              <a:gd name="connsiteX4" fmla="*/ 8892000 w 8892000"/>
              <a:gd name="connsiteY4" fmla="*/ 244898 h 4392000"/>
              <a:gd name="connsiteX5" fmla="*/ 8892000 w 8892000"/>
              <a:gd name="connsiteY5" fmla="*/ 4147102 h 4392000"/>
              <a:gd name="connsiteX6" fmla="*/ 8892000 w 8892000"/>
              <a:gd name="connsiteY6" fmla="*/ 4392000 h 4392000"/>
              <a:gd name="connsiteX7" fmla="*/ 8647102 w 8892000"/>
              <a:gd name="connsiteY7" fmla="*/ 4392000 h 4392000"/>
              <a:gd name="connsiteX8" fmla="*/ 3420000 w 8892000"/>
              <a:gd name="connsiteY8" fmla="*/ 4392000 h 4392000"/>
              <a:gd name="connsiteX9" fmla="*/ 244898 w 8892000"/>
              <a:gd name="connsiteY9" fmla="*/ 4392000 h 4392000"/>
              <a:gd name="connsiteX10" fmla="*/ 0 w 8892000"/>
              <a:gd name="connsiteY10" fmla="*/ 4147102 h 4392000"/>
              <a:gd name="connsiteX11" fmla="*/ 0 w 8892000"/>
              <a:gd name="connsiteY11" fmla="*/ 244898 h 4392000"/>
              <a:gd name="connsiteX12" fmla="*/ 244898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4898" y="0"/>
                </a:moveTo>
                <a:lnTo>
                  <a:pt x="3420000" y="0"/>
                </a:lnTo>
                <a:lnTo>
                  <a:pt x="8647102" y="0"/>
                </a:lnTo>
                <a:lnTo>
                  <a:pt x="8892000" y="0"/>
                </a:lnTo>
                <a:lnTo>
                  <a:pt x="8892000" y="244898"/>
                </a:lnTo>
                <a:lnTo>
                  <a:pt x="8892000" y="4147102"/>
                </a:lnTo>
                <a:lnTo>
                  <a:pt x="8892000" y="4392000"/>
                </a:lnTo>
                <a:lnTo>
                  <a:pt x="8647102" y="4392000"/>
                </a:lnTo>
                <a:lnTo>
                  <a:pt x="3420000" y="4392000"/>
                </a:lnTo>
                <a:lnTo>
                  <a:pt x="244898" y="4392000"/>
                </a:lnTo>
                <a:cubicBezTo>
                  <a:pt x="109645" y="4392000"/>
                  <a:pt x="0" y="4282355"/>
                  <a:pt x="0" y="4147102"/>
                </a:cubicBezTo>
                <a:lnTo>
                  <a:pt x="0" y="244898"/>
                </a:lnTo>
                <a:cubicBezTo>
                  <a:pt x="0" y="109645"/>
                  <a:pt x="109645" y="0"/>
                  <a:pt x="244898" y="0"/>
                </a:cubicBezTo>
                <a:close/>
              </a:path>
            </a:pathLst>
          </a:custGeom>
          <a:solidFill>
            <a:srgbClr val="FFFFFF">
              <a:lumMod val="85000"/>
            </a:srgbClr>
          </a:solidFill>
          <a:ln>
            <a:noFill/>
          </a:ln>
        </p:spPr>
        <p:txBody>
          <a:bodyPr vert="horz" wrap="square" lIns="0" tIns="1260000" rIns="0" bIns="0" rtlCol="0" anchor="t" anchorCtr="0">
            <a:noAutofit/>
          </a:bodyPr>
          <a:lstStyle>
            <a:lvl1pPr marL="0" indent="0" algn="ctr" defTabSz="914341" rtl="0" eaLnBrk="1" latinLnBrk="0" hangingPunct="1">
              <a:lnSpc>
                <a:spcPct val="82000"/>
              </a:lnSpc>
              <a:spcBef>
                <a:spcPts val="0"/>
              </a:spcBef>
              <a:spcAft>
                <a:spcPts val="1200"/>
              </a:spcAft>
              <a:buSzPct val="80000"/>
              <a:buFontTx/>
              <a:buNone/>
              <a:defRPr sz="1600" b="1" kern="1200" cap="none" baseline="0">
                <a:solidFill>
                  <a:schemeClr val="tx1"/>
                </a:solidFill>
                <a:latin typeface="+mn-lt"/>
                <a:ea typeface="+mn-ea"/>
                <a:cs typeface="+mn-cs"/>
              </a:defRPr>
            </a:lvl1pPr>
            <a:lvl2pPr marL="815980" indent="-239994" algn="l" defTabSz="914341" rtl="0" eaLnBrk="1" latinLnBrk="0" hangingPunct="1">
              <a:lnSpc>
                <a:spcPct val="82000"/>
              </a:lnSpc>
              <a:spcBef>
                <a:spcPts val="0"/>
              </a:spcBef>
              <a:spcAft>
                <a:spcPts val="1200"/>
              </a:spcAft>
              <a:buSzPct val="100000"/>
              <a:buFont typeface="Wingdings" pitchFamily="2" charset="2"/>
              <a:buChar char="§"/>
              <a:defRPr sz="1800"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200"/>
              </a:spcAft>
              <a:buClr>
                <a:schemeClr val="accent3"/>
              </a:buClr>
              <a:buSzPct val="100000"/>
              <a:buFont typeface="Wingdings" pitchFamily="2" charset="2"/>
              <a:buChar char="§"/>
              <a:defRPr sz="1800"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200"/>
              </a:spcAft>
              <a:buClr>
                <a:schemeClr val="accent1"/>
              </a:buClr>
              <a:buSzPct val="100000"/>
              <a:buFont typeface="Wingdings" pitchFamily="2" charset="2"/>
              <a:buChar char="§"/>
              <a:defRPr sz="1800"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200"/>
              </a:spcAft>
              <a:buClr>
                <a:schemeClr val="accent1"/>
              </a:buClr>
              <a:buSzPct val="100000"/>
              <a:buFont typeface="Wingdings" pitchFamily="2" charset="2"/>
              <a:buChar char="§"/>
              <a:defRPr sz="1800"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18" rtl="0" eaLnBrk="1" fontAlgn="auto" latinLnBrk="0" hangingPunct="1">
              <a:lnSpc>
                <a:spcPct val="82000"/>
              </a:lnSpc>
              <a:spcBef>
                <a:spcPts val="0"/>
              </a:spcBef>
              <a:spcAft>
                <a:spcPts val="1200"/>
              </a:spcAft>
              <a:buClrTx/>
              <a:buSzPct val="80000"/>
              <a:buFontTx/>
              <a:buNone/>
              <a:tabLst/>
              <a:defRPr/>
            </a:pPr>
            <a:r>
              <a:rPr kumimoji="0" lang="pl-PL"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Kliknij ikonę, aby dodać zdjęcie tła</a:t>
            </a:r>
            <a:br>
              <a:rPr kumimoji="0" lang="pl-PL"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br>
            <a:r>
              <a:rPr kumimoji="0" lang="pl-PL"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(Wybierz obraz prawym przyciskiem myszy / Ustaw jako tło)</a:t>
            </a:r>
          </a:p>
        </p:txBody>
      </p:sp>
      <p:sp>
        <p:nvSpPr>
          <p:cNvPr id="64" name="Espace réservé du texte 13"/>
          <p:cNvSpPr txBox="1">
            <a:spLocks noChangeAspect="1"/>
          </p:cNvSpPr>
          <p:nvPr userDrawn="1"/>
        </p:nvSpPr>
        <p:spPr bwMode="gray">
          <a:xfrm>
            <a:off x="5616000" y="2"/>
            <a:ext cx="960000" cy="823385"/>
          </a:xfrm>
          <a:prstGeom prst="rect">
            <a:avLst/>
          </a:prstGeom>
          <a:blipFill>
            <a:blip r:embed="rId6" cstate="print">
              <a:extLst>
                <a:ext uri="{28A0092B-C50C-407E-A947-70E740481C1C}">
                  <a14:useLocalDpi xmlns:a14="http://schemas.microsoft.com/office/drawing/2010/main"/>
                </a:ext>
              </a:extLst>
            </a:blip>
            <a:stretch>
              <a:fillRect/>
            </a:stretch>
          </a:blipFill>
          <a:ln>
            <a:solidFill>
              <a:srgbClr val="000000">
                <a:alpha val="0"/>
              </a:srgbClr>
            </a:solidFill>
          </a:ln>
        </p:spPr>
        <p:txBody>
          <a:bodyPr vert="horz" lIns="0" tIns="0" rIns="0" bIns="0" rtlCol="0" anchor="t" anchorCtr="0">
            <a:noAutofit/>
          </a:bodyPr>
          <a:lstStyle>
            <a:lvl1pPr marL="359991" indent="-359991" algn="l" defTabSz="914341" rtl="0" eaLnBrk="1" latinLnBrk="0" hangingPunct="1">
              <a:lnSpc>
                <a:spcPct val="82000"/>
              </a:lnSpc>
              <a:spcBef>
                <a:spcPts val="0"/>
              </a:spcBef>
              <a:spcAft>
                <a:spcPts val="1200"/>
              </a:spcAft>
              <a:buSzPct val="80000"/>
              <a:buFont typeface="Wingdings" pitchFamily="2" charset="2"/>
              <a:buNone/>
              <a:defRPr sz="133" b="0" kern="1200" cap="none" baseline="0">
                <a:solidFill>
                  <a:schemeClr val="bg1">
                    <a:alpha val="0"/>
                  </a:schemeClr>
                </a:solidFill>
                <a:latin typeface="+mn-lt"/>
                <a:ea typeface="+mn-ea"/>
                <a:cs typeface="+mn-cs"/>
              </a:defRPr>
            </a:lvl1pPr>
            <a:lvl2pPr marL="815980" indent="-239994" algn="l" defTabSz="914341" rtl="0" eaLnBrk="1" latinLnBrk="0" hangingPunct="1">
              <a:lnSpc>
                <a:spcPct val="82000"/>
              </a:lnSpc>
              <a:spcBef>
                <a:spcPts val="0"/>
              </a:spcBef>
              <a:spcAft>
                <a:spcPts val="1200"/>
              </a:spcAft>
              <a:buSzPct val="100000"/>
              <a:buFont typeface="Wingdings" pitchFamily="2" charset="2"/>
              <a:buChar char="§"/>
              <a:defRPr sz="1800"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200"/>
              </a:spcAft>
              <a:buClr>
                <a:schemeClr val="accent3"/>
              </a:buClr>
              <a:buSzPct val="100000"/>
              <a:buFont typeface="Wingdings" pitchFamily="2" charset="2"/>
              <a:buChar char="§"/>
              <a:defRPr sz="1800"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200"/>
              </a:spcAft>
              <a:buClr>
                <a:schemeClr val="accent1"/>
              </a:buClr>
              <a:buSzPct val="100000"/>
              <a:buFont typeface="Wingdings" pitchFamily="2" charset="2"/>
              <a:buChar char="§"/>
              <a:defRPr sz="1800"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200"/>
              </a:spcAft>
              <a:buClr>
                <a:schemeClr val="accent1"/>
              </a:buClr>
              <a:buSzPct val="100000"/>
              <a:buFont typeface="Wingdings" pitchFamily="2" charset="2"/>
              <a:buChar char="§"/>
              <a:defRPr sz="1800"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9982" marR="0" lvl="0" indent="-359982" algn="l" defTabSz="914318" rtl="0" eaLnBrk="1" fontAlgn="auto" latinLnBrk="0" hangingPunct="1">
              <a:lnSpc>
                <a:spcPct val="82000"/>
              </a:lnSpc>
              <a:spcBef>
                <a:spcPts val="0"/>
              </a:spcBef>
              <a:spcAft>
                <a:spcPts val="1200"/>
              </a:spcAft>
              <a:buClrTx/>
              <a:buSzPct val="80000"/>
              <a:buFont typeface="Wingdings" pitchFamily="2" charset="2"/>
              <a:buNone/>
              <a:tabLst/>
              <a:defRPr/>
            </a:pPr>
            <a:r>
              <a:rPr kumimoji="0" lang="fr-FR" sz="133" b="0" i="0" u="none" strike="noStrike" kern="1200" cap="none" spc="0" normalizeH="0" baseline="0" noProof="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 </a:t>
            </a:r>
            <a:endParaRPr kumimoji="0" lang="fr-FR" sz="133" b="0" i="0" u="none" strike="noStrike" kern="1200" cap="none" spc="0" normalizeH="0" baseline="0" noProof="0" dirty="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65" name="Obraz 24" descr="CA_logo symetryczne 1L.png"/>
          <p:cNvPicPr>
            <a:picLocks noChangeAspect="1"/>
          </p:cNvPicPr>
          <p:nvPr userDrawn="1"/>
        </p:nvPicPr>
        <p:blipFill rotWithShape="1">
          <a:blip r:embed="rId7" cstate="print">
            <a:extLst>
              <a:ext uri="{28A0092B-C50C-407E-A947-70E740481C1C}">
                <a14:useLocalDpi xmlns:a14="http://schemas.microsoft.com/office/drawing/2010/main"/>
              </a:ext>
            </a:extLst>
          </a:blip>
          <a:srcRect t="241" b="241"/>
          <a:stretch/>
        </p:blipFill>
        <p:spPr>
          <a:xfrm>
            <a:off x="5338235" y="6281744"/>
            <a:ext cx="1519221" cy="480053"/>
          </a:xfrm>
          <a:prstGeom prst="rect">
            <a:avLst/>
          </a:prstGeom>
        </p:spPr>
      </p:pic>
      <p:sp>
        <p:nvSpPr>
          <p:cNvPr id="66" name="Rectangle 9"/>
          <p:cNvSpPr/>
          <p:nvPr userDrawn="1"/>
        </p:nvSpPr>
        <p:spPr bwMode="gray">
          <a:xfrm>
            <a:off x="0" y="6309320"/>
            <a:ext cx="3407701" cy="548680"/>
          </a:xfrm>
          <a:prstGeom prst="rect">
            <a:avLst/>
          </a:prstGeom>
          <a:solidFill>
            <a:srgbClr val="FFFFFF"/>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7" name="Espace réservé de la date 5"/>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733" kern="1200"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r>
              <a:rPr kumimoji="0" lang="pl-PL" sz="733" b="0" i="0" u="none" strike="noStrike" kern="1200" cap="none" spc="0" normalizeH="0" baseline="0" noProof="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22.05.2017</a:t>
            </a:r>
            <a:endParaRPr kumimoji="0" lang="fr-FR" sz="733" b="0" i="0" u="none" strike="noStrike" kern="1200" cap="none"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8" name="Espace réservé du numéro de diapositive 6"/>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10C140CD-8AED-46FF-A9A2-77308F3F39AE}" type="slidenum">
              <a:rPr kumimoji="0" lang="fr-FR" sz="733" b="0" i="0" u="none" strike="noStrike" kern="1200" cap="none" spc="0" normalizeH="0" baseline="0" noProof="0" smtClean="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9" name="Espace réservé du pied de page 8"/>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Text Placeholder 4"/>
          <p:cNvSpPr>
            <a:spLocks noGrp="1"/>
          </p:cNvSpPr>
          <p:nvPr>
            <p:ph type="body" sz="quarter" idx="10" hasCustomPrompt="1"/>
          </p:nvPr>
        </p:nvSpPr>
        <p:spPr>
          <a:xfrm>
            <a:off x="2241577" y="3979549"/>
            <a:ext cx="9755320" cy="1440000"/>
          </a:xfrm>
        </p:spPr>
        <p:txBody>
          <a:bodyPr vert="horz" lIns="0" tIns="180000" rIns="0" bIns="0" rtlCol="0" anchor="ctr" anchorCtr="0">
            <a:noAutofit/>
          </a:bodyPr>
          <a:lstStyle>
            <a:lvl1pPr marL="359982" indent="-359982">
              <a:buNone/>
              <a:defRPr kumimoji="0" lang="en-US" sz="3600" b="0" i="0" u="none" strike="noStrike" cap="all" spc="0" normalizeH="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80000"/>
              </a:lnSpc>
              <a:spcAft>
                <a:spcPts val="0"/>
              </a:spcAft>
              <a:buClrTx/>
              <a:buSzTx/>
              <a:tabLst/>
            </a:pPr>
            <a:r>
              <a:rPr lang="en-US" dirty="0"/>
              <a:t>Click to add title</a:t>
            </a:r>
          </a:p>
        </p:txBody>
      </p:sp>
      <p:sp>
        <p:nvSpPr>
          <p:cNvPr id="71" name="Espace réservé du texte 13"/>
          <p:cNvSpPr txBox="1">
            <a:spLocks/>
          </p:cNvSpPr>
          <p:nvPr userDrawn="1"/>
        </p:nvSpPr>
        <p:spPr bwMode="gray">
          <a:xfrm>
            <a:off x="1877091" y="4293096"/>
            <a:ext cx="192000" cy="912000"/>
          </a:xfrm>
          <a:prstGeom prst="roundRect">
            <a:avLst>
              <a:gd name="adj" fmla="val 13081"/>
            </a:avLst>
          </a:prstGeom>
          <a:solidFill>
            <a:srgbClr val="96CA12"/>
          </a:solidFill>
          <a:ln>
            <a:solidFill>
              <a:srgbClr val="000000">
                <a:alpha val="0"/>
              </a:srgbClr>
            </a:solidFill>
          </a:ln>
        </p:spPr>
        <p:txBody>
          <a:bodyPr vert="horz" lIns="0" tIns="0" rIns="0" bIns="0" rtlCol="0" anchor="t" anchorCtr="0">
            <a:noAutofit/>
          </a:bodyPr>
          <a:lstStyle>
            <a:lvl1pPr marL="359991" indent="-359991" algn="l" defTabSz="914341" rtl="0" eaLnBrk="1" latinLnBrk="0" hangingPunct="1">
              <a:lnSpc>
                <a:spcPct val="82000"/>
              </a:lnSpc>
              <a:spcBef>
                <a:spcPts val="0"/>
              </a:spcBef>
              <a:spcAft>
                <a:spcPts val="1200"/>
              </a:spcAft>
              <a:buSzPct val="80000"/>
              <a:buFont typeface="Wingdings" pitchFamily="2" charset="2"/>
              <a:buNone/>
              <a:defRPr sz="133" b="0" kern="1200" cap="none" baseline="0">
                <a:solidFill>
                  <a:schemeClr val="bg1">
                    <a:alpha val="0"/>
                  </a:schemeClr>
                </a:solidFill>
                <a:latin typeface="+mn-lt"/>
                <a:ea typeface="+mn-ea"/>
                <a:cs typeface="+mn-cs"/>
              </a:defRPr>
            </a:lvl1pPr>
            <a:lvl2pPr marL="815980" indent="-239994" algn="l" defTabSz="914341" rtl="0" eaLnBrk="1" latinLnBrk="0" hangingPunct="1">
              <a:lnSpc>
                <a:spcPct val="82000"/>
              </a:lnSpc>
              <a:spcBef>
                <a:spcPts val="0"/>
              </a:spcBef>
              <a:spcAft>
                <a:spcPts val="1200"/>
              </a:spcAft>
              <a:buSzPct val="100000"/>
              <a:buFont typeface="Wingdings" pitchFamily="2" charset="2"/>
              <a:buChar char="§"/>
              <a:defRPr sz="1800"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200"/>
              </a:spcAft>
              <a:buClr>
                <a:schemeClr val="accent3"/>
              </a:buClr>
              <a:buSzPct val="100000"/>
              <a:buFont typeface="Wingdings" pitchFamily="2" charset="2"/>
              <a:buChar char="§"/>
              <a:defRPr sz="1800"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200"/>
              </a:spcAft>
              <a:buClr>
                <a:schemeClr val="accent1"/>
              </a:buClr>
              <a:buSzPct val="100000"/>
              <a:buFont typeface="Wingdings" pitchFamily="2" charset="2"/>
              <a:buChar char="§"/>
              <a:defRPr sz="1800"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200"/>
              </a:spcAft>
              <a:buClr>
                <a:schemeClr val="accent1"/>
              </a:buClr>
              <a:buSzPct val="100000"/>
              <a:buFont typeface="Wingdings" pitchFamily="2" charset="2"/>
              <a:buChar char="§"/>
              <a:defRPr sz="1800"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9982" marR="0" lvl="0" indent="-359982" algn="l" defTabSz="914318" rtl="0" eaLnBrk="1" fontAlgn="auto" latinLnBrk="0" hangingPunct="1">
              <a:lnSpc>
                <a:spcPct val="82000"/>
              </a:lnSpc>
              <a:spcBef>
                <a:spcPts val="0"/>
              </a:spcBef>
              <a:spcAft>
                <a:spcPts val="1200"/>
              </a:spcAft>
              <a:buClrTx/>
              <a:buSzPct val="80000"/>
              <a:buFont typeface="Wingdings" pitchFamily="2" charset="2"/>
              <a:buNone/>
              <a:tabLst/>
              <a:defRPr/>
            </a:pPr>
            <a:r>
              <a:rPr kumimoji="0" lang="fr-FR" sz="133" b="0" i="0" u="none" strike="noStrike" kern="1200" cap="none" spc="0" normalizeH="0" baseline="0" noProof="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 </a:t>
            </a:r>
            <a:endParaRPr kumimoji="0" lang="fr-FR" sz="133" b="0" i="0" u="none" strike="noStrike" kern="1200" cap="none" spc="0" normalizeH="0" baseline="0" noProof="0" dirty="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Text Placeholder 6"/>
          <p:cNvSpPr>
            <a:spLocks noGrp="1"/>
          </p:cNvSpPr>
          <p:nvPr>
            <p:ph type="body" sz="quarter" idx="11" hasCustomPrompt="1"/>
          </p:nvPr>
        </p:nvSpPr>
        <p:spPr>
          <a:xfrm>
            <a:off x="2241577" y="5421687"/>
            <a:ext cx="9755320"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subtitle</a:t>
            </a:r>
          </a:p>
        </p:txBody>
      </p:sp>
      <p:sp>
        <p:nvSpPr>
          <p:cNvPr id="9" name="Text Placeholder 8"/>
          <p:cNvSpPr>
            <a:spLocks noGrp="1"/>
          </p:cNvSpPr>
          <p:nvPr>
            <p:ph type="body" sz="quarter" idx="12" hasCustomPrompt="1"/>
          </p:nvPr>
        </p:nvSpPr>
        <p:spPr>
          <a:xfrm>
            <a:off x="2241577" y="5598384"/>
            <a:ext cx="9755320"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date</a:t>
            </a:r>
          </a:p>
        </p:txBody>
      </p:sp>
      <p:sp>
        <p:nvSpPr>
          <p:cNvPr id="16" name="Text Placeholder 15"/>
          <p:cNvSpPr>
            <a:spLocks noGrp="1"/>
          </p:cNvSpPr>
          <p:nvPr>
            <p:ph type="body" sz="quarter" idx="13" hasCustomPrompt="1"/>
          </p:nvPr>
        </p:nvSpPr>
        <p:spPr>
          <a:xfrm>
            <a:off x="2241579" y="5774945"/>
            <a:ext cx="9755319"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text</a:t>
            </a:r>
          </a:p>
        </p:txBody>
      </p:sp>
      <p:sp>
        <p:nvSpPr>
          <p:cNvPr id="77" name="Text Placeholder 76"/>
          <p:cNvSpPr>
            <a:spLocks noGrp="1"/>
          </p:cNvSpPr>
          <p:nvPr>
            <p:ph type="body" sz="quarter" idx="14" hasCustomPrompt="1"/>
          </p:nvPr>
        </p:nvSpPr>
        <p:spPr>
          <a:xfrm>
            <a:off x="2241577" y="5949427"/>
            <a:ext cx="9755320" cy="168000"/>
          </a:xfrm>
          <a:ln>
            <a:noFill/>
          </a:ln>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text</a:t>
            </a:r>
          </a:p>
        </p:txBody>
      </p:sp>
    </p:spTree>
    <p:extLst>
      <p:ext uri="{BB962C8B-B14F-4D97-AF65-F5344CB8AC3E}">
        <p14:creationId xmlns:p14="http://schemas.microsoft.com/office/powerpoint/2010/main" val="1196325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Strona tytułowa z motywem">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5AAC722-2C2A-42A4-9AF1-74B0E37078BD}"/>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88100" name="think-cell Slide" r:id="rId4" imgW="592" imgH="591" progId="TCLayout.ActiveDocument.1">
                  <p:embed/>
                </p:oleObj>
              </mc:Choice>
              <mc:Fallback>
                <p:oleObj name="think-cell Slide" r:id="rId4" imgW="592" imgH="591" progId="TCLayout.ActiveDocument.1">
                  <p:embed/>
                  <p:pic>
                    <p:nvPicPr>
                      <p:cNvPr id="3" name="Object 2" hidden="1">
                        <a:extLst>
                          <a:ext uri="{FF2B5EF4-FFF2-40B4-BE49-F238E27FC236}">
                            <a16:creationId xmlns:a16="http://schemas.microsoft.com/office/drawing/2014/main" id="{95AAC722-2C2A-42A4-9AF1-74B0E37078BD}"/>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8" name="Forme libre 11"/>
          <p:cNvSpPr/>
          <p:nvPr userDrawn="1"/>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7E93A5"/>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pl-PL" sz="2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4" name="Espace réservé du texte 13"/>
          <p:cNvSpPr txBox="1">
            <a:spLocks noChangeAspect="1"/>
          </p:cNvSpPr>
          <p:nvPr userDrawn="1"/>
        </p:nvSpPr>
        <p:spPr bwMode="gray">
          <a:xfrm>
            <a:off x="5616000" y="2"/>
            <a:ext cx="960000" cy="823385"/>
          </a:xfrm>
          <a:prstGeom prst="rect">
            <a:avLst/>
          </a:prstGeom>
          <a:blipFill>
            <a:blip r:embed="rId6" cstate="print">
              <a:extLst>
                <a:ext uri="{28A0092B-C50C-407E-A947-70E740481C1C}">
                  <a14:useLocalDpi xmlns:a14="http://schemas.microsoft.com/office/drawing/2010/main"/>
                </a:ext>
              </a:extLst>
            </a:blip>
            <a:stretch>
              <a:fillRect/>
            </a:stretch>
          </a:blipFill>
          <a:ln>
            <a:solidFill>
              <a:srgbClr val="000000">
                <a:alpha val="0"/>
              </a:srgbClr>
            </a:solidFill>
          </a:ln>
        </p:spPr>
        <p:txBody>
          <a:bodyPr vert="horz" lIns="0" tIns="0" rIns="0" bIns="0" rtlCol="0" anchor="t" anchorCtr="0">
            <a:noAutofit/>
          </a:bodyPr>
          <a:lstStyle>
            <a:lvl1pPr marL="359991" indent="-359991" algn="l" defTabSz="914341" rtl="0" eaLnBrk="1" latinLnBrk="0" hangingPunct="1">
              <a:lnSpc>
                <a:spcPct val="82000"/>
              </a:lnSpc>
              <a:spcBef>
                <a:spcPts val="0"/>
              </a:spcBef>
              <a:spcAft>
                <a:spcPts val="1200"/>
              </a:spcAft>
              <a:buSzPct val="80000"/>
              <a:buFont typeface="Wingdings" pitchFamily="2" charset="2"/>
              <a:buNone/>
              <a:defRPr sz="133" b="0" kern="1200" cap="none" baseline="0">
                <a:solidFill>
                  <a:schemeClr val="bg1">
                    <a:alpha val="0"/>
                  </a:schemeClr>
                </a:solidFill>
                <a:latin typeface="+mn-lt"/>
                <a:ea typeface="+mn-ea"/>
                <a:cs typeface="+mn-cs"/>
              </a:defRPr>
            </a:lvl1pPr>
            <a:lvl2pPr marL="815980" indent="-239994" algn="l" defTabSz="914341" rtl="0" eaLnBrk="1" latinLnBrk="0" hangingPunct="1">
              <a:lnSpc>
                <a:spcPct val="82000"/>
              </a:lnSpc>
              <a:spcBef>
                <a:spcPts val="0"/>
              </a:spcBef>
              <a:spcAft>
                <a:spcPts val="1200"/>
              </a:spcAft>
              <a:buSzPct val="100000"/>
              <a:buFont typeface="Wingdings" pitchFamily="2" charset="2"/>
              <a:buChar char="§"/>
              <a:defRPr sz="1800"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200"/>
              </a:spcAft>
              <a:buClr>
                <a:schemeClr val="accent3"/>
              </a:buClr>
              <a:buSzPct val="100000"/>
              <a:buFont typeface="Wingdings" pitchFamily="2" charset="2"/>
              <a:buChar char="§"/>
              <a:defRPr sz="1800"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200"/>
              </a:spcAft>
              <a:buClr>
                <a:schemeClr val="accent1"/>
              </a:buClr>
              <a:buSzPct val="100000"/>
              <a:buFont typeface="Wingdings" pitchFamily="2" charset="2"/>
              <a:buChar char="§"/>
              <a:defRPr sz="1800"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200"/>
              </a:spcAft>
              <a:buClr>
                <a:schemeClr val="accent1"/>
              </a:buClr>
              <a:buSzPct val="100000"/>
              <a:buFont typeface="Wingdings" pitchFamily="2" charset="2"/>
              <a:buChar char="§"/>
              <a:defRPr sz="1800"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9982" marR="0" lvl="0" indent="-359982" algn="l" defTabSz="914318" rtl="0" eaLnBrk="1" fontAlgn="auto" latinLnBrk="0" hangingPunct="1">
              <a:lnSpc>
                <a:spcPct val="82000"/>
              </a:lnSpc>
              <a:spcBef>
                <a:spcPts val="0"/>
              </a:spcBef>
              <a:spcAft>
                <a:spcPts val="1200"/>
              </a:spcAft>
              <a:buClrTx/>
              <a:buSzPct val="80000"/>
              <a:buFont typeface="Wingdings" pitchFamily="2" charset="2"/>
              <a:buNone/>
              <a:tabLst/>
              <a:defRPr/>
            </a:pPr>
            <a:r>
              <a:rPr kumimoji="0" lang="fr-FR" sz="133" b="0" i="0" u="none" strike="noStrike" kern="1200" cap="none" spc="0" normalizeH="0" baseline="0" noProof="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 </a:t>
            </a:r>
            <a:endParaRPr kumimoji="0" lang="fr-FR" sz="133" b="0" i="0" u="none" strike="noStrike" kern="1200" cap="none" spc="0" normalizeH="0" baseline="0" noProof="0" dirty="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65" name="Obraz 24" descr="CA_logo symetryczne 1L.png"/>
          <p:cNvPicPr>
            <a:picLocks noChangeAspect="1"/>
          </p:cNvPicPr>
          <p:nvPr userDrawn="1"/>
        </p:nvPicPr>
        <p:blipFill rotWithShape="1">
          <a:blip r:embed="rId7" cstate="print">
            <a:extLst>
              <a:ext uri="{28A0092B-C50C-407E-A947-70E740481C1C}">
                <a14:useLocalDpi xmlns:a14="http://schemas.microsoft.com/office/drawing/2010/main"/>
              </a:ext>
            </a:extLst>
          </a:blip>
          <a:srcRect t="241" b="241"/>
          <a:stretch/>
        </p:blipFill>
        <p:spPr>
          <a:xfrm>
            <a:off x="5338235" y="6281744"/>
            <a:ext cx="1519221" cy="480053"/>
          </a:xfrm>
          <a:prstGeom prst="rect">
            <a:avLst/>
          </a:prstGeom>
        </p:spPr>
      </p:pic>
      <p:sp>
        <p:nvSpPr>
          <p:cNvPr id="66" name="Rectangle 9"/>
          <p:cNvSpPr/>
          <p:nvPr userDrawn="1"/>
        </p:nvSpPr>
        <p:spPr bwMode="gray">
          <a:xfrm>
            <a:off x="0" y="6309320"/>
            <a:ext cx="3407701" cy="548680"/>
          </a:xfrm>
          <a:prstGeom prst="rect">
            <a:avLst/>
          </a:prstGeom>
          <a:solidFill>
            <a:srgbClr val="FFFFFF"/>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7" name="Espace réservé de la date 5"/>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733" kern="1200"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r>
              <a:rPr kumimoji="0" lang="pl-PL" sz="733" b="0" i="0" u="none" strike="noStrike" kern="1200" cap="none" spc="0" normalizeH="0" baseline="0" noProof="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22.05.2017</a:t>
            </a:r>
            <a:endParaRPr kumimoji="0" lang="fr-FR" sz="733" b="0" i="0" u="none" strike="noStrike" kern="1200" cap="none"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8" name="Espace réservé du numéro de diapositive 6"/>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10C140CD-8AED-46FF-A9A2-77308F3F39AE}" type="slidenum">
              <a:rPr kumimoji="0" lang="fr-FR" sz="733" b="0" i="0" u="none" strike="noStrike" kern="1200" cap="none" spc="0" normalizeH="0" baseline="0" noProof="0" smtClean="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9" name="Espace réservé du pied de page 8"/>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Text Placeholder 4"/>
          <p:cNvSpPr>
            <a:spLocks noGrp="1"/>
          </p:cNvSpPr>
          <p:nvPr>
            <p:ph type="body" sz="quarter" idx="10" hasCustomPrompt="1"/>
          </p:nvPr>
        </p:nvSpPr>
        <p:spPr>
          <a:xfrm>
            <a:off x="2241577" y="3979549"/>
            <a:ext cx="9755320" cy="1440000"/>
          </a:xfrm>
        </p:spPr>
        <p:txBody>
          <a:bodyPr vert="horz" lIns="0" tIns="180000" rIns="0" bIns="0" rtlCol="0" anchor="ctr" anchorCtr="0">
            <a:noAutofit/>
          </a:bodyPr>
          <a:lstStyle>
            <a:lvl1pPr marL="359982" indent="-359982">
              <a:buNone/>
              <a:defRPr kumimoji="0" lang="en-US" sz="3600" b="0" i="0" u="none" strike="noStrike" cap="all" spc="0" normalizeH="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80000"/>
              </a:lnSpc>
              <a:spcAft>
                <a:spcPts val="0"/>
              </a:spcAft>
              <a:buClrTx/>
              <a:buSzTx/>
              <a:tabLst/>
            </a:pPr>
            <a:r>
              <a:rPr lang="en-US" dirty="0"/>
              <a:t>Click to add title</a:t>
            </a:r>
          </a:p>
        </p:txBody>
      </p:sp>
      <p:sp>
        <p:nvSpPr>
          <p:cNvPr id="71" name="Espace réservé du texte 13"/>
          <p:cNvSpPr txBox="1">
            <a:spLocks/>
          </p:cNvSpPr>
          <p:nvPr userDrawn="1"/>
        </p:nvSpPr>
        <p:spPr bwMode="gray">
          <a:xfrm>
            <a:off x="1877091" y="4293096"/>
            <a:ext cx="192000" cy="912000"/>
          </a:xfrm>
          <a:prstGeom prst="roundRect">
            <a:avLst>
              <a:gd name="adj" fmla="val 13081"/>
            </a:avLst>
          </a:prstGeom>
          <a:solidFill>
            <a:srgbClr val="96CA12"/>
          </a:solidFill>
          <a:ln>
            <a:solidFill>
              <a:srgbClr val="000000">
                <a:alpha val="0"/>
              </a:srgbClr>
            </a:solidFill>
          </a:ln>
        </p:spPr>
        <p:txBody>
          <a:bodyPr vert="horz" lIns="0" tIns="0" rIns="0" bIns="0" rtlCol="0" anchor="t" anchorCtr="0">
            <a:noAutofit/>
          </a:bodyPr>
          <a:lstStyle>
            <a:lvl1pPr marL="359991" indent="-359991" algn="l" defTabSz="914341" rtl="0" eaLnBrk="1" latinLnBrk="0" hangingPunct="1">
              <a:lnSpc>
                <a:spcPct val="82000"/>
              </a:lnSpc>
              <a:spcBef>
                <a:spcPts val="0"/>
              </a:spcBef>
              <a:spcAft>
                <a:spcPts val="1200"/>
              </a:spcAft>
              <a:buSzPct val="80000"/>
              <a:buFont typeface="Wingdings" pitchFamily="2" charset="2"/>
              <a:buNone/>
              <a:defRPr sz="133" b="0" kern="1200" cap="none" baseline="0">
                <a:solidFill>
                  <a:schemeClr val="bg1">
                    <a:alpha val="0"/>
                  </a:schemeClr>
                </a:solidFill>
                <a:latin typeface="+mn-lt"/>
                <a:ea typeface="+mn-ea"/>
                <a:cs typeface="+mn-cs"/>
              </a:defRPr>
            </a:lvl1pPr>
            <a:lvl2pPr marL="815980" indent="-239994" algn="l" defTabSz="914341" rtl="0" eaLnBrk="1" latinLnBrk="0" hangingPunct="1">
              <a:lnSpc>
                <a:spcPct val="82000"/>
              </a:lnSpc>
              <a:spcBef>
                <a:spcPts val="0"/>
              </a:spcBef>
              <a:spcAft>
                <a:spcPts val="1200"/>
              </a:spcAft>
              <a:buSzPct val="100000"/>
              <a:buFont typeface="Wingdings" pitchFamily="2" charset="2"/>
              <a:buChar char="§"/>
              <a:defRPr sz="1800"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200"/>
              </a:spcAft>
              <a:buClr>
                <a:schemeClr val="accent3"/>
              </a:buClr>
              <a:buSzPct val="100000"/>
              <a:buFont typeface="Wingdings" pitchFamily="2" charset="2"/>
              <a:buChar char="§"/>
              <a:defRPr sz="1800"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200"/>
              </a:spcAft>
              <a:buClr>
                <a:schemeClr val="accent1"/>
              </a:buClr>
              <a:buSzPct val="100000"/>
              <a:buFont typeface="Wingdings" pitchFamily="2" charset="2"/>
              <a:buChar char="§"/>
              <a:defRPr sz="1800"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200"/>
              </a:spcAft>
              <a:buClr>
                <a:schemeClr val="accent1"/>
              </a:buClr>
              <a:buSzPct val="100000"/>
              <a:buFont typeface="Wingdings" pitchFamily="2" charset="2"/>
              <a:buChar char="§"/>
              <a:defRPr sz="1800"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9982" marR="0" lvl="0" indent="-359982" algn="l" defTabSz="914318" rtl="0" eaLnBrk="1" fontAlgn="auto" latinLnBrk="0" hangingPunct="1">
              <a:lnSpc>
                <a:spcPct val="82000"/>
              </a:lnSpc>
              <a:spcBef>
                <a:spcPts val="0"/>
              </a:spcBef>
              <a:spcAft>
                <a:spcPts val="1200"/>
              </a:spcAft>
              <a:buClrTx/>
              <a:buSzPct val="80000"/>
              <a:buFont typeface="Wingdings" pitchFamily="2" charset="2"/>
              <a:buNone/>
              <a:tabLst/>
              <a:defRPr/>
            </a:pPr>
            <a:r>
              <a:rPr kumimoji="0" lang="fr-FR" sz="133" b="0" i="0" u="none" strike="noStrike" kern="1200" cap="none" spc="0" normalizeH="0" baseline="0" noProof="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 </a:t>
            </a:r>
            <a:endParaRPr kumimoji="0" lang="fr-FR" sz="133" b="0" i="0" u="none" strike="noStrike" kern="1200" cap="none" spc="0" normalizeH="0" baseline="0" noProof="0" dirty="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Text Placeholder 6"/>
          <p:cNvSpPr>
            <a:spLocks noGrp="1"/>
          </p:cNvSpPr>
          <p:nvPr>
            <p:ph type="body" sz="quarter" idx="11" hasCustomPrompt="1"/>
          </p:nvPr>
        </p:nvSpPr>
        <p:spPr>
          <a:xfrm>
            <a:off x="2241577" y="5421687"/>
            <a:ext cx="9755320"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subtitle</a:t>
            </a:r>
          </a:p>
        </p:txBody>
      </p:sp>
      <p:sp>
        <p:nvSpPr>
          <p:cNvPr id="9" name="Text Placeholder 8"/>
          <p:cNvSpPr>
            <a:spLocks noGrp="1"/>
          </p:cNvSpPr>
          <p:nvPr>
            <p:ph type="body" sz="quarter" idx="12" hasCustomPrompt="1"/>
          </p:nvPr>
        </p:nvSpPr>
        <p:spPr>
          <a:xfrm>
            <a:off x="2241577" y="5598384"/>
            <a:ext cx="9755320"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date</a:t>
            </a:r>
          </a:p>
        </p:txBody>
      </p:sp>
      <p:sp>
        <p:nvSpPr>
          <p:cNvPr id="16" name="Text Placeholder 15"/>
          <p:cNvSpPr>
            <a:spLocks noGrp="1"/>
          </p:cNvSpPr>
          <p:nvPr>
            <p:ph type="body" sz="quarter" idx="13" hasCustomPrompt="1"/>
          </p:nvPr>
        </p:nvSpPr>
        <p:spPr>
          <a:xfrm>
            <a:off x="2241579" y="5774945"/>
            <a:ext cx="9755319"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text</a:t>
            </a:r>
          </a:p>
        </p:txBody>
      </p:sp>
      <p:sp>
        <p:nvSpPr>
          <p:cNvPr id="77" name="Text Placeholder 76"/>
          <p:cNvSpPr>
            <a:spLocks noGrp="1"/>
          </p:cNvSpPr>
          <p:nvPr>
            <p:ph type="body" sz="quarter" idx="14" hasCustomPrompt="1"/>
          </p:nvPr>
        </p:nvSpPr>
        <p:spPr>
          <a:xfrm>
            <a:off x="2241577" y="5949427"/>
            <a:ext cx="9755320" cy="168000"/>
          </a:xfrm>
          <a:ln>
            <a:noFill/>
          </a:ln>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text</a:t>
            </a:r>
          </a:p>
        </p:txBody>
      </p:sp>
    </p:spTree>
    <p:extLst>
      <p:ext uri="{BB962C8B-B14F-4D97-AF65-F5344CB8AC3E}">
        <p14:creationId xmlns:p14="http://schemas.microsoft.com/office/powerpoint/2010/main" val="35807990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Strona tytułowa z motywem">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5AAC722-2C2A-42A4-9AF1-74B0E37078BD}"/>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89124" name="think-cell Slide" r:id="rId4" imgW="592" imgH="591" progId="TCLayout.ActiveDocument.1">
                  <p:embed/>
                </p:oleObj>
              </mc:Choice>
              <mc:Fallback>
                <p:oleObj name="think-cell Slide" r:id="rId4" imgW="592" imgH="591" progId="TCLayout.ActiveDocument.1">
                  <p:embed/>
                  <p:pic>
                    <p:nvPicPr>
                      <p:cNvPr id="3" name="Object 2" hidden="1">
                        <a:extLst>
                          <a:ext uri="{FF2B5EF4-FFF2-40B4-BE49-F238E27FC236}">
                            <a16:creationId xmlns:a16="http://schemas.microsoft.com/office/drawing/2014/main" id="{95AAC722-2C2A-42A4-9AF1-74B0E37078BD}"/>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9" name="Forme libre 11"/>
          <p:cNvSpPr/>
          <p:nvPr userDrawn="1"/>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008789"/>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pl-PL" sz="2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4" name="Espace réservé du texte 13"/>
          <p:cNvSpPr txBox="1">
            <a:spLocks noChangeAspect="1"/>
          </p:cNvSpPr>
          <p:nvPr userDrawn="1"/>
        </p:nvSpPr>
        <p:spPr bwMode="gray">
          <a:xfrm>
            <a:off x="5616000" y="2"/>
            <a:ext cx="960000" cy="823385"/>
          </a:xfrm>
          <a:prstGeom prst="rect">
            <a:avLst/>
          </a:prstGeom>
          <a:blipFill>
            <a:blip r:embed="rId6" cstate="print">
              <a:extLst>
                <a:ext uri="{28A0092B-C50C-407E-A947-70E740481C1C}">
                  <a14:useLocalDpi xmlns:a14="http://schemas.microsoft.com/office/drawing/2010/main"/>
                </a:ext>
              </a:extLst>
            </a:blip>
            <a:stretch>
              <a:fillRect/>
            </a:stretch>
          </a:blipFill>
          <a:ln>
            <a:solidFill>
              <a:srgbClr val="000000">
                <a:alpha val="0"/>
              </a:srgbClr>
            </a:solidFill>
          </a:ln>
        </p:spPr>
        <p:txBody>
          <a:bodyPr vert="horz" lIns="0" tIns="0" rIns="0" bIns="0" rtlCol="0" anchor="t" anchorCtr="0">
            <a:noAutofit/>
          </a:bodyPr>
          <a:lstStyle>
            <a:lvl1pPr marL="359991" indent="-359991" algn="l" defTabSz="914341" rtl="0" eaLnBrk="1" latinLnBrk="0" hangingPunct="1">
              <a:lnSpc>
                <a:spcPct val="82000"/>
              </a:lnSpc>
              <a:spcBef>
                <a:spcPts val="0"/>
              </a:spcBef>
              <a:spcAft>
                <a:spcPts val="1200"/>
              </a:spcAft>
              <a:buSzPct val="80000"/>
              <a:buFont typeface="Wingdings" pitchFamily="2" charset="2"/>
              <a:buNone/>
              <a:defRPr sz="133" b="0" kern="1200" cap="none" baseline="0">
                <a:solidFill>
                  <a:schemeClr val="bg1">
                    <a:alpha val="0"/>
                  </a:schemeClr>
                </a:solidFill>
                <a:latin typeface="+mn-lt"/>
                <a:ea typeface="+mn-ea"/>
                <a:cs typeface="+mn-cs"/>
              </a:defRPr>
            </a:lvl1pPr>
            <a:lvl2pPr marL="815980" indent="-239994" algn="l" defTabSz="914341" rtl="0" eaLnBrk="1" latinLnBrk="0" hangingPunct="1">
              <a:lnSpc>
                <a:spcPct val="82000"/>
              </a:lnSpc>
              <a:spcBef>
                <a:spcPts val="0"/>
              </a:spcBef>
              <a:spcAft>
                <a:spcPts val="1200"/>
              </a:spcAft>
              <a:buSzPct val="100000"/>
              <a:buFont typeface="Wingdings" pitchFamily="2" charset="2"/>
              <a:buChar char="§"/>
              <a:defRPr sz="1800"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200"/>
              </a:spcAft>
              <a:buClr>
                <a:schemeClr val="accent3"/>
              </a:buClr>
              <a:buSzPct val="100000"/>
              <a:buFont typeface="Wingdings" pitchFamily="2" charset="2"/>
              <a:buChar char="§"/>
              <a:defRPr sz="1800"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200"/>
              </a:spcAft>
              <a:buClr>
                <a:schemeClr val="accent1"/>
              </a:buClr>
              <a:buSzPct val="100000"/>
              <a:buFont typeface="Wingdings" pitchFamily="2" charset="2"/>
              <a:buChar char="§"/>
              <a:defRPr sz="1800"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200"/>
              </a:spcAft>
              <a:buClr>
                <a:schemeClr val="accent1"/>
              </a:buClr>
              <a:buSzPct val="100000"/>
              <a:buFont typeface="Wingdings" pitchFamily="2" charset="2"/>
              <a:buChar char="§"/>
              <a:defRPr sz="1800"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9982" marR="0" lvl="0" indent="-359982" algn="l" defTabSz="914318" rtl="0" eaLnBrk="1" fontAlgn="auto" latinLnBrk="0" hangingPunct="1">
              <a:lnSpc>
                <a:spcPct val="82000"/>
              </a:lnSpc>
              <a:spcBef>
                <a:spcPts val="0"/>
              </a:spcBef>
              <a:spcAft>
                <a:spcPts val="1200"/>
              </a:spcAft>
              <a:buClrTx/>
              <a:buSzPct val="80000"/>
              <a:buFont typeface="Wingdings" pitchFamily="2" charset="2"/>
              <a:buNone/>
              <a:tabLst/>
              <a:defRPr/>
            </a:pPr>
            <a:r>
              <a:rPr kumimoji="0" lang="fr-FR" sz="133" b="0" i="0" u="none" strike="noStrike" kern="1200" cap="none" spc="0" normalizeH="0" baseline="0" noProof="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 </a:t>
            </a:r>
            <a:endParaRPr kumimoji="0" lang="fr-FR" sz="133" b="0" i="0" u="none" strike="noStrike" kern="1200" cap="none" spc="0" normalizeH="0" baseline="0" noProof="0" dirty="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65" name="Obraz 24" descr="CA_logo symetryczne 1L.png"/>
          <p:cNvPicPr>
            <a:picLocks noChangeAspect="1"/>
          </p:cNvPicPr>
          <p:nvPr userDrawn="1"/>
        </p:nvPicPr>
        <p:blipFill rotWithShape="1">
          <a:blip r:embed="rId7" cstate="print">
            <a:extLst>
              <a:ext uri="{28A0092B-C50C-407E-A947-70E740481C1C}">
                <a14:useLocalDpi xmlns:a14="http://schemas.microsoft.com/office/drawing/2010/main"/>
              </a:ext>
            </a:extLst>
          </a:blip>
          <a:srcRect t="241" b="241"/>
          <a:stretch/>
        </p:blipFill>
        <p:spPr>
          <a:xfrm>
            <a:off x="5338235" y="6281744"/>
            <a:ext cx="1519221" cy="480053"/>
          </a:xfrm>
          <a:prstGeom prst="rect">
            <a:avLst/>
          </a:prstGeom>
        </p:spPr>
      </p:pic>
      <p:sp>
        <p:nvSpPr>
          <p:cNvPr id="66" name="Rectangle 9"/>
          <p:cNvSpPr/>
          <p:nvPr userDrawn="1"/>
        </p:nvSpPr>
        <p:spPr bwMode="gray">
          <a:xfrm>
            <a:off x="0" y="6309320"/>
            <a:ext cx="3407701" cy="548680"/>
          </a:xfrm>
          <a:prstGeom prst="rect">
            <a:avLst/>
          </a:prstGeom>
          <a:solidFill>
            <a:srgbClr val="FFFFFF"/>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7" name="Espace réservé de la date 5"/>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733" kern="1200"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r>
              <a:rPr kumimoji="0" lang="pl-PL" sz="733" b="0" i="0" u="none" strike="noStrike" kern="1200" cap="none" spc="0" normalizeH="0" baseline="0" noProof="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22.05.2017</a:t>
            </a:r>
            <a:endParaRPr kumimoji="0" lang="fr-FR" sz="733" b="0" i="0" u="none" strike="noStrike" kern="1200" cap="none"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8" name="Espace réservé du numéro de diapositive 6"/>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10C140CD-8AED-46FF-A9A2-77308F3F39AE}" type="slidenum">
              <a:rPr kumimoji="0" lang="fr-FR" sz="733" b="0" i="0" u="none" strike="noStrike" kern="1200" cap="none" spc="0" normalizeH="0" baseline="0" noProof="0" smtClean="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9" name="Espace réservé du pied de page 8"/>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Text Placeholder 4"/>
          <p:cNvSpPr>
            <a:spLocks noGrp="1"/>
          </p:cNvSpPr>
          <p:nvPr>
            <p:ph type="body" sz="quarter" idx="10" hasCustomPrompt="1"/>
          </p:nvPr>
        </p:nvSpPr>
        <p:spPr>
          <a:xfrm>
            <a:off x="2241577" y="3979549"/>
            <a:ext cx="9755320" cy="1440000"/>
          </a:xfrm>
        </p:spPr>
        <p:txBody>
          <a:bodyPr vert="horz" lIns="0" tIns="180000" rIns="0" bIns="0" rtlCol="0" anchor="ctr" anchorCtr="0">
            <a:noAutofit/>
          </a:bodyPr>
          <a:lstStyle>
            <a:lvl1pPr marL="359982" indent="-359982">
              <a:buNone/>
              <a:defRPr kumimoji="0" lang="en-US" sz="3600" b="0" i="0" u="none" strike="noStrike" cap="all" spc="0" normalizeH="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80000"/>
              </a:lnSpc>
              <a:spcAft>
                <a:spcPts val="0"/>
              </a:spcAft>
              <a:buClrTx/>
              <a:buSzTx/>
              <a:tabLst/>
            </a:pPr>
            <a:r>
              <a:rPr lang="en-US" dirty="0"/>
              <a:t>Click to add title</a:t>
            </a:r>
          </a:p>
        </p:txBody>
      </p:sp>
      <p:sp>
        <p:nvSpPr>
          <p:cNvPr id="71" name="Espace réservé du texte 13"/>
          <p:cNvSpPr txBox="1">
            <a:spLocks/>
          </p:cNvSpPr>
          <p:nvPr userDrawn="1"/>
        </p:nvSpPr>
        <p:spPr bwMode="gray">
          <a:xfrm>
            <a:off x="1877091" y="4293096"/>
            <a:ext cx="192000" cy="912000"/>
          </a:xfrm>
          <a:prstGeom prst="roundRect">
            <a:avLst>
              <a:gd name="adj" fmla="val 13081"/>
            </a:avLst>
          </a:prstGeom>
          <a:solidFill>
            <a:srgbClr val="96CA12"/>
          </a:solidFill>
          <a:ln>
            <a:solidFill>
              <a:srgbClr val="000000">
                <a:alpha val="0"/>
              </a:srgbClr>
            </a:solidFill>
          </a:ln>
        </p:spPr>
        <p:txBody>
          <a:bodyPr vert="horz" lIns="0" tIns="0" rIns="0" bIns="0" rtlCol="0" anchor="t" anchorCtr="0">
            <a:noAutofit/>
          </a:bodyPr>
          <a:lstStyle>
            <a:lvl1pPr marL="359991" indent="-359991" algn="l" defTabSz="914341" rtl="0" eaLnBrk="1" latinLnBrk="0" hangingPunct="1">
              <a:lnSpc>
                <a:spcPct val="82000"/>
              </a:lnSpc>
              <a:spcBef>
                <a:spcPts val="0"/>
              </a:spcBef>
              <a:spcAft>
                <a:spcPts val="1200"/>
              </a:spcAft>
              <a:buSzPct val="80000"/>
              <a:buFont typeface="Wingdings" pitchFamily="2" charset="2"/>
              <a:buNone/>
              <a:defRPr sz="133" b="0" kern="1200" cap="none" baseline="0">
                <a:solidFill>
                  <a:schemeClr val="bg1">
                    <a:alpha val="0"/>
                  </a:schemeClr>
                </a:solidFill>
                <a:latin typeface="+mn-lt"/>
                <a:ea typeface="+mn-ea"/>
                <a:cs typeface="+mn-cs"/>
              </a:defRPr>
            </a:lvl1pPr>
            <a:lvl2pPr marL="815980" indent="-239994" algn="l" defTabSz="914341" rtl="0" eaLnBrk="1" latinLnBrk="0" hangingPunct="1">
              <a:lnSpc>
                <a:spcPct val="82000"/>
              </a:lnSpc>
              <a:spcBef>
                <a:spcPts val="0"/>
              </a:spcBef>
              <a:spcAft>
                <a:spcPts val="1200"/>
              </a:spcAft>
              <a:buSzPct val="100000"/>
              <a:buFont typeface="Wingdings" pitchFamily="2" charset="2"/>
              <a:buChar char="§"/>
              <a:defRPr sz="1800"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200"/>
              </a:spcAft>
              <a:buClr>
                <a:schemeClr val="accent3"/>
              </a:buClr>
              <a:buSzPct val="100000"/>
              <a:buFont typeface="Wingdings" pitchFamily="2" charset="2"/>
              <a:buChar char="§"/>
              <a:defRPr sz="1800"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200"/>
              </a:spcAft>
              <a:buClr>
                <a:schemeClr val="accent1"/>
              </a:buClr>
              <a:buSzPct val="100000"/>
              <a:buFont typeface="Wingdings" pitchFamily="2" charset="2"/>
              <a:buChar char="§"/>
              <a:defRPr sz="1800"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200"/>
              </a:spcAft>
              <a:buClr>
                <a:schemeClr val="accent1"/>
              </a:buClr>
              <a:buSzPct val="100000"/>
              <a:buFont typeface="Wingdings" pitchFamily="2" charset="2"/>
              <a:buChar char="§"/>
              <a:defRPr sz="1800"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9982" marR="0" lvl="0" indent="-359982" algn="l" defTabSz="914318" rtl="0" eaLnBrk="1" fontAlgn="auto" latinLnBrk="0" hangingPunct="1">
              <a:lnSpc>
                <a:spcPct val="82000"/>
              </a:lnSpc>
              <a:spcBef>
                <a:spcPts val="0"/>
              </a:spcBef>
              <a:spcAft>
                <a:spcPts val="1200"/>
              </a:spcAft>
              <a:buClrTx/>
              <a:buSzPct val="80000"/>
              <a:buFont typeface="Wingdings" pitchFamily="2" charset="2"/>
              <a:buNone/>
              <a:tabLst/>
              <a:defRPr/>
            </a:pPr>
            <a:r>
              <a:rPr kumimoji="0" lang="fr-FR" sz="133" b="0" i="0" u="none" strike="noStrike" kern="1200" cap="none" spc="0" normalizeH="0" baseline="0" noProof="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 </a:t>
            </a:r>
            <a:endParaRPr kumimoji="0" lang="fr-FR" sz="133" b="0" i="0" u="none" strike="noStrike" kern="1200" cap="none" spc="0" normalizeH="0" baseline="0" noProof="0" dirty="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Text Placeholder 6"/>
          <p:cNvSpPr>
            <a:spLocks noGrp="1"/>
          </p:cNvSpPr>
          <p:nvPr>
            <p:ph type="body" sz="quarter" idx="11" hasCustomPrompt="1"/>
          </p:nvPr>
        </p:nvSpPr>
        <p:spPr>
          <a:xfrm>
            <a:off x="2241577" y="5421687"/>
            <a:ext cx="9755320"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subtitle</a:t>
            </a:r>
          </a:p>
        </p:txBody>
      </p:sp>
      <p:sp>
        <p:nvSpPr>
          <p:cNvPr id="9" name="Text Placeholder 8"/>
          <p:cNvSpPr>
            <a:spLocks noGrp="1"/>
          </p:cNvSpPr>
          <p:nvPr>
            <p:ph type="body" sz="quarter" idx="12" hasCustomPrompt="1"/>
          </p:nvPr>
        </p:nvSpPr>
        <p:spPr>
          <a:xfrm>
            <a:off x="2241577" y="5598384"/>
            <a:ext cx="9755320"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date</a:t>
            </a:r>
          </a:p>
        </p:txBody>
      </p:sp>
      <p:sp>
        <p:nvSpPr>
          <p:cNvPr id="16" name="Text Placeholder 15"/>
          <p:cNvSpPr>
            <a:spLocks noGrp="1"/>
          </p:cNvSpPr>
          <p:nvPr>
            <p:ph type="body" sz="quarter" idx="13" hasCustomPrompt="1"/>
          </p:nvPr>
        </p:nvSpPr>
        <p:spPr>
          <a:xfrm>
            <a:off x="2241579" y="5774945"/>
            <a:ext cx="9755319"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text</a:t>
            </a:r>
          </a:p>
        </p:txBody>
      </p:sp>
      <p:sp>
        <p:nvSpPr>
          <p:cNvPr id="77" name="Text Placeholder 76"/>
          <p:cNvSpPr>
            <a:spLocks noGrp="1"/>
          </p:cNvSpPr>
          <p:nvPr>
            <p:ph type="body" sz="quarter" idx="14" hasCustomPrompt="1"/>
          </p:nvPr>
        </p:nvSpPr>
        <p:spPr>
          <a:xfrm>
            <a:off x="2241577" y="5949427"/>
            <a:ext cx="9755320" cy="168000"/>
          </a:xfrm>
          <a:ln>
            <a:noFill/>
          </a:ln>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text</a:t>
            </a:r>
          </a:p>
        </p:txBody>
      </p:sp>
    </p:spTree>
    <p:extLst>
      <p:ext uri="{BB962C8B-B14F-4D97-AF65-F5344CB8AC3E}">
        <p14:creationId xmlns:p14="http://schemas.microsoft.com/office/powerpoint/2010/main" val="8798391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pis treści 1">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D263993-096B-4674-8A57-D5914F71D422}"/>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90148"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7D263993-096B-4674-8A57-D5914F71D422}"/>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6" name="Text Placeholder 5"/>
          <p:cNvSpPr>
            <a:spLocks noGrp="1"/>
          </p:cNvSpPr>
          <p:nvPr>
            <p:ph type="body" sz="quarter" idx="10" hasCustomPrompt="1"/>
          </p:nvPr>
        </p:nvSpPr>
        <p:spPr>
          <a:xfrm>
            <a:off x="3791744" y="457200"/>
            <a:ext cx="7902843" cy="1387624"/>
          </a:xfrm>
        </p:spPr>
        <p:txBody>
          <a:bodyPr vert="horz" lIns="0" tIns="0" rIns="0" bIns="0" rtlCol="0" anchor="t" anchorCtr="0">
            <a:noAutofit/>
          </a:bodyPr>
          <a:lstStyle>
            <a:lvl1pPr>
              <a:defRPr kumimoji="0" lang="en-US" sz="3600" b="0" i="0" u="none" strike="noStrike" spc="0" normalizeH="0" dirty="0">
                <a:ln>
                  <a:noFill/>
                </a:ln>
                <a:solidFill>
                  <a:srgbClr val="7E93A5"/>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90000"/>
              </a:lnSpc>
              <a:spcAft>
                <a:spcPts val="0"/>
              </a:spcAft>
              <a:buClrTx/>
              <a:buSzTx/>
              <a:buFontTx/>
              <a:buNone/>
              <a:tabLst/>
            </a:pPr>
            <a:r>
              <a:rPr lang="en-US" dirty="0"/>
              <a:t>Agenda</a:t>
            </a:r>
          </a:p>
        </p:txBody>
      </p:sp>
      <p:sp>
        <p:nvSpPr>
          <p:cNvPr id="24" name="Content Placeholder 23"/>
          <p:cNvSpPr>
            <a:spLocks noGrp="1"/>
          </p:cNvSpPr>
          <p:nvPr>
            <p:ph sz="quarter" idx="12" hasCustomPrompt="1"/>
          </p:nvPr>
        </p:nvSpPr>
        <p:spPr>
          <a:xfrm>
            <a:off x="3791743" y="2114552"/>
            <a:ext cx="7902840" cy="3911601"/>
          </a:xfrm>
        </p:spPr>
        <p:txBody>
          <a:bodyPr/>
          <a:lstStyle>
            <a:lvl1pPr marL="0" marR="0" indent="0" algn="l" defTabSz="914318" rtl="0" eaLnBrk="1" fontAlgn="auto" latinLnBrk="0" hangingPunct="1">
              <a:spcBef>
                <a:spcPts val="0"/>
              </a:spcBef>
              <a:spcAft>
                <a:spcPts val="1200"/>
              </a:spcAft>
              <a:buClrTx/>
              <a:buFont typeface="Wingdings" pitchFamily="2" charset="2"/>
              <a:buChar char="n"/>
              <a:tabLst/>
              <a:defRPr kumimoji="0" lang="en-US" sz="1600" b="0" i="0" u="none" strike="noStrike" kern="1200" cap="all" spc="0" normalizeH="0" baseline="0" dirty="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defRPr>
            </a:lvl1pPr>
            <a:lvl2pPr marL="575972" marR="0" indent="0" algn="l" defTabSz="914318" rtl="0" eaLnBrk="1" fontAlgn="auto" latinLnBrk="0" hangingPunct="1">
              <a:spcBef>
                <a:spcPts val="0"/>
              </a:spcBef>
              <a:spcAft>
                <a:spcPts val="1200"/>
              </a:spcAft>
              <a:buClrTx/>
              <a:buFont typeface="Wingdings" pitchFamily="2" charset="2"/>
              <a:buChar char="n"/>
              <a:tabLst/>
              <a:defRPr kumimoji="0" lang="en-US" sz="1600" b="0" i="0" u="none" strike="noStrike" kern="1200" cap="all" spc="0" normalizeH="0" baseline="0" dirty="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defRPr>
            </a:lvl2pPr>
            <a:lvl3pPr marL="1151942" indent="0">
              <a:buNone/>
              <a:defRPr/>
            </a:lvl3pPr>
            <a:lvl4pPr marL="1727914" indent="0">
              <a:buNone/>
              <a:defRPr/>
            </a:lvl4pPr>
            <a:lvl5pPr marL="2303885" indent="0">
              <a:buNone/>
              <a:defRPr/>
            </a:lvl5pPr>
          </a:lstStyle>
          <a:p>
            <a:pPr marL="484776" marR="0" lvl="0" indent="-484776" fontAlgn="auto">
              <a:lnSpc>
                <a:spcPct val="125000"/>
              </a:lnSpc>
              <a:buClrTx/>
              <a:buSzPct val="100000"/>
              <a:tabLst/>
            </a:pPr>
            <a:r>
              <a:rPr lang="en-US" dirty="0"/>
              <a:t>Text</a:t>
            </a:r>
          </a:p>
          <a:p>
            <a:pPr marL="835158" marR="0" lvl="1" indent="-350382" fontAlgn="auto">
              <a:buClrTx/>
              <a:buSzPct val="80000"/>
              <a:buChar char="n"/>
              <a:tabLst/>
            </a:pPr>
            <a:r>
              <a:rPr lang="en-US" dirty="0"/>
              <a:t>Text</a:t>
            </a:r>
          </a:p>
        </p:txBody>
      </p:sp>
      <p:sp>
        <p:nvSpPr>
          <p:cNvPr id="16"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 name="Forme libre 32"/>
          <p:cNvSpPr/>
          <p:nvPr userDrawn="1"/>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7E93A5"/>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163393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pis treści 1">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D263993-096B-4674-8A57-D5914F71D422}"/>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91172"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7D263993-096B-4674-8A57-D5914F71D422}"/>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0" name="Forme libre 7"/>
          <p:cNvSpPr/>
          <p:nvPr userDrawn="1"/>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7E93A5"/>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Text Placeholder 5"/>
          <p:cNvSpPr>
            <a:spLocks noGrp="1"/>
          </p:cNvSpPr>
          <p:nvPr>
            <p:ph type="body" sz="quarter" idx="10" hasCustomPrompt="1"/>
          </p:nvPr>
        </p:nvSpPr>
        <p:spPr>
          <a:xfrm>
            <a:off x="3791744" y="457200"/>
            <a:ext cx="7902843" cy="1387624"/>
          </a:xfrm>
        </p:spPr>
        <p:txBody>
          <a:bodyPr vert="horz" lIns="0" tIns="0" rIns="0" bIns="0" rtlCol="0" anchor="t" anchorCtr="0">
            <a:noAutofit/>
          </a:bodyPr>
          <a:lstStyle>
            <a:lvl1pPr>
              <a:defRPr kumimoji="0" lang="en-US" sz="3600" b="0" i="0" u="none" strike="noStrike" spc="0" normalizeH="0" dirty="0">
                <a:ln>
                  <a:noFill/>
                </a:ln>
                <a:solidFill>
                  <a:schemeClr val="bg1"/>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90000"/>
              </a:lnSpc>
              <a:spcAft>
                <a:spcPts val="0"/>
              </a:spcAft>
              <a:buClrTx/>
              <a:buSzTx/>
              <a:buFontTx/>
              <a:buNone/>
              <a:tabLst/>
            </a:pPr>
            <a:r>
              <a:rPr lang="en-US" dirty="0"/>
              <a:t>Agenda</a:t>
            </a:r>
          </a:p>
        </p:txBody>
      </p:sp>
      <p:sp>
        <p:nvSpPr>
          <p:cNvPr id="24" name="Content Placeholder 23"/>
          <p:cNvSpPr>
            <a:spLocks noGrp="1"/>
          </p:cNvSpPr>
          <p:nvPr>
            <p:ph sz="quarter" idx="12" hasCustomPrompt="1"/>
          </p:nvPr>
        </p:nvSpPr>
        <p:spPr>
          <a:xfrm>
            <a:off x="3791743" y="2114552"/>
            <a:ext cx="7902840" cy="3911601"/>
          </a:xfrm>
        </p:spPr>
        <p:txBody>
          <a:bodyPr/>
          <a:lstStyle>
            <a:lvl1pPr marL="0" marR="0" indent="0" algn="l" defTabSz="914318" rtl="0" eaLnBrk="1" fontAlgn="auto" latinLnBrk="0" hangingPunct="1">
              <a:spcBef>
                <a:spcPts val="0"/>
              </a:spcBef>
              <a:spcAft>
                <a:spcPts val="1200"/>
              </a:spcAft>
              <a:buClrTx/>
              <a:buFont typeface="Wingdings" pitchFamily="2" charset="2"/>
              <a:buChar char="n"/>
              <a:tabLst/>
              <a:defRPr kumimoji="0" lang="en-US" sz="1600" b="0" i="0" u="none" strike="noStrike" kern="1200" cap="all" spc="0" normalizeH="0" baseline="0" dirty="0" smtClean="0">
                <a:ln>
                  <a:noFill/>
                </a:ln>
                <a:solidFill>
                  <a:schemeClr val="bg1"/>
                </a:solidFill>
                <a:effectLst/>
                <a:uLnTx/>
                <a:uFillTx/>
                <a:latin typeface="Arial" panose="020B0604020202020204" pitchFamily="34" charset="0"/>
                <a:ea typeface="+mn-ea"/>
                <a:cs typeface="Arial" panose="020B0604020202020204" pitchFamily="34" charset="0"/>
                <a:sym typeface="Arial" panose="020B0604020202020204" pitchFamily="34" charset="0"/>
              </a:defRPr>
            </a:lvl1pPr>
            <a:lvl2pPr marL="575972" marR="0" indent="0" algn="l" defTabSz="914318" rtl="0" eaLnBrk="1" fontAlgn="auto" latinLnBrk="0" hangingPunct="1">
              <a:spcBef>
                <a:spcPts val="0"/>
              </a:spcBef>
              <a:spcAft>
                <a:spcPts val="1200"/>
              </a:spcAft>
              <a:buClrTx/>
              <a:buFont typeface="Wingdings" pitchFamily="2" charset="2"/>
              <a:buChar char="n"/>
              <a:tabLst/>
              <a:defRPr kumimoji="0" lang="en-US" sz="1600" b="0" i="0" u="none" strike="noStrike" kern="1200" cap="all" spc="0" normalizeH="0" baseline="0" dirty="0" smtClean="0">
                <a:ln>
                  <a:noFill/>
                </a:ln>
                <a:solidFill>
                  <a:schemeClr val="bg1"/>
                </a:solidFill>
                <a:effectLst/>
                <a:uLnTx/>
                <a:uFillTx/>
                <a:latin typeface="Arial" panose="020B0604020202020204" pitchFamily="34" charset="0"/>
                <a:ea typeface="+mn-ea"/>
                <a:cs typeface="Arial" panose="020B0604020202020204" pitchFamily="34" charset="0"/>
                <a:sym typeface="Arial" panose="020B0604020202020204" pitchFamily="34" charset="0"/>
              </a:defRPr>
            </a:lvl2pPr>
            <a:lvl3pPr marL="1151942" indent="0">
              <a:buNone/>
              <a:defRPr/>
            </a:lvl3pPr>
            <a:lvl4pPr marL="1727914" indent="0">
              <a:buNone/>
              <a:defRPr/>
            </a:lvl4pPr>
            <a:lvl5pPr marL="2303885" indent="0">
              <a:buNone/>
              <a:defRPr/>
            </a:lvl5pPr>
          </a:lstStyle>
          <a:p>
            <a:pPr marL="484776" marR="0" lvl="0" indent="-484776" fontAlgn="auto">
              <a:lnSpc>
                <a:spcPct val="125000"/>
              </a:lnSpc>
              <a:buClrTx/>
              <a:buSzPct val="100000"/>
              <a:tabLst/>
            </a:pPr>
            <a:r>
              <a:rPr lang="en-US" dirty="0"/>
              <a:t>Text</a:t>
            </a:r>
          </a:p>
          <a:p>
            <a:pPr marL="835158" marR="0" lvl="1" indent="-350382" fontAlgn="auto">
              <a:buClrTx/>
              <a:buSzPct val="80000"/>
              <a:buChar char="n"/>
              <a:tabLst/>
            </a:pPr>
            <a:r>
              <a:rPr lang="en-US" dirty="0"/>
              <a:t>Text</a:t>
            </a:r>
          </a:p>
        </p:txBody>
      </p:sp>
      <p:sp>
        <p:nvSpPr>
          <p:cNvPr id="15" name="Espace réservé de la date 3"/>
          <p:cNvSpPr txBox="1">
            <a:spLocks/>
          </p:cNvSpPr>
          <p:nvPr userDrawn="1"/>
        </p:nvSpPr>
        <p:spPr bwMode="gray">
          <a:xfrm>
            <a:off x="924311" y="6480335"/>
            <a:ext cx="659188"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kern="1200"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r>
              <a:rPr kumimoji="0" lang="pl-PL"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t>22.05.2017</a:t>
            </a:r>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34770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Spis treści 1">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D263993-096B-4674-8A57-D5914F71D422}"/>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92196"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7D263993-096B-4674-8A57-D5914F71D422}"/>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1" name="Forme libre 9"/>
          <p:cNvSpPr/>
          <p:nvPr userDrawn="1"/>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008789"/>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Text Placeholder 5"/>
          <p:cNvSpPr>
            <a:spLocks noGrp="1"/>
          </p:cNvSpPr>
          <p:nvPr>
            <p:ph type="body" sz="quarter" idx="10" hasCustomPrompt="1"/>
          </p:nvPr>
        </p:nvSpPr>
        <p:spPr>
          <a:xfrm>
            <a:off x="3791744" y="457200"/>
            <a:ext cx="7902843" cy="1387624"/>
          </a:xfrm>
        </p:spPr>
        <p:txBody>
          <a:bodyPr vert="horz" lIns="0" tIns="0" rIns="0" bIns="0" rtlCol="0" anchor="t" anchorCtr="0">
            <a:noAutofit/>
          </a:bodyPr>
          <a:lstStyle>
            <a:lvl1pPr>
              <a:defRPr kumimoji="0" lang="en-US" sz="3600" b="0" i="0" u="none" strike="noStrike" spc="0" normalizeH="0" dirty="0">
                <a:ln>
                  <a:noFill/>
                </a:ln>
                <a:solidFill>
                  <a:schemeClr val="bg1"/>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90000"/>
              </a:lnSpc>
              <a:spcAft>
                <a:spcPts val="0"/>
              </a:spcAft>
              <a:buClrTx/>
              <a:buSzTx/>
              <a:buFontTx/>
              <a:buNone/>
              <a:tabLst/>
            </a:pPr>
            <a:r>
              <a:rPr lang="en-US" dirty="0"/>
              <a:t>Agenda</a:t>
            </a:r>
          </a:p>
        </p:txBody>
      </p:sp>
      <p:sp>
        <p:nvSpPr>
          <p:cNvPr id="24" name="Content Placeholder 23"/>
          <p:cNvSpPr>
            <a:spLocks noGrp="1"/>
          </p:cNvSpPr>
          <p:nvPr>
            <p:ph sz="quarter" idx="12" hasCustomPrompt="1"/>
          </p:nvPr>
        </p:nvSpPr>
        <p:spPr>
          <a:xfrm>
            <a:off x="3791743" y="2114552"/>
            <a:ext cx="7902840" cy="3911601"/>
          </a:xfrm>
        </p:spPr>
        <p:txBody>
          <a:bodyPr/>
          <a:lstStyle>
            <a:lvl1pPr marL="0" marR="0" indent="0" algn="l" defTabSz="914318" rtl="0" eaLnBrk="1" fontAlgn="auto" latinLnBrk="0" hangingPunct="1">
              <a:spcBef>
                <a:spcPts val="0"/>
              </a:spcBef>
              <a:spcAft>
                <a:spcPts val="1200"/>
              </a:spcAft>
              <a:buClrTx/>
              <a:buFont typeface="Wingdings" pitchFamily="2" charset="2"/>
              <a:buChar char="n"/>
              <a:tabLst/>
              <a:defRPr kumimoji="0" lang="en-US" sz="1600" b="0" i="0" u="none" strike="noStrike" kern="1200" cap="all" spc="0" normalizeH="0" baseline="0" dirty="0" smtClean="0">
                <a:ln>
                  <a:noFill/>
                </a:ln>
                <a:solidFill>
                  <a:schemeClr val="bg1"/>
                </a:solidFill>
                <a:effectLst/>
                <a:uLnTx/>
                <a:uFillTx/>
                <a:latin typeface="Arial" panose="020B0604020202020204" pitchFamily="34" charset="0"/>
                <a:ea typeface="+mn-ea"/>
                <a:cs typeface="Arial" panose="020B0604020202020204" pitchFamily="34" charset="0"/>
                <a:sym typeface="Arial" panose="020B0604020202020204" pitchFamily="34" charset="0"/>
              </a:defRPr>
            </a:lvl1pPr>
            <a:lvl2pPr marL="575972" marR="0" indent="0" algn="l" defTabSz="914318" rtl="0" eaLnBrk="1" fontAlgn="auto" latinLnBrk="0" hangingPunct="1">
              <a:spcBef>
                <a:spcPts val="0"/>
              </a:spcBef>
              <a:spcAft>
                <a:spcPts val="1200"/>
              </a:spcAft>
              <a:buClrTx/>
              <a:buFont typeface="Wingdings" pitchFamily="2" charset="2"/>
              <a:buChar char="n"/>
              <a:tabLst/>
              <a:defRPr kumimoji="0" lang="en-US" sz="1600" b="0" i="0" u="none" strike="noStrike" kern="1200" cap="all" spc="0" normalizeH="0" baseline="0" dirty="0" smtClean="0">
                <a:ln>
                  <a:noFill/>
                </a:ln>
                <a:solidFill>
                  <a:schemeClr val="bg1"/>
                </a:solidFill>
                <a:effectLst/>
                <a:uLnTx/>
                <a:uFillTx/>
                <a:latin typeface="Arial" panose="020B0604020202020204" pitchFamily="34" charset="0"/>
                <a:ea typeface="+mn-ea"/>
                <a:cs typeface="Arial" panose="020B0604020202020204" pitchFamily="34" charset="0"/>
                <a:sym typeface="Arial" panose="020B0604020202020204" pitchFamily="34" charset="0"/>
              </a:defRPr>
            </a:lvl2pPr>
            <a:lvl3pPr marL="1151942" indent="0">
              <a:buNone/>
              <a:defRPr/>
            </a:lvl3pPr>
            <a:lvl4pPr marL="1727914" indent="0">
              <a:buNone/>
              <a:defRPr/>
            </a:lvl4pPr>
            <a:lvl5pPr marL="2303885" indent="0">
              <a:buNone/>
              <a:defRPr/>
            </a:lvl5pPr>
          </a:lstStyle>
          <a:p>
            <a:pPr marL="484776" marR="0" lvl="0" indent="-484776" fontAlgn="auto">
              <a:lnSpc>
                <a:spcPct val="125000"/>
              </a:lnSpc>
              <a:buClrTx/>
              <a:buSzPct val="100000"/>
              <a:tabLst/>
            </a:pPr>
            <a:r>
              <a:rPr lang="en-US" dirty="0"/>
              <a:t>Text</a:t>
            </a:r>
          </a:p>
          <a:p>
            <a:pPr marL="835158" marR="0" lvl="1" indent="-350382" fontAlgn="auto">
              <a:buClrTx/>
              <a:buSzPct val="80000"/>
              <a:buChar char="n"/>
              <a:tabLst/>
            </a:pPr>
            <a:r>
              <a:rPr lang="en-US" dirty="0"/>
              <a:t>Text</a:t>
            </a:r>
          </a:p>
        </p:txBody>
      </p:sp>
      <p:sp>
        <p:nvSpPr>
          <p:cNvPr id="15" name="Espace réservé de la date 3"/>
          <p:cNvSpPr txBox="1">
            <a:spLocks/>
          </p:cNvSpPr>
          <p:nvPr userDrawn="1"/>
        </p:nvSpPr>
        <p:spPr bwMode="gray">
          <a:xfrm>
            <a:off x="924311" y="6480335"/>
            <a:ext cx="659188"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kern="1200"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r>
              <a:rPr kumimoji="0" lang="pl-PL"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t>22.05.2017</a:t>
            </a:r>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193268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Spis treści 1">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D263993-096B-4674-8A57-D5914F71D422}"/>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93220"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7D263993-096B-4674-8A57-D5914F71D422}"/>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1" name="Forme libre 9"/>
          <p:cNvSpPr/>
          <p:nvPr userDrawn="1"/>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008789"/>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itre 1"/>
          <p:cNvSpPr>
            <a:spLocks noGrp="1"/>
          </p:cNvSpPr>
          <p:nvPr>
            <p:ph type="title" hasCustomPrompt="1"/>
          </p:nvPr>
        </p:nvSpPr>
        <p:spPr bwMode="gray">
          <a:xfrm>
            <a:off x="3786912" y="514352"/>
            <a:ext cx="7816499" cy="5511800"/>
          </a:xfrm>
        </p:spPr>
        <p:txBody>
          <a:bodyPr anchor="ctr" anchorCtr="0"/>
          <a:lstStyle>
            <a:lvl1pPr>
              <a:defRPr sz="4000" b="0" cap="all" baseline="0">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r>
              <a:rPr lang="pl-PL" noProof="0" dirty="0"/>
              <a:t>Slajd przekładkowy WARIANT 1</a:t>
            </a:r>
          </a:p>
        </p:txBody>
      </p:sp>
    </p:spTree>
    <p:extLst>
      <p:ext uri="{BB962C8B-B14F-4D97-AF65-F5344CB8AC3E}">
        <p14:creationId xmlns:p14="http://schemas.microsoft.com/office/powerpoint/2010/main" val="13947411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Spis treści 1">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D263993-096B-4674-8A57-D5914F71D422}"/>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94244"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7D263993-096B-4674-8A57-D5914F71D422}"/>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2" name="Forme libre 6"/>
          <p:cNvSpPr/>
          <p:nvPr userDrawn="1"/>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487697"/>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itre 1"/>
          <p:cNvSpPr>
            <a:spLocks noGrp="1"/>
          </p:cNvSpPr>
          <p:nvPr>
            <p:ph type="title" hasCustomPrompt="1"/>
          </p:nvPr>
        </p:nvSpPr>
        <p:spPr bwMode="gray">
          <a:xfrm>
            <a:off x="3786912" y="514352"/>
            <a:ext cx="7816499" cy="5511800"/>
          </a:xfrm>
        </p:spPr>
        <p:txBody>
          <a:bodyPr anchor="ctr" anchorCtr="0"/>
          <a:lstStyle>
            <a:lvl1pPr>
              <a:defRPr sz="4000" b="0" cap="all" baseline="0">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r>
              <a:rPr lang="pl-PL" noProof="0" dirty="0"/>
              <a:t>Slajd przekładkowy WARIANT </a:t>
            </a:r>
            <a:r>
              <a:rPr lang="en-US" noProof="0" dirty="0"/>
              <a:t>2</a:t>
            </a:r>
            <a:endParaRPr lang="pl-PL" noProof="0" dirty="0"/>
          </a:p>
        </p:txBody>
      </p:sp>
    </p:spTree>
    <p:extLst>
      <p:ext uri="{BB962C8B-B14F-4D97-AF65-F5344CB8AC3E}">
        <p14:creationId xmlns:p14="http://schemas.microsoft.com/office/powerpoint/2010/main" val="31760740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Spis treści 1">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D263993-096B-4674-8A57-D5914F71D422}"/>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95268"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7D263993-096B-4674-8A57-D5914F71D422}"/>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1" name="Forme libre 6"/>
          <p:cNvSpPr/>
          <p:nvPr userDrawn="1"/>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A49C90"/>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itre 1"/>
          <p:cNvSpPr>
            <a:spLocks noGrp="1"/>
          </p:cNvSpPr>
          <p:nvPr>
            <p:ph type="title" hasCustomPrompt="1"/>
          </p:nvPr>
        </p:nvSpPr>
        <p:spPr bwMode="gray">
          <a:xfrm>
            <a:off x="3786912" y="514352"/>
            <a:ext cx="7816499" cy="5511800"/>
          </a:xfrm>
        </p:spPr>
        <p:txBody>
          <a:bodyPr anchor="ctr" anchorCtr="0"/>
          <a:lstStyle>
            <a:lvl1pPr>
              <a:defRPr sz="4000" b="0" cap="all" baseline="0">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r>
              <a:rPr lang="pl-PL" noProof="0" dirty="0"/>
              <a:t>Slajd przekładkowy WARIANT </a:t>
            </a:r>
            <a:r>
              <a:rPr lang="en-US" noProof="0" dirty="0"/>
              <a:t>3</a:t>
            </a:r>
            <a:endParaRPr lang="pl-PL" noProof="0" dirty="0"/>
          </a:p>
        </p:txBody>
      </p:sp>
    </p:spTree>
    <p:extLst>
      <p:ext uri="{BB962C8B-B14F-4D97-AF65-F5344CB8AC3E}">
        <p14:creationId xmlns:p14="http://schemas.microsoft.com/office/powerpoint/2010/main" val="11787405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ytuł z treścią 1">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E469AE0-6A11-4B2F-B7B3-7AD9F72B3C89}"/>
              </a:ext>
            </a:extLst>
          </p:cNvPr>
          <p:cNvGraphicFramePr>
            <a:graphicFrameLocks noChangeAspect="1"/>
          </p:cNvGraphicFramePr>
          <p:nvPr userDrawn="1">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96292" name="think-cell Slide" r:id="rId4" imgW="592" imgH="591" progId="TCLayout.ActiveDocument.1">
                  <p:embed/>
                </p:oleObj>
              </mc:Choice>
              <mc:Fallback>
                <p:oleObj name="think-cell Slide" r:id="rId4" imgW="592" imgH="591" progId="TCLayout.ActiveDocument.1">
                  <p:embed/>
                  <p:pic>
                    <p:nvPicPr>
                      <p:cNvPr id="5" name="Object 4" hidden="1">
                        <a:extLst>
                          <a:ext uri="{FF2B5EF4-FFF2-40B4-BE49-F238E27FC236}">
                            <a16:creationId xmlns:a16="http://schemas.microsoft.com/office/drawing/2014/main" id="{EE469AE0-6A11-4B2F-B7B3-7AD9F72B3C89}"/>
                          </a:ext>
                        </a:extLst>
                      </p:cNvPr>
                      <p:cNvPicPr/>
                      <p:nvPr/>
                    </p:nvPicPr>
                    <p:blipFill>
                      <a:blip r:embed="rId5"/>
                      <a:stretch>
                        <a:fillRect/>
                      </a:stretch>
                    </p:blipFill>
                    <p:spPr>
                      <a:xfrm>
                        <a:off x="2119" y="2119"/>
                        <a:ext cx="2117" cy="2117"/>
                      </a:xfrm>
                      <a:prstGeom prst="rect">
                        <a:avLst/>
                      </a:prstGeom>
                    </p:spPr>
                  </p:pic>
                </p:oleObj>
              </mc:Fallback>
            </mc:AlternateContent>
          </a:graphicData>
        </a:graphic>
      </p:graphicFrame>
      <p:sp>
        <p:nvSpPr>
          <p:cNvPr id="7" name="Text Placeholder 6"/>
          <p:cNvSpPr>
            <a:spLocks noGrp="1"/>
          </p:cNvSpPr>
          <p:nvPr>
            <p:ph type="body" sz="quarter" idx="10" hasCustomPrompt="1"/>
          </p:nvPr>
        </p:nvSpPr>
        <p:spPr>
          <a:xfrm>
            <a:off x="660401" y="457200"/>
            <a:ext cx="11034187" cy="1387624"/>
          </a:xfrm>
        </p:spPr>
        <p:txBody>
          <a:bodyPr vert="horz" lIns="0" tIns="0" rIns="0" bIns="0" rtlCol="0" anchor="t" anchorCtr="0">
            <a:noAutofit/>
          </a:bodyPr>
          <a:lstStyle>
            <a:lvl1pPr marL="359982" indent="-359982">
              <a:buNone/>
              <a:defRPr kumimoji="0" lang="en-US" sz="3600" i="0" u="none" strike="noStrike" spc="0" normalizeH="0" dirty="0">
                <a:ln>
                  <a:noFill/>
                </a:ln>
                <a:solidFill>
                  <a:srgbClr val="008789"/>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90000"/>
              </a:lnSpc>
              <a:spcAft>
                <a:spcPts val="0"/>
              </a:spcAft>
              <a:buClrTx/>
              <a:buSzTx/>
              <a:tabLst/>
            </a:pPr>
            <a:r>
              <a:rPr lang="en-US" dirty="0"/>
              <a:t>Click to add title</a:t>
            </a:r>
          </a:p>
        </p:txBody>
      </p:sp>
      <p:sp>
        <p:nvSpPr>
          <p:cNvPr id="23" name="Text Placeholder 22"/>
          <p:cNvSpPr>
            <a:spLocks noGrp="1"/>
          </p:cNvSpPr>
          <p:nvPr>
            <p:ph type="body" sz="quarter" idx="11" hasCustomPrompt="1"/>
          </p:nvPr>
        </p:nvSpPr>
        <p:spPr>
          <a:xfrm>
            <a:off x="660401" y="2000250"/>
            <a:ext cx="11034187" cy="4025903"/>
          </a:xfrm>
        </p:spPr>
        <p:txBody>
          <a:bodyPr vert="horz" lIns="0" tIns="0" rIns="0" bIns="0" rtlCol="0" anchor="t" anchorCtr="0">
            <a:noAutofit/>
          </a:bodyPr>
          <a:lstStyle>
            <a:lvl1pPr>
              <a:defRPr kumimoji="0" lang="pl-PL" i="0" u="none" strike="noStrike" spc="0" normalizeH="0" noProof="0" dirty="0" smtClean="0">
                <a:ln>
                  <a:noFill/>
                </a:ln>
                <a:solidFill>
                  <a:srgbClr val="008789"/>
                </a:solidFill>
                <a:effectLst/>
                <a:uLnTx/>
                <a:uFillTx/>
                <a:latin typeface="Arial" panose="020B0604020202020204" pitchFamily="34" charset="0"/>
                <a:cs typeface="Arial" panose="020B0604020202020204" pitchFamily="34" charset="0"/>
                <a:sym typeface="Arial" panose="020B0604020202020204" pitchFamily="34" charset="0"/>
              </a:defRPr>
            </a:lvl1pPr>
            <a:lvl2pPr>
              <a:defRPr kumimoji="0" lang="pl-PL" b="0" i="0" u="none" strike="noStrik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defRPr>
            </a:lvl2pPr>
            <a:lvl3pPr>
              <a:defRPr kumimoji="0" lang="pl-PL" b="0" i="0" u="none" strike="noStrike" spc="0" normalizeH="0" baseline="0" noProof="0" dirty="0" smtClean="0">
                <a:ln>
                  <a:noFill/>
                </a:ln>
                <a:solidFill>
                  <a:srgbClr val="7E93A5"/>
                </a:solidFill>
                <a:effectLst/>
                <a:uLnTx/>
                <a:uFillTx/>
                <a:latin typeface="Arial" panose="020B0604020202020204" pitchFamily="34" charset="0"/>
                <a:cs typeface="Arial" panose="020B0604020202020204" pitchFamily="34" charset="0"/>
                <a:sym typeface="Arial" panose="020B0604020202020204" pitchFamily="34" charset="0"/>
              </a:defRPr>
            </a:lvl3pPr>
            <a:lvl4pPr>
              <a:defRPr kumimoji="0" lang="pl-PL" i="0" u="none" strike="noStrike" spc="0" normalizeH="0" noProof="0" dirty="0" smtClean="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defRPr>
            </a:lvl4pPr>
            <a:lvl5pPr>
              <a:defRPr kumimoji="0" lang="en-US" b="0" i="0" u="none" strike="noStrike" spc="0" normalizeH="0" baseline="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defRPr>
            </a:lvl5pPr>
          </a:lstStyle>
          <a:p>
            <a:pPr marR="0" lvl="0" fontAlgn="auto">
              <a:buClr>
                <a:srgbClr val="008789"/>
              </a:buClr>
              <a:tabLst/>
            </a:pPr>
            <a:r>
              <a:rPr kumimoji="0" lang="pl-PL" sz="1800" b="1" i="0" u="none" strike="noStrike" kern="1200" cap="none" spc="0" normalizeH="0" baseline="0" noProof="0" dirty="0">
                <a:ln>
                  <a:noFill/>
                </a:ln>
                <a:solidFill>
                  <a:srgbClr val="008789"/>
                </a:solidFill>
                <a:effectLst/>
                <a:uLnTx/>
                <a:uFillTx/>
                <a:latin typeface="+mn-lt"/>
                <a:ea typeface="+mn-ea"/>
                <a:cs typeface="+mn-cs"/>
              </a:rPr>
              <a:t>Kliknij, aby edytować style wzorca tekstu</a:t>
            </a:r>
          </a:p>
          <a:p>
            <a:pPr marR="0" lvl="1" fontAlgn="auto">
              <a:buClrTx/>
              <a:tabLst/>
            </a:pPr>
            <a:r>
              <a:rPr kumimoji="0" lang="pl-PL" sz="1800" b="0" i="0" u="none" strike="noStrike" kern="1200" cap="none" spc="0" normalizeH="0" baseline="0" noProof="0" dirty="0">
                <a:ln>
                  <a:noFill/>
                </a:ln>
                <a:solidFill>
                  <a:srgbClr val="000000"/>
                </a:solidFill>
                <a:effectLst/>
                <a:uLnTx/>
                <a:uFillTx/>
                <a:latin typeface="+mn-lt"/>
                <a:ea typeface="+mn-ea"/>
                <a:cs typeface="+mn-cs"/>
              </a:rPr>
              <a:t>Drugi poziom</a:t>
            </a:r>
          </a:p>
          <a:p>
            <a:pPr marR="0" lvl="2" fontAlgn="auto">
              <a:buClr>
                <a:srgbClr val="7E93A5"/>
              </a:buClr>
              <a:tabLst/>
            </a:pPr>
            <a:r>
              <a:rPr kumimoji="0" lang="pl-PL" sz="1800" b="0" i="0" u="none" strike="noStrike" kern="1200" cap="none" spc="0" normalizeH="0" baseline="0" noProof="0" dirty="0">
                <a:ln>
                  <a:noFill/>
                </a:ln>
                <a:solidFill>
                  <a:srgbClr val="7E93A5"/>
                </a:solidFill>
                <a:effectLst/>
                <a:uLnTx/>
                <a:uFillTx/>
                <a:latin typeface="+mn-lt"/>
                <a:ea typeface="+mn-ea"/>
                <a:cs typeface="+mn-cs"/>
              </a:rPr>
              <a:t>Trzeci poziom</a:t>
            </a:r>
          </a:p>
          <a:p>
            <a:pPr marR="0" lvl="3" fontAlgn="auto">
              <a:buClr>
                <a:srgbClr val="008789"/>
              </a:buClr>
              <a:buSzPct val="90000"/>
              <a:tabLst/>
            </a:pPr>
            <a:r>
              <a:rPr kumimoji="0" lang="pl-PL" sz="1800" b="0" i="0" u="none" strike="noStrike" kern="1200" cap="none" spc="0" normalizeH="0" baseline="0" noProof="0" dirty="0">
                <a:ln>
                  <a:noFill/>
                </a:ln>
                <a:solidFill>
                  <a:srgbClr val="000000"/>
                </a:solidFill>
                <a:effectLst/>
                <a:uLnTx/>
                <a:uFillTx/>
                <a:latin typeface="+mn-lt"/>
                <a:ea typeface="+mn-ea"/>
                <a:cs typeface="+mn-cs"/>
              </a:rPr>
              <a:t>Czwarty poziom</a:t>
            </a:r>
          </a:p>
          <a:p>
            <a:pPr marR="0" lvl="4" fontAlgn="auto">
              <a:lnSpc>
                <a:spcPct val="82000"/>
              </a:lnSpc>
              <a:buClr>
                <a:srgbClr val="008789"/>
              </a:buClr>
              <a:buSzPct val="90000"/>
              <a:tabLst/>
            </a:pPr>
            <a:r>
              <a:rPr kumimoji="0" lang="pl-PL" sz="1800" b="0" i="0" u="none" strike="noStrike" kern="1200" cap="none" spc="0" normalizeH="0" baseline="0" noProof="0" dirty="0">
                <a:ln>
                  <a:noFill/>
                </a:ln>
                <a:solidFill>
                  <a:srgbClr val="000000"/>
                </a:solidFill>
                <a:effectLst/>
                <a:uLnTx/>
                <a:uFillTx/>
                <a:latin typeface="+mn-lt"/>
                <a:ea typeface="+mn-ea"/>
                <a:cs typeface="+mn-cs"/>
              </a:rPr>
              <a:t>Piąty poziom</a:t>
            </a:r>
          </a:p>
          <a:p>
            <a:pPr marR="0" lvl="4" fontAlgn="auto">
              <a:lnSpc>
                <a:spcPct val="82000"/>
              </a:lnSpc>
              <a:buClr>
                <a:srgbClr val="008789"/>
              </a:buClr>
              <a:buSzPct val="90000"/>
              <a:tabLst/>
            </a:pPr>
            <a:endParaRPr lang="en-US" dirty="0"/>
          </a:p>
        </p:txBody>
      </p:sp>
      <p:sp>
        <p:nvSpPr>
          <p:cNvPr id="20"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Forme libre 32"/>
          <p:cNvSpPr/>
          <p:nvPr userDrawn="1"/>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7E93A5"/>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73182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et contenu graphiqu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960000" y="381001"/>
            <a:ext cx="10734585" cy="1062000"/>
          </a:xfrm>
        </p:spPr>
        <p:txBody>
          <a:bodyPr/>
          <a:lstStyle>
            <a:lvl1pPr>
              <a:defRPr sz="3600" b="0" cap="all" baseline="0">
                <a:solidFill>
                  <a:schemeClr val="accent3"/>
                </a:solidFill>
              </a:defRPr>
            </a:lvl1pPr>
          </a:lstStyle>
          <a:p>
            <a:r>
              <a:rPr lang="fr-FR" dirty="0"/>
              <a:t>titre</a:t>
            </a:r>
          </a:p>
        </p:txBody>
      </p:sp>
      <p:sp>
        <p:nvSpPr>
          <p:cNvPr id="4" name="Espace réservé de la date 3"/>
          <p:cNvSpPr>
            <a:spLocks noGrp="1"/>
          </p:cNvSpPr>
          <p:nvPr>
            <p:ph type="dt" sz="half" idx="10"/>
          </p:nvPr>
        </p:nvSpPr>
        <p:spPr bwMode="gray"/>
        <p:txBody>
          <a:bodyPr/>
          <a:lstStyle/>
          <a:p>
            <a:endParaRPr lang="fr-FR"/>
          </a:p>
        </p:txBody>
      </p:sp>
      <p:sp>
        <p:nvSpPr>
          <p:cNvPr id="5" name="Espace réservé du pied de page 4"/>
          <p:cNvSpPr>
            <a:spLocks noGrp="1"/>
          </p:cNvSpPr>
          <p:nvPr>
            <p:ph type="ftr" sz="quarter" idx="11"/>
          </p:nvPr>
        </p:nvSpPr>
        <p:spPr bwMode="gray"/>
        <p:txBody>
          <a:bodyPr/>
          <a:lstStyle/>
          <a:p>
            <a:r>
              <a:rPr lang="fr-FR"/>
              <a:t>BPI - AAP</a:t>
            </a: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a:p>
        </p:txBody>
      </p:sp>
      <p:sp>
        <p:nvSpPr>
          <p:cNvPr id="9" name="Espace réservé du graphique 8"/>
          <p:cNvSpPr>
            <a:spLocks noGrp="1"/>
          </p:cNvSpPr>
          <p:nvPr>
            <p:ph type="chart" sz="quarter" idx="13" hasCustomPrompt="1"/>
          </p:nvPr>
        </p:nvSpPr>
        <p:spPr bwMode="gray">
          <a:xfrm>
            <a:off x="1462618" y="2038350"/>
            <a:ext cx="5183716" cy="3780000"/>
          </a:xfrm>
          <a:solidFill>
            <a:schemeClr val="bg1">
              <a:lumMod val="85000"/>
            </a:schemeClr>
          </a:solidFill>
        </p:spPr>
        <p:txBody>
          <a:bodyPr tIns="1260000"/>
          <a:lstStyle>
            <a:lvl1pPr algn="ctr">
              <a:buNone/>
              <a:defRPr sz="1200" b="1">
                <a:solidFill>
                  <a:schemeClr val="tx1"/>
                </a:solidFill>
              </a:defRPr>
            </a:lvl1pPr>
          </a:lstStyle>
          <a:p>
            <a:r>
              <a:rPr lang="fr-FR" dirty="0"/>
              <a:t>Graphique</a:t>
            </a:r>
          </a:p>
        </p:txBody>
      </p:sp>
      <p:sp>
        <p:nvSpPr>
          <p:cNvPr id="13" name="Espace réservé du texte 10"/>
          <p:cNvSpPr>
            <a:spLocks noGrp="1"/>
          </p:cNvSpPr>
          <p:nvPr>
            <p:ph type="body" sz="quarter" idx="15" hasCustomPrompt="1"/>
          </p:nvPr>
        </p:nvSpPr>
        <p:spPr bwMode="gray">
          <a:xfrm>
            <a:off x="959998" y="1500187"/>
            <a:ext cx="10734585" cy="540000"/>
          </a:xfrm>
        </p:spPr>
        <p:txBody>
          <a:bodyPr/>
          <a:lstStyle>
            <a:lvl1pPr marL="0" indent="0">
              <a:buNone/>
              <a:defRPr sz="1900" b="0" cap="all" baseline="0">
                <a:solidFill>
                  <a:schemeClr val="accent3"/>
                </a:solidFill>
              </a:defRPr>
            </a:lvl1pPr>
          </a:lstStyle>
          <a:p>
            <a:pPr lvl="0"/>
            <a:r>
              <a:rPr lang="fr-FR" dirty="0"/>
              <a:t>Sous-titre</a:t>
            </a:r>
          </a:p>
        </p:txBody>
      </p:sp>
      <p:sp>
        <p:nvSpPr>
          <p:cNvPr id="14" name="Espace réservé du contenu 2"/>
          <p:cNvSpPr>
            <a:spLocks noGrp="1"/>
          </p:cNvSpPr>
          <p:nvPr>
            <p:ph idx="16"/>
          </p:nvPr>
        </p:nvSpPr>
        <p:spPr bwMode="gray">
          <a:xfrm>
            <a:off x="7586960" y="2092345"/>
            <a:ext cx="4107624" cy="3933805"/>
          </a:xfrm>
        </p:spPr>
        <p:txBody>
          <a:bodyPr/>
          <a:lstStyle>
            <a:lvl1pPr marL="0" indent="182563">
              <a:lnSpc>
                <a:spcPct val="95000"/>
              </a:lnSpc>
              <a:buSzPct val="90000"/>
              <a:buFont typeface="Wingdings" pitchFamily="2" charset="2"/>
              <a:buChar char="§"/>
              <a:defRPr sz="1400" b="1"/>
            </a:lvl1pPr>
            <a:lvl2pPr marL="0" indent="182563">
              <a:lnSpc>
                <a:spcPct val="95000"/>
              </a:lnSpc>
              <a:buSzPct val="90000"/>
              <a:buFont typeface="Wingdings" pitchFamily="2" charset="2"/>
              <a:buChar char="§"/>
              <a:defRPr sz="1400">
                <a:solidFill>
                  <a:schemeClr val="accent3"/>
                </a:solidFill>
              </a:defRPr>
            </a:lvl2pPr>
            <a:lvl3pPr marL="0" indent="182563">
              <a:buSzPct val="90000"/>
              <a:buFont typeface="Wingdings" pitchFamily="2" charset="2"/>
              <a:buChar char="§"/>
              <a:defRPr sz="1400"/>
            </a:lvl3pPr>
            <a:lvl4pPr marL="0" indent="182563">
              <a:buSzPct val="90000"/>
              <a:buFont typeface="Wingdings" pitchFamily="2" charset="2"/>
              <a:buChar char="§"/>
              <a:defRPr sz="1400"/>
            </a:lvl4pPr>
            <a:lvl5pPr marL="0" indent="182563">
              <a:buSzPct val="90000"/>
              <a:buFont typeface="Wingdings" pitchFamily="2" charset="2"/>
              <a:buChar char="§"/>
              <a:defRPr sz="1400"/>
            </a:lvl5pPr>
          </a:lstStyle>
          <a:p>
            <a:pPr lvl="0"/>
            <a:r>
              <a:rPr lang="fr-FR"/>
              <a:t>Modifier les styles du texte du masque</a:t>
            </a:r>
          </a:p>
          <a:p>
            <a:pPr lvl="1"/>
            <a:r>
              <a:rPr lang="fr-FR"/>
              <a:t>Deuxième niveau</a:t>
            </a:r>
          </a:p>
        </p:txBody>
      </p:sp>
    </p:spTree>
    <p:extLst>
      <p:ext uri="{BB962C8B-B14F-4D97-AF65-F5344CB8AC3E}">
        <p14:creationId xmlns:p14="http://schemas.microsoft.com/office/powerpoint/2010/main" val="14572313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ytuł">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E469AE0-6A11-4B2F-B7B3-7AD9F72B3C89}"/>
              </a:ext>
            </a:extLst>
          </p:cNvPr>
          <p:cNvGraphicFramePr>
            <a:graphicFrameLocks noChangeAspect="1"/>
          </p:cNvGraphicFramePr>
          <p:nvPr userDrawn="1">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97316" name="think-cell Slide" r:id="rId4" imgW="592" imgH="591" progId="TCLayout.ActiveDocument.1">
                  <p:embed/>
                </p:oleObj>
              </mc:Choice>
              <mc:Fallback>
                <p:oleObj name="think-cell Slide" r:id="rId4" imgW="592" imgH="591" progId="TCLayout.ActiveDocument.1">
                  <p:embed/>
                  <p:pic>
                    <p:nvPicPr>
                      <p:cNvPr id="5" name="Object 4" hidden="1">
                        <a:extLst>
                          <a:ext uri="{FF2B5EF4-FFF2-40B4-BE49-F238E27FC236}">
                            <a16:creationId xmlns:a16="http://schemas.microsoft.com/office/drawing/2014/main" id="{EE469AE0-6A11-4B2F-B7B3-7AD9F72B3C89}"/>
                          </a:ext>
                        </a:extLst>
                      </p:cNvPr>
                      <p:cNvPicPr/>
                      <p:nvPr/>
                    </p:nvPicPr>
                    <p:blipFill>
                      <a:blip r:embed="rId5"/>
                      <a:stretch>
                        <a:fillRect/>
                      </a:stretch>
                    </p:blipFill>
                    <p:spPr>
                      <a:xfrm>
                        <a:off x="2119" y="2119"/>
                        <a:ext cx="2117" cy="2117"/>
                      </a:xfrm>
                      <a:prstGeom prst="rect">
                        <a:avLst/>
                      </a:prstGeom>
                    </p:spPr>
                  </p:pic>
                </p:oleObj>
              </mc:Fallback>
            </mc:AlternateContent>
          </a:graphicData>
        </a:graphic>
      </p:graphicFrame>
      <p:sp>
        <p:nvSpPr>
          <p:cNvPr id="6" name="Text Placeholder 5"/>
          <p:cNvSpPr>
            <a:spLocks noGrp="1"/>
          </p:cNvSpPr>
          <p:nvPr>
            <p:ph type="body" sz="quarter" idx="10" hasCustomPrompt="1"/>
          </p:nvPr>
        </p:nvSpPr>
        <p:spPr>
          <a:xfrm>
            <a:off x="660401" y="457201"/>
            <a:ext cx="11034187" cy="919537"/>
          </a:xfrm>
        </p:spPr>
        <p:txBody>
          <a:bodyPr vert="horz" lIns="0" tIns="0" rIns="0" bIns="0" rtlCol="0" anchor="t" anchorCtr="0">
            <a:noAutofit/>
          </a:bodyPr>
          <a:lstStyle>
            <a:lvl1pPr marL="359982" indent="-359982">
              <a:buNone/>
              <a:defRPr kumimoji="0" lang="en-US" sz="3600" i="0" u="none" strike="noStrike" spc="0" normalizeH="0" dirty="0">
                <a:ln>
                  <a:noFill/>
                </a:ln>
                <a:solidFill>
                  <a:srgbClr val="008789"/>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90000"/>
              </a:lnSpc>
              <a:spcAft>
                <a:spcPts val="0"/>
              </a:spcAft>
              <a:buClrTx/>
              <a:buSzTx/>
              <a:tabLst/>
            </a:pPr>
            <a:r>
              <a:rPr lang="en-US" dirty="0"/>
              <a:t>Click to add title</a:t>
            </a:r>
          </a:p>
        </p:txBody>
      </p:sp>
      <p:sp>
        <p:nvSpPr>
          <p:cNvPr id="17"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Forme libre 32"/>
          <p:cNvSpPr/>
          <p:nvPr userDrawn="1"/>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7E93A5"/>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81058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ytuł Mały 1">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E469AE0-6A11-4B2F-B7B3-7AD9F72B3C89}"/>
              </a:ext>
            </a:extLst>
          </p:cNvPr>
          <p:cNvGraphicFramePr>
            <a:graphicFrameLocks noChangeAspect="1"/>
          </p:cNvGraphicFramePr>
          <p:nvPr userDrawn="1">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98340" name="think-cell Slide" r:id="rId5" imgW="592" imgH="591" progId="TCLayout.ActiveDocument.1">
                  <p:embed/>
                </p:oleObj>
              </mc:Choice>
              <mc:Fallback>
                <p:oleObj name="think-cell Slide" r:id="rId5" imgW="592" imgH="591" progId="TCLayout.ActiveDocument.1">
                  <p:embed/>
                  <p:pic>
                    <p:nvPicPr>
                      <p:cNvPr id="5" name="Object 4" hidden="1">
                        <a:extLst>
                          <a:ext uri="{FF2B5EF4-FFF2-40B4-BE49-F238E27FC236}">
                            <a16:creationId xmlns:a16="http://schemas.microsoft.com/office/drawing/2014/main" id="{EE469AE0-6A11-4B2F-B7B3-7AD9F72B3C89}"/>
                          </a:ext>
                        </a:extLst>
                      </p:cNvPr>
                      <p:cNvPicPr/>
                      <p:nvPr/>
                    </p:nvPicPr>
                    <p:blipFill>
                      <a:blip r:embed="rId6"/>
                      <a:stretch>
                        <a:fillRect/>
                      </a:stretch>
                    </p:blipFill>
                    <p:spPr>
                      <a:xfrm>
                        <a:off x="2119" y="2119"/>
                        <a:ext cx="2117" cy="2117"/>
                      </a:xfrm>
                      <a:prstGeom prst="rect">
                        <a:avLst/>
                      </a:prstGeom>
                    </p:spPr>
                  </p:pic>
                </p:oleObj>
              </mc:Fallback>
            </mc:AlternateContent>
          </a:graphicData>
        </a:graphic>
      </p:graphicFrame>
      <p:sp>
        <p:nvSpPr>
          <p:cNvPr id="3" name="Rectangle 2" hidden="1"/>
          <p:cNvSpPr/>
          <p:nvPr userDrawn="1">
            <p:custDataLst>
              <p:tags r:id="rId3"/>
            </p:custDataLst>
          </p:nvPr>
        </p:nvSpPr>
        <p:spPr>
          <a:xfrm>
            <a:off x="1" y="1"/>
            <a:ext cx="158751" cy="15875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8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hasCustomPrompt="1"/>
          </p:nvPr>
        </p:nvSpPr>
        <p:spPr>
          <a:xfrm>
            <a:off x="812800" y="609601"/>
            <a:ext cx="11034187" cy="1167319"/>
          </a:xfrm>
        </p:spPr>
        <p:txBody>
          <a:bodyPr/>
          <a:lstStyle>
            <a:lvl1pPr>
              <a:defRPr kumimoji="0" lang="en-US" sz="2800" b="1" i="0" u="none" strike="noStrike" kern="1200" cap="none" spc="0" normalizeH="0" baseline="0" dirty="0">
                <a:ln>
                  <a:noFill/>
                </a:ln>
                <a:solidFill>
                  <a:srgbClr val="008789"/>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algn="l" defTabSz="914318" rtl="0" eaLnBrk="1" fontAlgn="auto" latinLnBrk="0" hangingPunct="1">
              <a:lnSpc>
                <a:spcPct val="90000"/>
              </a:lnSpc>
              <a:spcBef>
                <a:spcPts val="0"/>
              </a:spcBef>
              <a:spcAft>
                <a:spcPts val="0"/>
              </a:spcAft>
              <a:buClrTx/>
              <a:buSzTx/>
              <a:buFont typeface="Wingdings" pitchFamily="2" charset="2"/>
              <a:buNone/>
              <a:tabLst/>
            </a:pPr>
            <a:r>
              <a:rPr lang="en-US" dirty="0"/>
              <a:t>Click to add title</a:t>
            </a:r>
          </a:p>
        </p:txBody>
      </p:sp>
      <p:sp>
        <p:nvSpPr>
          <p:cNvPr id="24" name="Forme libre 32"/>
          <p:cNvSpPr/>
          <p:nvPr userDrawn="1"/>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7E93A5"/>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745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ytuł z treścią i wykresem">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67D38FD-4936-4E22-B300-FC7946261933}"/>
              </a:ext>
            </a:extLst>
          </p:cNvPr>
          <p:cNvGraphicFramePr>
            <a:graphicFrameLocks noChangeAspect="1"/>
          </p:cNvGraphicFramePr>
          <p:nvPr userDrawn="1">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99364" name="think-cell Slide" r:id="rId4" imgW="592" imgH="591" progId="TCLayout.ActiveDocument.1">
                  <p:embed/>
                </p:oleObj>
              </mc:Choice>
              <mc:Fallback>
                <p:oleObj name="think-cell Slide" r:id="rId4" imgW="592" imgH="591" progId="TCLayout.ActiveDocument.1">
                  <p:embed/>
                  <p:pic>
                    <p:nvPicPr>
                      <p:cNvPr id="3" name="Object 2" hidden="1">
                        <a:extLst>
                          <a:ext uri="{FF2B5EF4-FFF2-40B4-BE49-F238E27FC236}">
                            <a16:creationId xmlns:a16="http://schemas.microsoft.com/office/drawing/2014/main" id="{967D38FD-4936-4E22-B300-FC7946261933}"/>
                          </a:ext>
                        </a:extLst>
                      </p:cNvPr>
                      <p:cNvPicPr/>
                      <p:nvPr/>
                    </p:nvPicPr>
                    <p:blipFill>
                      <a:blip r:embed="rId5"/>
                      <a:stretch>
                        <a:fillRect/>
                      </a:stretch>
                    </p:blipFill>
                    <p:spPr>
                      <a:xfrm>
                        <a:off x="2119" y="2119"/>
                        <a:ext cx="2117" cy="2117"/>
                      </a:xfrm>
                      <a:prstGeom prst="rect">
                        <a:avLst/>
                      </a:prstGeom>
                    </p:spPr>
                  </p:pic>
                </p:oleObj>
              </mc:Fallback>
            </mc:AlternateContent>
          </a:graphicData>
        </a:graphic>
      </p:graphicFrame>
      <p:sp>
        <p:nvSpPr>
          <p:cNvPr id="5" name="Text Placeholder 4"/>
          <p:cNvSpPr>
            <a:spLocks noGrp="1"/>
          </p:cNvSpPr>
          <p:nvPr>
            <p:ph type="body" sz="quarter" idx="10" hasCustomPrompt="1"/>
          </p:nvPr>
        </p:nvSpPr>
        <p:spPr>
          <a:xfrm>
            <a:off x="660401" y="457201"/>
            <a:ext cx="11034187" cy="956039"/>
          </a:xfrm>
        </p:spPr>
        <p:txBody>
          <a:bodyPr/>
          <a:lstStyle>
            <a:lvl1pPr marL="359982" indent="-359982">
              <a:buNone/>
              <a:defRPr kumimoji="0" lang="en-US" sz="3600" b="1" i="0" u="none" strike="noStrike" kern="1200" cap="none" spc="0" normalizeH="0" baseline="0" dirty="0">
                <a:ln>
                  <a:noFill/>
                </a:ln>
                <a:solidFill>
                  <a:srgbClr val="008789"/>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algn="l" defTabSz="914318" rtl="0" eaLnBrk="1" fontAlgn="auto" latinLnBrk="0" hangingPunct="1">
              <a:lnSpc>
                <a:spcPct val="90000"/>
              </a:lnSpc>
              <a:spcBef>
                <a:spcPts val="0"/>
              </a:spcBef>
              <a:spcAft>
                <a:spcPts val="0"/>
              </a:spcAft>
              <a:buClrTx/>
              <a:buSzTx/>
              <a:tabLst/>
              <a:defRPr/>
            </a:pPr>
            <a:r>
              <a:rPr lang="en-US" dirty="0"/>
              <a:t>Click to add title</a:t>
            </a:r>
          </a:p>
        </p:txBody>
      </p:sp>
      <p:sp>
        <p:nvSpPr>
          <p:cNvPr id="45" name="Chart Placeholder 44"/>
          <p:cNvSpPr>
            <a:spLocks noGrp="1"/>
          </p:cNvSpPr>
          <p:nvPr>
            <p:ph type="chart" sz="quarter" idx="13" hasCustomPrompt="1"/>
          </p:nvPr>
        </p:nvSpPr>
        <p:spPr>
          <a:xfrm>
            <a:off x="660401" y="2164080"/>
            <a:ext cx="5171867" cy="3862069"/>
          </a:xfrm>
          <a:solidFill>
            <a:srgbClr val="FFFFFF">
              <a:lumMod val="85000"/>
            </a:srgbClr>
          </a:solidFill>
        </p:spPr>
        <p:txBody>
          <a:bodyPr vert="horz" lIns="0" tIns="1260000" rIns="0" bIns="0" rtlCol="0" anchor="t" anchorCtr="0">
            <a:noAutofit/>
          </a:bodyPr>
          <a:lstStyle>
            <a:lvl1pPr>
              <a:defRPr kumimoji="0" lang="pl-PL" sz="1200" i="0" u="none" strike="noStrik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R="0" lvl="0" algn="ctr" fontAlgn="auto">
              <a:buClrTx/>
              <a:buNone/>
              <a:tabLst/>
            </a:pPr>
            <a:r>
              <a:rPr kumimoji="0" lang="pl-PL" sz="1200" b="1" i="0" u="none" strike="noStrike" kern="1200" cap="none" spc="0" normalizeH="0" baseline="0" noProof="0" dirty="0">
                <a:ln>
                  <a:noFill/>
                </a:ln>
                <a:solidFill>
                  <a:srgbClr val="000000"/>
                </a:solidFill>
                <a:effectLst/>
                <a:uLnTx/>
                <a:uFillTx/>
                <a:latin typeface="+mn-lt"/>
                <a:ea typeface="+mn-ea"/>
                <a:cs typeface="+mn-cs"/>
              </a:rPr>
              <a:t>Wykres</a:t>
            </a:r>
          </a:p>
        </p:txBody>
      </p:sp>
      <p:sp>
        <p:nvSpPr>
          <p:cNvPr id="7" name="Text Placeholder 6"/>
          <p:cNvSpPr>
            <a:spLocks noGrp="1"/>
          </p:cNvSpPr>
          <p:nvPr>
            <p:ph type="body" sz="quarter" idx="11" hasCustomPrompt="1"/>
          </p:nvPr>
        </p:nvSpPr>
        <p:spPr>
          <a:xfrm>
            <a:off x="660401" y="1518659"/>
            <a:ext cx="11034187" cy="529216"/>
          </a:xfrm>
        </p:spPr>
        <p:txBody>
          <a:bodyPr vert="horz" lIns="0" tIns="0" rIns="0" bIns="0" rtlCol="0" anchor="t" anchorCtr="0">
            <a:noAutofit/>
          </a:bodyPr>
          <a:lstStyle>
            <a:lvl1pPr>
              <a:defRPr kumimoji="0" lang="en-US" i="0" u="none" strike="noStrike" spc="0" normalizeH="0" dirty="0">
                <a:ln>
                  <a:noFill/>
                </a:ln>
                <a:solidFill>
                  <a:srgbClr val="008789"/>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spcAft>
                <a:spcPts val="600"/>
              </a:spcAft>
              <a:buClrTx/>
              <a:buNone/>
              <a:tabLst/>
            </a:pPr>
            <a:r>
              <a:rPr lang="en-US" dirty="0"/>
              <a:t>Subtitle</a:t>
            </a:r>
          </a:p>
        </p:txBody>
      </p:sp>
      <p:sp>
        <p:nvSpPr>
          <p:cNvPr id="43" name="Text Placeholder 42"/>
          <p:cNvSpPr>
            <a:spLocks noGrp="1"/>
          </p:cNvSpPr>
          <p:nvPr>
            <p:ph type="body" sz="quarter" idx="12" hasCustomPrompt="1"/>
          </p:nvPr>
        </p:nvSpPr>
        <p:spPr>
          <a:xfrm>
            <a:off x="6522721" y="2164080"/>
            <a:ext cx="5171867" cy="3862069"/>
          </a:xfrm>
        </p:spPr>
        <p:txBody>
          <a:bodyPr vert="horz" lIns="0" tIns="0" rIns="0" bIns="0" rtlCol="0" anchor="t" anchorCtr="0">
            <a:noAutofit/>
          </a:bodyPr>
          <a:lstStyle>
            <a:lvl1pPr>
              <a:defRPr kumimoji="0" lang="pl-PL" sz="1400" i="0" u="none" strike="noStrike" spc="0" normalizeH="0" noProof="0" dirty="0" smtClean="0">
                <a:ln>
                  <a:noFill/>
                </a:ln>
                <a:solidFill>
                  <a:srgbClr val="008789"/>
                </a:solidFill>
                <a:effectLst/>
                <a:uLnTx/>
                <a:uFillTx/>
                <a:latin typeface="Arial" panose="020B0604020202020204" pitchFamily="34" charset="0"/>
                <a:cs typeface="Arial" panose="020B0604020202020204" pitchFamily="34" charset="0"/>
                <a:sym typeface="Arial" panose="020B0604020202020204" pitchFamily="34" charset="0"/>
              </a:defRPr>
            </a:lvl1pPr>
            <a:lvl2pPr>
              <a:defRPr kumimoji="0" lang="pl-PL" sz="1400" b="0" i="0" u="none" strike="noStrike" spc="0" normalizeH="0" baseline="0" noProof="0" dirty="0" smtClean="0">
                <a:ln>
                  <a:noFill/>
                </a:ln>
                <a:solidFill>
                  <a:srgbClr val="7E93A5"/>
                </a:solidFill>
                <a:effectLst/>
                <a:uLnTx/>
                <a:uFillTx/>
                <a:latin typeface="Arial" panose="020B0604020202020204" pitchFamily="34" charset="0"/>
                <a:cs typeface="Arial" panose="020B0604020202020204" pitchFamily="34" charset="0"/>
                <a:sym typeface="Arial" panose="020B0604020202020204" pitchFamily="34" charset="0"/>
              </a:defRPr>
            </a:lvl2pPr>
          </a:lstStyle>
          <a:p>
            <a:pPr marL="244789" marR="0" lvl="0" indent="-244789" fontAlgn="auto">
              <a:lnSpc>
                <a:spcPct val="95000"/>
              </a:lnSpc>
              <a:buClr>
                <a:srgbClr val="008789"/>
              </a:buClr>
              <a:buSzPct val="90000"/>
              <a:buChar char="§"/>
              <a:tabLst/>
            </a:pPr>
            <a:r>
              <a:rPr kumimoji="0" lang="pl-PL" sz="1400" b="1" i="0" u="none" strike="noStrike" kern="1200" cap="none" spc="0" normalizeH="0" baseline="0" noProof="0" dirty="0">
                <a:ln>
                  <a:noFill/>
                </a:ln>
                <a:solidFill>
                  <a:srgbClr val="008789"/>
                </a:solidFill>
                <a:effectLst/>
                <a:uLnTx/>
                <a:uFillTx/>
                <a:latin typeface="+mn-lt"/>
                <a:ea typeface="+mn-ea"/>
                <a:cs typeface="+mn-cs"/>
              </a:rPr>
              <a:t>Modyfikuj style wzorca tekstu</a:t>
            </a:r>
          </a:p>
          <a:p>
            <a:pPr marL="244789" marR="0" lvl="1" indent="-244789" fontAlgn="auto">
              <a:lnSpc>
                <a:spcPct val="95000"/>
              </a:lnSpc>
              <a:buClr>
                <a:srgbClr val="7E93A5"/>
              </a:buClr>
              <a:buSzPct val="90000"/>
              <a:tabLst/>
            </a:pPr>
            <a:r>
              <a:rPr kumimoji="0" lang="pl-PL" sz="1400" b="0" i="0" u="none" strike="noStrike" kern="1200" cap="none" spc="0" normalizeH="0" baseline="0" noProof="0" dirty="0">
                <a:ln>
                  <a:noFill/>
                </a:ln>
                <a:solidFill>
                  <a:srgbClr val="7E93A5"/>
                </a:solidFill>
                <a:effectLst/>
                <a:uLnTx/>
                <a:uFillTx/>
                <a:latin typeface="+mn-lt"/>
                <a:ea typeface="+mn-ea"/>
                <a:cs typeface="+mn-cs"/>
              </a:rPr>
              <a:t>Drugi poziom</a:t>
            </a:r>
          </a:p>
        </p:txBody>
      </p:sp>
      <p:sp>
        <p:nvSpPr>
          <p:cNvPr id="40"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1"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2" name="Forme libre 32"/>
          <p:cNvSpPr/>
          <p:nvPr userDrawn="1"/>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7E93A5"/>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335397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ytuł z treścią i obraze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1A8122D-78D9-485A-9AA3-C0900508A916}"/>
              </a:ext>
            </a:extLst>
          </p:cNvPr>
          <p:cNvGraphicFramePr>
            <a:graphicFrameLocks noChangeAspect="1"/>
          </p:cNvGraphicFramePr>
          <p:nvPr userDrawn="1">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100388"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11A8122D-78D9-485A-9AA3-C0900508A916}"/>
                          </a:ext>
                        </a:extLst>
                      </p:cNvPr>
                      <p:cNvPicPr/>
                      <p:nvPr/>
                    </p:nvPicPr>
                    <p:blipFill>
                      <a:blip r:embed="rId5"/>
                      <a:stretch>
                        <a:fillRect/>
                      </a:stretch>
                    </p:blipFill>
                    <p:spPr>
                      <a:xfrm>
                        <a:off x="2119" y="2119"/>
                        <a:ext cx="2117" cy="2117"/>
                      </a:xfrm>
                      <a:prstGeom prst="rect">
                        <a:avLst/>
                      </a:prstGeom>
                    </p:spPr>
                  </p:pic>
                </p:oleObj>
              </mc:Fallback>
            </mc:AlternateContent>
          </a:graphicData>
        </a:graphic>
      </p:graphicFrame>
      <p:sp>
        <p:nvSpPr>
          <p:cNvPr id="27" name="Picture Placeholder 26"/>
          <p:cNvSpPr>
            <a:spLocks noGrp="1"/>
          </p:cNvSpPr>
          <p:nvPr>
            <p:ph type="pic" sz="quarter" idx="12" hasCustomPrompt="1"/>
          </p:nvPr>
        </p:nvSpPr>
        <p:spPr>
          <a:xfrm>
            <a:off x="6096000" y="347134"/>
            <a:ext cx="6096000" cy="5812367"/>
          </a:xfrm>
          <a:solidFill>
            <a:srgbClr val="FFFFFF">
              <a:lumMod val="85000"/>
            </a:srgbClr>
          </a:solidFill>
        </p:spPr>
        <p:txBody>
          <a:bodyPr vert="horz" wrap="square" lIns="0" tIns="0" rIns="0" bIns="1260000" rtlCol="0" anchor="ctr" anchorCtr="0">
            <a:noAutofit/>
          </a:bodyPr>
          <a:lstStyle>
            <a:lvl1pPr>
              <a:defRPr kumimoji="0" lang="pl-PL" sz="1200" i="0" u="none" strike="noStrike" spc="0" normalizeH="0" noProof="0" dirty="0" smtClean="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algn="ctr" fontAlgn="auto">
              <a:lnSpc>
                <a:spcPct val="100000"/>
              </a:lnSpc>
              <a:spcAft>
                <a:spcPts val="0"/>
              </a:spcAft>
              <a:buClrTx/>
              <a:buSzTx/>
              <a:buFont typeface="Arial" pitchFamily="34" charset="0"/>
              <a:buNone/>
              <a:tabLst/>
            </a:pPr>
            <a:r>
              <a:rPr kumimoji="0" lang="pl-PL" sz="1200" b="1" i="0" u="none" strike="noStrike" kern="1200" cap="none" spc="0" normalizeH="0" baseline="0" noProof="0" dirty="0">
                <a:ln>
                  <a:noFill/>
                </a:ln>
                <a:solidFill>
                  <a:srgbClr val="000000"/>
                </a:solidFill>
                <a:effectLst/>
                <a:uLnTx/>
                <a:uFillTx/>
                <a:latin typeface="+mn-lt"/>
                <a:ea typeface="+mn-ea"/>
                <a:cs typeface="+mn-cs"/>
              </a:rPr>
              <a:t>Obraz</a:t>
            </a:r>
          </a:p>
        </p:txBody>
      </p:sp>
      <p:sp>
        <p:nvSpPr>
          <p:cNvPr id="25" name="Content Placeholder 24"/>
          <p:cNvSpPr>
            <a:spLocks noGrp="1"/>
          </p:cNvSpPr>
          <p:nvPr>
            <p:ph sz="quarter" idx="11" hasCustomPrompt="1"/>
          </p:nvPr>
        </p:nvSpPr>
        <p:spPr>
          <a:xfrm>
            <a:off x="660400" y="1518660"/>
            <a:ext cx="5283200" cy="4507493"/>
          </a:xfrm>
        </p:spPr>
        <p:txBody>
          <a:bodyPr vert="horz" lIns="0" tIns="0" rIns="0" bIns="0" rtlCol="0" anchor="t" anchorCtr="0">
            <a:noAutofit/>
          </a:bodyPr>
          <a:lstStyle>
            <a:lvl1pPr>
              <a:defRPr kumimoji="0" lang="pl-PL" b="0" i="0" u="none" strike="noStrike" spc="0" normalizeH="0" noProof="0" dirty="0" smtClean="0">
                <a:ln>
                  <a:noFill/>
                </a:ln>
                <a:solidFill>
                  <a:srgbClr val="7E93A5"/>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buClrTx/>
              <a:buFont typeface="Arial" pitchFamily="34" charset="0"/>
              <a:buNone/>
              <a:tabLst/>
            </a:pPr>
            <a:r>
              <a:rPr kumimoji="0" lang="pl-PL" sz="1800" b="0" i="0" u="none" strike="noStrike" kern="1200" cap="none" spc="0" normalizeH="0" baseline="0" noProof="0" dirty="0">
                <a:ln>
                  <a:noFill/>
                </a:ln>
                <a:solidFill>
                  <a:srgbClr val="7E93A5"/>
                </a:solidFill>
                <a:effectLst/>
                <a:uLnTx/>
                <a:uFillTx/>
                <a:latin typeface="+mn-lt"/>
                <a:ea typeface="+mn-ea"/>
                <a:cs typeface="+mn-cs"/>
              </a:rPr>
              <a:t>Modyfikuj style wzorca tekstu</a:t>
            </a:r>
          </a:p>
        </p:txBody>
      </p:sp>
      <p:sp>
        <p:nvSpPr>
          <p:cNvPr id="21"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Text Placeholder 4"/>
          <p:cNvSpPr>
            <a:spLocks noGrp="1"/>
          </p:cNvSpPr>
          <p:nvPr>
            <p:ph type="body" sz="quarter" idx="10" hasCustomPrompt="1"/>
          </p:nvPr>
        </p:nvSpPr>
        <p:spPr>
          <a:xfrm>
            <a:off x="660400" y="457201"/>
            <a:ext cx="5283200" cy="956039"/>
          </a:xfrm>
        </p:spPr>
        <p:txBody>
          <a:bodyPr vert="horz" lIns="0" tIns="0" rIns="0" bIns="0" rtlCol="0" anchor="t" anchorCtr="0">
            <a:noAutofit/>
          </a:bodyPr>
          <a:lstStyle>
            <a:lvl1pPr marL="359982" indent="-359982">
              <a:buNone/>
              <a:defRPr kumimoji="0" lang="en-US" sz="2800" i="0" u="none" strike="noStrike" spc="0" normalizeH="0" dirty="0">
                <a:ln>
                  <a:noFill/>
                </a:ln>
                <a:solidFill>
                  <a:srgbClr val="008789"/>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90000"/>
              </a:lnSpc>
              <a:spcAft>
                <a:spcPts val="0"/>
              </a:spcAft>
              <a:buClrTx/>
              <a:buSzTx/>
              <a:tabLst/>
            </a:pPr>
            <a:r>
              <a:rPr lang="en-US" dirty="0"/>
              <a:t>Click to add title</a:t>
            </a:r>
          </a:p>
        </p:txBody>
      </p:sp>
      <p:sp>
        <p:nvSpPr>
          <p:cNvPr id="24" name="Forme libre 32"/>
          <p:cNvSpPr/>
          <p:nvPr userDrawn="1"/>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7E93A5"/>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475689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2_Strona zamykająca 2">
    <p:bg bwMode="gray">
      <p:bgPr>
        <a:solidFill>
          <a:srgbClr val="7E93A5"/>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01412" name="think-cell Slide" r:id="rId4" imgW="327" imgH="327" progId="TCLayout.ActiveDocument.1">
                  <p:embed/>
                </p:oleObj>
              </mc:Choice>
              <mc:Fallback>
                <p:oleObj name="think-cell Slide" r:id="rId4" imgW="327" imgH="327" progId="TCLayout.ActiveDocument.1">
                  <p:embed/>
                  <p:pic>
                    <p:nvPicPr>
                      <p:cNvPr id="2" name="Object 1" hidden="1"/>
                      <p:cNvPicPr/>
                      <p:nvPr/>
                    </p:nvPicPr>
                    <p:blipFill>
                      <a:blip r:embed="rId5"/>
                      <a:stretch>
                        <a:fillRect/>
                      </a:stretch>
                    </p:blipFill>
                    <p:spPr>
                      <a:xfrm>
                        <a:off x="1589" y="1589"/>
                        <a:ext cx="1588" cy="1588"/>
                      </a:xfrm>
                      <a:prstGeom prst="rect">
                        <a:avLst/>
                      </a:prstGeom>
                    </p:spPr>
                  </p:pic>
                </p:oleObj>
              </mc:Fallback>
            </mc:AlternateContent>
          </a:graphicData>
        </a:graphic>
      </p:graphicFrame>
      <p:pic>
        <p:nvPicPr>
          <p:cNvPr id="7" name="Obraz 5"/>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2115128" y="5255492"/>
            <a:ext cx="7952509" cy="1089891"/>
          </a:xfrm>
          <a:prstGeom prst="rect">
            <a:avLst/>
          </a:prstGeom>
        </p:spPr>
      </p:pic>
      <p:sp>
        <p:nvSpPr>
          <p:cNvPr id="8"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413553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pust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E469AE0-6A11-4B2F-B7B3-7AD9F72B3C89}"/>
              </a:ext>
            </a:extLst>
          </p:cNvPr>
          <p:cNvGraphicFramePr>
            <a:graphicFrameLocks noChangeAspect="1"/>
          </p:cNvGraphicFramePr>
          <p:nvPr userDrawn="1">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102436" name="think-cell Slide" r:id="rId4" imgW="592" imgH="591" progId="TCLayout.ActiveDocument.1">
                  <p:embed/>
                </p:oleObj>
              </mc:Choice>
              <mc:Fallback>
                <p:oleObj name="think-cell Slide" r:id="rId4" imgW="592" imgH="591" progId="TCLayout.ActiveDocument.1">
                  <p:embed/>
                  <p:pic>
                    <p:nvPicPr>
                      <p:cNvPr id="5" name="Object 4" hidden="1">
                        <a:extLst>
                          <a:ext uri="{FF2B5EF4-FFF2-40B4-BE49-F238E27FC236}">
                            <a16:creationId xmlns:a16="http://schemas.microsoft.com/office/drawing/2014/main" id="{EE469AE0-6A11-4B2F-B7B3-7AD9F72B3C89}"/>
                          </a:ext>
                        </a:extLst>
                      </p:cNvPr>
                      <p:cNvPicPr/>
                      <p:nvPr/>
                    </p:nvPicPr>
                    <p:blipFill>
                      <a:blip r:embed="rId5"/>
                      <a:stretch>
                        <a:fillRect/>
                      </a:stretch>
                    </p:blipFill>
                    <p:spPr>
                      <a:xfrm>
                        <a:off x="2119" y="2119"/>
                        <a:ext cx="2117" cy="2117"/>
                      </a:xfrm>
                      <a:prstGeom prst="rect">
                        <a:avLst/>
                      </a:prstGeom>
                    </p:spPr>
                  </p:pic>
                </p:oleObj>
              </mc:Fallback>
            </mc:AlternateContent>
          </a:graphicData>
        </a:graphic>
      </p:graphicFrame>
      <p:sp>
        <p:nvSpPr>
          <p:cNvPr id="17"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898542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Strona zamykająca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03460" name="think-cell Slide" r:id="rId4" imgW="327" imgH="327" progId="TCLayout.ActiveDocument.1">
                  <p:embed/>
                </p:oleObj>
              </mc:Choice>
              <mc:Fallback>
                <p:oleObj name="think-cell Slide" r:id="rId4" imgW="327" imgH="327" progId="TCLayout.ActiveDocument.1">
                  <p:embed/>
                  <p:pic>
                    <p:nvPicPr>
                      <p:cNvPr id="2" name="Object 1" hidden="1"/>
                      <p:cNvPicPr/>
                      <p:nvPr/>
                    </p:nvPicPr>
                    <p:blipFill>
                      <a:blip r:embed="rId5"/>
                      <a:stretch>
                        <a:fillRect/>
                      </a:stretch>
                    </p:blipFill>
                    <p:spPr>
                      <a:xfrm>
                        <a:off x="1589" y="1589"/>
                        <a:ext cx="1588" cy="1588"/>
                      </a:xfrm>
                      <a:prstGeom prst="rect">
                        <a:avLst/>
                      </a:prstGeom>
                    </p:spPr>
                  </p:pic>
                </p:oleObj>
              </mc:Fallback>
            </mc:AlternateContent>
          </a:graphicData>
        </a:graphic>
      </p:graphicFrame>
      <p:pic>
        <p:nvPicPr>
          <p:cNvPr id="6" name="Obraz 2"/>
          <p:cNvPicPr>
            <a:picLocks noChangeAspect="1"/>
          </p:cNvPicPr>
          <p:nvPr userDrawn="1"/>
        </p:nvPicPr>
        <p:blipFill rotWithShape="1">
          <a:blip r:embed="rId6" cstate="print">
            <a:extLst>
              <a:ext uri="{28A0092B-C50C-407E-A947-70E740481C1C}">
                <a14:useLocalDpi xmlns:a14="http://schemas.microsoft.com/office/drawing/2010/main"/>
              </a:ext>
            </a:extLst>
          </a:blip>
          <a:srcRect l="63" r="63"/>
          <a:stretch/>
        </p:blipFill>
        <p:spPr>
          <a:xfrm>
            <a:off x="2124365" y="5273965"/>
            <a:ext cx="7961745" cy="1071419"/>
          </a:xfrm>
          <a:prstGeom prst="rect">
            <a:avLst/>
          </a:prstGeom>
        </p:spPr>
      </p:pic>
      <p:sp>
        <p:nvSpPr>
          <p:cNvPr id="7"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717964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Strona tytułowa z motywem">
    <p:spTree>
      <p:nvGrpSpPr>
        <p:cNvPr id="1" name=""/>
        <p:cNvGrpSpPr/>
        <p:nvPr/>
      </p:nvGrpSpPr>
      <p:grpSpPr>
        <a:xfrm>
          <a:off x="0" y="0"/>
          <a:ext cx="0" cy="0"/>
          <a:chOff x="0" y="0"/>
          <a:chExt cx="0" cy="0"/>
        </a:xfrm>
      </p:grpSpPr>
      <p:sp>
        <p:nvSpPr>
          <p:cNvPr id="46" name="Espace réservé pour une image  15"/>
          <p:cNvSpPr>
            <a:spLocks noGrp="1"/>
          </p:cNvSpPr>
          <p:nvPr>
            <p:ph type="pic" sz="quarter" idx="19" hasCustomPrompt="1"/>
          </p:nvPr>
        </p:nvSpPr>
        <p:spPr>
          <a:xfrm>
            <a:off x="340800" y="326400"/>
            <a:ext cx="11856000" cy="5856000"/>
          </a:xfrm>
          <a:custGeom>
            <a:avLst/>
            <a:gdLst>
              <a:gd name="connsiteX0" fmla="*/ 244898 w 8892000"/>
              <a:gd name="connsiteY0" fmla="*/ 0 h 4392000"/>
              <a:gd name="connsiteX1" fmla="*/ 3420000 w 8892000"/>
              <a:gd name="connsiteY1" fmla="*/ 0 h 4392000"/>
              <a:gd name="connsiteX2" fmla="*/ 8647102 w 8892000"/>
              <a:gd name="connsiteY2" fmla="*/ 0 h 4392000"/>
              <a:gd name="connsiteX3" fmla="*/ 8892000 w 8892000"/>
              <a:gd name="connsiteY3" fmla="*/ 0 h 4392000"/>
              <a:gd name="connsiteX4" fmla="*/ 8892000 w 8892000"/>
              <a:gd name="connsiteY4" fmla="*/ 244898 h 4392000"/>
              <a:gd name="connsiteX5" fmla="*/ 8892000 w 8892000"/>
              <a:gd name="connsiteY5" fmla="*/ 4147102 h 4392000"/>
              <a:gd name="connsiteX6" fmla="*/ 8892000 w 8892000"/>
              <a:gd name="connsiteY6" fmla="*/ 4392000 h 4392000"/>
              <a:gd name="connsiteX7" fmla="*/ 8647102 w 8892000"/>
              <a:gd name="connsiteY7" fmla="*/ 4392000 h 4392000"/>
              <a:gd name="connsiteX8" fmla="*/ 3420000 w 8892000"/>
              <a:gd name="connsiteY8" fmla="*/ 4392000 h 4392000"/>
              <a:gd name="connsiteX9" fmla="*/ 244898 w 8892000"/>
              <a:gd name="connsiteY9" fmla="*/ 4392000 h 4392000"/>
              <a:gd name="connsiteX10" fmla="*/ 0 w 8892000"/>
              <a:gd name="connsiteY10" fmla="*/ 4147102 h 4392000"/>
              <a:gd name="connsiteX11" fmla="*/ 0 w 8892000"/>
              <a:gd name="connsiteY11" fmla="*/ 244898 h 4392000"/>
              <a:gd name="connsiteX12" fmla="*/ 244898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4898" y="0"/>
                </a:moveTo>
                <a:lnTo>
                  <a:pt x="3420000" y="0"/>
                </a:lnTo>
                <a:lnTo>
                  <a:pt x="8647102" y="0"/>
                </a:lnTo>
                <a:lnTo>
                  <a:pt x="8892000" y="0"/>
                </a:lnTo>
                <a:lnTo>
                  <a:pt x="8892000" y="244898"/>
                </a:lnTo>
                <a:lnTo>
                  <a:pt x="8892000" y="4147102"/>
                </a:lnTo>
                <a:lnTo>
                  <a:pt x="8892000" y="4392000"/>
                </a:lnTo>
                <a:lnTo>
                  <a:pt x="8647102" y="4392000"/>
                </a:lnTo>
                <a:lnTo>
                  <a:pt x="3420000" y="4392000"/>
                </a:lnTo>
                <a:lnTo>
                  <a:pt x="244898" y="4392000"/>
                </a:lnTo>
                <a:cubicBezTo>
                  <a:pt x="109645" y="4392000"/>
                  <a:pt x="0" y="4282355"/>
                  <a:pt x="0" y="4147102"/>
                </a:cubicBezTo>
                <a:lnTo>
                  <a:pt x="0" y="244898"/>
                </a:lnTo>
                <a:cubicBezTo>
                  <a:pt x="0" y="109645"/>
                  <a:pt x="109645" y="0"/>
                  <a:pt x="244898" y="0"/>
                </a:cubicBezTo>
                <a:close/>
              </a:path>
            </a:pathLst>
          </a:custGeom>
          <a:solidFill>
            <a:schemeClr val="bg1">
              <a:lumMod val="85000"/>
            </a:schemeClr>
          </a:solidFill>
          <a:ln>
            <a:noFill/>
          </a:ln>
        </p:spPr>
        <p:txBody>
          <a:bodyPr wrap="square" tIns="1260000" anchor="t">
            <a:noAutofit/>
          </a:bodyPr>
          <a:lstStyle>
            <a:lvl1pPr marL="0" indent="0" algn="ctr">
              <a:buFontTx/>
              <a:buNone/>
              <a:defRPr sz="1600" baseline="0">
                <a:solidFill>
                  <a:schemeClr val="tx1"/>
                </a:solidFill>
              </a:defRPr>
            </a:lvl1pPr>
          </a:lstStyle>
          <a:p>
            <a:r>
              <a:rPr lang="pl-PL" noProof="0" dirty="0"/>
              <a:t>Kliknij ikonę, aby dodać zdjęcie tła</a:t>
            </a:r>
            <a:br>
              <a:rPr lang="pl-PL" noProof="0" dirty="0"/>
            </a:br>
            <a:r>
              <a:rPr lang="pl-PL" noProof="0" dirty="0"/>
              <a:t>(Wybierz obraz prawym przyciskiem myszy / Ustaw jako tło)</a:t>
            </a:r>
          </a:p>
        </p:txBody>
      </p:sp>
      <p:sp>
        <p:nvSpPr>
          <p:cNvPr id="19" name="Espace réservé du texte 13"/>
          <p:cNvSpPr>
            <a:spLocks noGrp="1" noChangeAspect="1"/>
          </p:cNvSpPr>
          <p:nvPr>
            <p:ph type="body" sz="quarter" idx="17" hasCustomPrompt="1"/>
          </p:nvPr>
        </p:nvSpPr>
        <p:spPr bwMode="gray">
          <a:xfrm>
            <a:off x="5616000" y="1"/>
            <a:ext cx="960000" cy="823385"/>
          </a:xfrm>
          <a:prstGeom prst="rect">
            <a:avLst/>
          </a:prstGeom>
          <a:blipFill>
            <a:blip r:embed="rId2" cstate="print">
              <a:extLst>
                <a:ext uri="{28A0092B-C50C-407E-A947-70E740481C1C}">
                  <a14:useLocalDpi xmlns:a14="http://schemas.microsoft.com/office/drawing/2010/main"/>
                </a:ext>
              </a:extLst>
            </a:blip>
            <a:stretch>
              <a:fillRect/>
            </a:stretch>
          </a:blip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pic>
        <p:nvPicPr>
          <p:cNvPr id="25" name="Obraz 24" descr="CA_logo symetryczne 1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8234" y="6281744"/>
            <a:ext cx="1519221" cy="480053"/>
          </a:xfrm>
          <a:prstGeom prst="rect">
            <a:avLst/>
          </a:prstGeom>
        </p:spPr>
      </p:pic>
      <p:sp>
        <p:nvSpPr>
          <p:cNvPr id="37" name="Rectangle 9"/>
          <p:cNvSpPr/>
          <p:nvPr/>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8"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5078F16F-E90E-4BB4-8353-C3787B569152}" type="datetime1">
              <a:rPr lang="pl-PL" smtClean="0"/>
              <a:t>10.03.2026</a:t>
            </a:fld>
            <a:endParaRPr lang="fr-FR"/>
          </a:p>
        </p:txBody>
      </p:sp>
      <p:sp>
        <p:nvSpPr>
          <p:cNvPr id="39" name="Espace réservé du numéro de diapositive 6"/>
          <p:cNvSpPr>
            <a:spLocks noGrp="1"/>
          </p:cNvSpPr>
          <p:nvPr>
            <p:ph type="sldNum" sz="quarter" idx="11"/>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10C140CD-8AED-46FF-A9A2-77308F3F39AE}" type="slidenum">
              <a:rPr lang="fr-FR" smtClean="0"/>
              <a:pPr/>
              <a:t>‹#›</a:t>
            </a:fld>
            <a:endParaRPr lang="fr-FR"/>
          </a:p>
        </p:txBody>
      </p:sp>
      <p:sp>
        <p:nvSpPr>
          <p:cNvPr id="40"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endParaRPr lang="fr-FR"/>
          </a:p>
        </p:txBody>
      </p:sp>
      <p:sp>
        <p:nvSpPr>
          <p:cNvPr id="12" name="Titre 1"/>
          <p:cNvSpPr>
            <a:spLocks noGrp="1"/>
          </p:cNvSpPr>
          <p:nvPr>
            <p:ph type="title" hasCustomPrompt="1"/>
          </p:nvPr>
        </p:nvSpPr>
        <p:spPr bwMode="gray">
          <a:xfrm>
            <a:off x="2241577" y="3979549"/>
            <a:ext cx="9755320" cy="1440000"/>
          </a:xfrm>
        </p:spPr>
        <p:txBody>
          <a:bodyPr tIns="180000" anchor="ctr" anchorCtr="0"/>
          <a:lstStyle>
            <a:lvl1pPr algn="l">
              <a:lnSpc>
                <a:spcPct val="80000"/>
              </a:lnSpc>
              <a:spcBef>
                <a:spcPts val="0"/>
              </a:spcBef>
              <a:spcAft>
                <a:spcPts val="0"/>
              </a:spcAft>
              <a:defRPr sz="3733" b="0" cap="all" baseline="0">
                <a:solidFill>
                  <a:schemeClr val="bg1"/>
                </a:solidFill>
              </a:defRPr>
            </a:lvl1pPr>
          </a:lstStyle>
          <a:p>
            <a:r>
              <a:rPr lang="pl-PL" noProof="0" dirty="0"/>
              <a:t>TYTUŁ PREZENTACJI </a:t>
            </a:r>
            <a:br>
              <a:rPr lang="pl-PL" noProof="0" dirty="0"/>
            </a:br>
            <a:r>
              <a:rPr lang="pl-PL" noProof="0" dirty="0"/>
              <a:t>– Slajd ze zdjęciem</a:t>
            </a:r>
          </a:p>
        </p:txBody>
      </p:sp>
      <p:sp>
        <p:nvSpPr>
          <p:cNvPr id="45" name="Espace réservé du texte 13"/>
          <p:cNvSpPr>
            <a:spLocks noGrp="1"/>
          </p:cNvSpPr>
          <p:nvPr>
            <p:ph type="body" sz="quarter" idx="13" hasCustomPrompt="1"/>
          </p:nvPr>
        </p:nvSpPr>
        <p:spPr bwMode="gray">
          <a:xfrm>
            <a:off x="1877091" y="4293096"/>
            <a:ext cx="192000" cy="912000"/>
          </a:xfrm>
          <a:prstGeom prst="roundRect">
            <a:avLst>
              <a:gd name="adj" fmla="val 13081"/>
            </a:avLst>
          </a:prstGeom>
          <a:solidFill>
            <a:schemeClr val="bg2"/>
          </a:solid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sp>
        <p:nvSpPr>
          <p:cNvPr id="11" name="Symbol zastępczy tekstu 2"/>
          <p:cNvSpPr>
            <a:spLocks noGrp="1"/>
          </p:cNvSpPr>
          <p:nvPr>
            <p:ph type="body" sz="quarter" idx="20" hasCustomPrompt="1"/>
          </p:nvPr>
        </p:nvSpPr>
        <p:spPr>
          <a:xfrm>
            <a:off x="2241577" y="5421687"/>
            <a:ext cx="9755320" cy="168000"/>
          </a:xfrm>
          <a:noFill/>
          <a:ln>
            <a:noFill/>
          </a:ln>
          <a:effectLst/>
        </p:spPr>
        <p:txBody>
          <a:bodyPr anchor="t"/>
          <a:lstStyle>
            <a:lvl1pPr marL="0" indent="0">
              <a:lnSpc>
                <a:spcPct val="80000"/>
              </a:lnSpc>
              <a:buFontTx/>
              <a:buNone/>
              <a:defRPr sz="1200" b="0">
                <a:ln>
                  <a:noFill/>
                </a:ln>
                <a:solidFill>
                  <a:schemeClr val="bg1"/>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a:t>Nazwa posiedzenia</a:t>
            </a:r>
          </a:p>
        </p:txBody>
      </p:sp>
      <p:sp>
        <p:nvSpPr>
          <p:cNvPr id="13" name="Symbol zastępczy tekstu 4"/>
          <p:cNvSpPr>
            <a:spLocks noGrp="1"/>
          </p:cNvSpPr>
          <p:nvPr>
            <p:ph type="body" sz="quarter" idx="18" hasCustomPrompt="1"/>
          </p:nvPr>
        </p:nvSpPr>
        <p:spPr>
          <a:xfrm>
            <a:off x="2241577" y="5598384"/>
            <a:ext cx="9755320" cy="168000"/>
          </a:xfrm>
          <a:noFill/>
          <a:ln>
            <a:noFill/>
          </a:ln>
          <a:effectLst/>
        </p:spPr>
        <p:txBody>
          <a:bodyPr vert="horz" lIns="0" tIns="0" rIns="0" bIns="0" rtlCol="0" anchor="t" anchorCtr="0">
            <a:noAutofit/>
          </a:bodyPr>
          <a:lstStyle>
            <a:lvl1pPr>
              <a:lnSpc>
                <a:spcPct val="80000"/>
              </a:lnSpc>
              <a:buFontTx/>
              <a:buNone/>
              <a:defRPr lang="pl-PL" sz="1200" b="0" dirty="0" smtClean="0">
                <a:ln>
                  <a:noFill/>
                </a:ln>
                <a:solidFill>
                  <a:schemeClr val="bg1"/>
                </a:solidFill>
                <a:latin typeface="+mj-lt"/>
              </a:defRPr>
            </a:lvl1pPr>
            <a:lvl2pPr>
              <a:defRPr lang="pl-PL" sz="1600" dirty="0" smtClean="0"/>
            </a:lvl2pPr>
            <a:lvl3pPr>
              <a:defRPr lang="pl-PL" sz="1600" dirty="0" smtClean="0"/>
            </a:lvl3pPr>
            <a:lvl4pPr>
              <a:defRPr lang="pl-PL" sz="1600" dirty="0" smtClean="0"/>
            </a:lvl4pPr>
            <a:lvl5pPr>
              <a:defRPr lang="pl-PL" sz="1600" dirty="0"/>
            </a:lvl5pPr>
          </a:lstStyle>
          <a:p>
            <a:pPr marL="0" lvl="0" indent="0">
              <a:buFontTx/>
              <a:buNone/>
            </a:pPr>
            <a:r>
              <a:rPr lang="pl-PL" dirty="0"/>
              <a:t>Data posiedzenia</a:t>
            </a:r>
          </a:p>
        </p:txBody>
      </p:sp>
      <p:sp>
        <p:nvSpPr>
          <p:cNvPr id="14" name="Symbol zastępczy tekstu 19"/>
          <p:cNvSpPr>
            <a:spLocks noGrp="1"/>
          </p:cNvSpPr>
          <p:nvPr>
            <p:ph type="body" sz="quarter" idx="21" hasCustomPrompt="1"/>
          </p:nvPr>
        </p:nvSpPr>
        <p:spPr>
          <a:xfrm>
            <a:off x="2241578" y="5774945"/>
            <a:ext cx="9755319" cy="168000"/>
          </a:xfrm>
          <a:noFill/>
          <a:ln>
            <a:noFill/>
          </a:ln>
          <a:effectLst/>
        </p:spPr>
        <p:txBody>
          <a:bodyPr vert="horz" lIns="0" tIns="0" rIns="0" bIns="0" rtlCol="0" anchor="t" anchorCtr="0">
            <a:noAutofit/>
          </a:bodyPr>
          <a:lstStyle>
            <a:lvl1pPr>
              <a:lnSpc>
                <a:spcPct val="80000"/>
              </a:lnSpc>
              <a:buFontTx/>
              <a:buNone/>
              <a:defRPr lang="pl-PL" sz="1200" b="0" smtClean="0">
                <a:ln>
                  <a:noFill/>
                </a:ln>
                <a:solidFill>
                  <a:schemeClr val="bg1"/>
                </a:solidFill>
                <a:latin typeface="+mj-lt"/>
              </a:defRPr>
            </a:lvl1pPr>
            <a:lvl2pPr>
              <a:defRPr lang="pl-PL" sz="1600" smtClean="0"/>
            </a:lvl2pPr>
            <a:lvl3pPr>
              <a:defRPr lang="pl-PL" sz="1600" smtClean="0"/>
            </a:lvl3pPr>
            <a:lvl4pPr>
              <a:defRPr lang="pl-PL" sz="1600" smtClean="0"/>
            </a:lvl4pPr>
            <a:lvl5pPr>
              <a:defRPr lang="pl-PL" sz="1600"/>
            </a:lvl5pPr>
          </a:lstStyle>
          <a:p>
            <a:pPr marL="0" lvl="0" indent="0">
              <a:buFontTx/>
              <a:buNone/>
            </a:pPr>
            <a:r>
              <a:rPr lang="pl-PL" dirty="0"/>
              <a:t>Imię i nazwisko osoby prezentującej</a:t>
            </a:r>
          </a:p>
        </p:txBody>
      </p:sp>
      <p:sp>
        <p:nvSpPr>
          <p:cNvPr id="15" name="Symbol zastępczy tekstu 21"/>
          <p:cNvSpPr>
            <a:spLocks noGrp="1"/>
          </p:cNvSpPr>
          <p:nvPr>
            <p:ph type="body" sz="quarter" idx="22" hasCustomPrompt="1"/>
          </p:nvPr>
        </p:nvSpPr>
        <p:spPr>
          <a:xfrm>
            <a:off x="2241577" y="5949427"/>
            <a:ext cx="9755320" cy="168000"/>
          </a:xfrm>
          <a:ln>
            <a:noFill/>
          </a:ln>
        </p:spPr>
        <p:txBody>
          <a:bodyPr vert="horz" lIns="0" tIns="0" rIns="0" bIns="0" rtlCol="0" anchor="t" anchorCtr="0">
            <a:noAutofit/>
          </a:bodyPr>
          <a:lstStyle>
            <a:lvl1pPr marL="0" indent="0">
              <a:lnSpc>
                <a:spcPct val="80000"/>
              </a:lnSpc>
              <a:buFontTx/>
              <a:buNone/>
              <a:defRPr lang="pl-PL" sz="1200" b="0" cap="none" dirty="0">
                <a:solidFill>
                  <a:schemeClr val="bg1"/>
                </a:solidFill>
                <a:latin typeface="+mj-lt"/>
                <a:ea typeface="+mj-ea"/>
                <a:cs typeface="+mj-cs"/>
              </a:defRPr>
            </a:lvl1pPr>
          </a:lstStyle>
          <a:p>
            <a:pPr lvl="0">
              <a:lnSpc>
                <a:spcPct val="80000"/>
              </a:lnSpc>
              <a:buNone/>
            </a:pPr>
            <a:r>
              <a:rPr lang="pl-PL" dirty="0"/>
              <a:t>Nazwa jednostki organizacyjnej</a:t>
            </a:r>
          </a:p>
        </p:txBody>
      </p:sp>
      <p:sp>
        <p:nvSpPr>
          <p:cNvPr id="17" name="Rectangle 9"/>
          <p:cNvSpPr/>
          <p:nvPr userDrawn="1"/>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5171253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Strona tytułowa z tłem 1">
    <p:spTree>
      <p:nvGrpSpPr>
        <p:cNvPr id="1" name=""/>
        <p:cNvGrpSpPr/>
        <p:nvPr/>
      </p:nvGrpSpPr>
      <p:grpSpPr>
        <a:xfrm>
          <a:off x="0" y="0"/>
          <a:ext cx="0" cy="0"/>
          <a:chOff x="0" y="0"/>
          <a:chExt cx="0" cy="0"/>
        </a:xfrm>
      </p:grpSpPr>
      <p:sp>
        <p:nvSpPr>
          <p:cNvPr id="23" name="Forme libre 11"/>
          <p:cNvSpPr/>
          <p:nvPr/>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noProof="0" dirty="0"/>
          </a:p>
        </p:txBody>
      </p:sp>
      <p:sp>
        <p:nvSpPr>
          <p:cNvPr id="15" name="Forme libre 16"/>
          <p:cNvSpPr/>
          <p:nvPr/>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0" name="Forme libre 16"/>
          <p:cNvSpPr/>
          <p:nvPr/>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6" name="Espace réservé du texte 13"/>
          <p:cNvSpPr>
            <a:spLocks noGrp="1" noChangeAspect="1"/>
          </p:cNvSpPr>
          <p:nvPr>
            <p:ph type="body" sz="quarter" idx="17" hasCustomPrompt="1"/>
          </p:nvPr>
        </p:nvSpPr>
        <p:spPr bwMode="gray">
          <a:xfrm>
            <a:off x="5616000" y="1"/>
            <a:ext cx="960000" cy="823385"/>
          </a:xfrm>
          <a:prstGeom prst="rect">
            <a:avLst/>
          </a:prstGeom>
          <a:blipFill>
            <a:blip r:embed="rId2" cstate="print">
              <a:extLst>
                <a:ext uri="{28A0092B-C50C-407E-A947-70E740481C1C}">
                  <a14:useLocalDpi xmlns:a14="http://schemas.microsoft.com/office/drawing/2010/main"/>
                </a:ext>
              </a:extLst>
            </a:blip>
            <a:stretch>
              <a:fillRect/>
            </a:stretch>
          </a:blip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sp>
        <p:nvSpPr>
          <p:cNvPr id="29" name="Titre 1"/>
          <p:cNvSpPr>
            <a:spLocks noGrp="1"/>
          </p:cNvSpPr>
          <p:nvPr>
            <p:ph type="title" hasCustomPrompt="1"/>
          </p:nvPr>
        </p:nvSpPr>
        <p:spPr bwMode="gray">
          <a:xfrm>
            <a:off x="2241576" y="3979549"/>
            <a:ext cx="9755320" cy="1439999"/>
          </a:xfrm>
        </p:spPr>
        <p:txBody>
          <a:bodyPr tIns="180000" anchor="ctr" anchorCtr="0"/>
          <a:lstStyle>
            <a:lvl1pPr algn="l">
              <a:lnSpc>
                <a:spcPct val="80000"/>
              </a:lnSpc>
              <a:spcBef>
                <a:spcPts val="0"/>
              </a:spcBef>
              <a:spcAft>
                <a:spcPts val="0"/>
              </a:spcAft>
              <a:defRPr sz="3733" b="0" cap="all" baseline="0">
                <a:solidFill>
                  <a:schemeClr val="bg1"/>
                </a:solidFill>
              </a:defRPr>
            </a:lvl1pPr>
          </a:lstStyle>
          <a:p>
            <a:r>
              <a:rPr lang="fr-FR" noProof="0" dirty="0"/>
              <a:t>TYTUŁ PREZENTACJI </a:t>
            </a:r>
            <a:br>
              <a:rPr lang="fr-FR" noProof="0" dirty="0"/>
            </a:br>
            <a:r>
              <a:rPr lang="fr-FR" noProof="0" dirty="0"/>
              <a:t>– SLAJD BEZ ZDJĘCIA 1</a:t>
            </a:r>
          </a:p>
        </p:txBody>
      </p:sp>
      <p:sp>
        <p:nvSpPr>
          <p:cNvPr id="30" name="Espace réservé du texte 13"/>
          <p:cNvSpPr>
            <a:spLocks noGrp="1"/>
          </p:cNvSpPr>
          <p:nvPr>
            <p:ph type="body" sz="quarter" idx="13" hasCustomPrompt="1"/>
          </p:nvPr>
        </p:nvSpPr>
        <p:spPr bwMode="gray">
          <a:xfrm>
            <a:off x="1877091" y="4293096"/>
            <a:ext cx="192000" cy="912000"/>
          </a:xfrm>
          <a:prstGeom prst="roundRect">
            <a:avLst>
              <a:gd name="adj" fmla="val 13081"/>
            </a:avLst>
          </a:prstGeom>
          <a:solidFill>
            <a:schemeClr val="bg2"/>
          </a:solid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pic>
        <p:nvPicPr>
          <p:cNvPr id="31" name="Obraz 30" descr="CA_logo symetryczne 1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8234" y="6281744"/>
            <a:ext cx="1519221" cy="480053"/>
          </a:xfrm>
          <a:prstGeom prst="rect">
            <a:avLst/>
          </a:prstGeom>
        </p:spPr>
      </p:pic>
      <p:sp>
        <p:nvSpPr>
          <p:cNvPr id="36" name="Rectangle 9"/>
          <p:cNvSpPr/>
          <p:nvPr/>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7"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D1B57CC0-872F-4797-AD7E-0DDD70613BCA}" type="datetime1">
              <a:rPr lang="pl-PL" smtClean="0"/>
              <a:t>10.03.2026</a:t>
            </a:fld>
            <a:endParaRPr lang="fr-FR"/>
          </a:p>
        </p:txBody>
      </p:sp>
      <p:sp>
        <p:nvSpPr>
          <p:cNvPr id="38" name="Espace réservé du numéro de diapositive 6"/>
          <p:cNvSpPr>
            <a:spLocks noGrp="1"/>
          </p:cNvSpPr>
          <p:nvPr>
            <p:ph type="sldNum" sz="quarter" idx="11"/>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10C140CD-8AED-46FF-A9A2-77308F3F39AE}" type="slidenum">
              <a:rPr lang="fr-FR" smtClean="0"/>
              <a:pPr/>
              <a:t>‹#›</a:t>
            </a:fld>
            <a:endParaRPr lang="fr-FR"/>
          </a:p>
        </p:txBody>
      </p:sp>
      <p:sp>
        <p:nvSpPr>
          <p:cNvPr id="39"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endParaRPr lang="fr-FR"/>
          </a:p>
        </p:txBody>
      </p:sp>
      <p:sp>
        <p:nvSpPr>
          <p:cNvPr id="13" name="Symbol zastępczy tekstu 2"/>
          <p:cNvSpPr>
            <a:spLocks noGrp="1"/>
          </p:cNvSpPr>
          <p:nvPr>
            <p:ph type="body" sz="quarter" idx="20" hasCustomPrompt="1"/>
          </p:nvPr>
        </p:nvSpPr>
        <p:spPr>
          <a:xfrm>
            <a:off x="2241577" y="5421687"/>
            <a:ext cx="9755320" cy="168000"/>
          </a:xfrm>
          <a:noFill/>
          <a:ln>
            <a:noFill/>
          </a:ln>
          <a:effectLst/>
        </p:spPr>
        <p:txBody>
          <a:bodyPr anchor="t"/>
          <a:lstStyle>
            <a:lvl1pPr marL="0" indent="0">
              <a:lnSpc>
                <a:spcPct val="80000"/>
              </a:lnSpc>
              <a:buFontTx/>
              <a:buNone/>
              <a:defRPr sz="1200" b="0">
                <a:ln>
                  <a:noFill/>
                </a:ln>
                <a:solidFill>
                  <a:schemeClr val="bg1"/>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a:t>Nazwa posiedzenia</a:t>
            </a:r>
          </a:p>
        </p:txBody>
      </p:sp>
      <p:sp>
        <p:nvSpPr>
          <p:cNvPr id="14" name="Symbol zastępczy tekstu 4"/>
          <p:cNvSpPr>
            <a:spLocks noGrp="1"/>
          </p:cNvSpPr>
          <p:nvPr>
            <p:ph type="body" sz="quarter" idx="18" hasCustomPrompt="1"/>
          </p:nvPr>
        </p:nvSpPr>
        <p:spPr>
          <a:xfrm>
            <a:off x="2241577" y="5598384"/>
            <a:ext cx="9755320" cy="168000"/>
          </a:xfrm>
          <a:noFill/>
          <a:ln>
            <a:noFill/>
          </a:ln>
          <a:effectLst/>
        </p:spPr>
        <p:txBody>
          <a:bodyPr vert="horz" lIns="0" tIns="0" rIns="0" bIns="0" rtlCol="0" anchor="t" anchorCtr="0">
            <a:noAutofit/>
          </a:bodyPr>
          <a:lstStyle>
            <a:lvl1pPr>
              <a:lnSpc>
                <a:spcPct val="80000"/>
              </a:lnSpc>
              <a:buFontTx/>
              <a:buNone/>
              <a:defRPr lang="pl-PL" sz="1200" b="0" dirty="0" smtClean="0">
                <a:ln>
                  <a:noFill/>
                </a:ln>
                <a:solidFill>
                  <a:schemeClr val="bg1"/>
                </a:solidFill>
                <a:latin typeface="+mj-lt"/>
              </a:defRPr>
            </a:lvl1pPr>
            <a:lvl2pPr>
              <a:defRPr lang="pl-PL" sz="1600" dirty="0" smtClean="0"/>
            </a:lvl2pPr>
            <a:lvl3pPr>
              <a:defRPr lang="pl-PL" sz="1600" dirty="0" smtClean="0"/>
            </a:lvl3pPr>
            <a:lvl4pPr>
              <a:defRPr lang="pl-PL" sz="1600" dirty="0" smtClean="0"/>
            </a:lvl4pPr>
            <a:lvl5pPr>
              <a:defRPr lang="pl-PL" sz="1600" dirty="0"/>
            </a:lvl5pPr>
          </a:lstStyle>
          <a:p>
            <a:pPr marL="0" lvl="0" indent="0">
              <a:buFontTx/>
              <a:buNone/>
            </a:pPr>
            <a:r>
              <a:rPr lang="pl-PL" dirty="0"/>
              <a:t>Data posiedzenia</a:t>
            </a:r>
          </a:p>
        </p:txBody>
      </p:sp>
      <p:sp>
        <p:nvSpPr>
          <p:cNvPr id="16" name="Symbol zastępczy tekstu 19"/>
          <p:cNvSpPr>
            <a:spLocks noGrp="1"/>
          </p:cNvSpPr>
          <p:nvPr>
            <p:ph type="body" sz="quarter" idx="21" hasCustomPrompt="1"/>
          </p:nvPr>
        </p:nvSpPr>
        <p:spPr>
          <a:xfrm>
            <a:off x="2241578" y="5774945"/>
            <a:ext cx="9755319" cy="168000"/>
          </a:xfrm>
          <a:noFill/>
          <a:ln>
            <a:noFill/>
          </a:ln>
          <a:effectLst/>
        </p:spPr>
        <p:txBody>
          <a:bodyPr vert="horz" lIns="0" tIns="0" rIns="0" bIns="0" rtlCol="0" anchor="t" anchorCtr="0">
            <a:noAutofit/>
          </a:bodyPr>
          <a:lstStyle>
            <a:lvl1pPr>
              <a:lnSpc>
                <a:spcPct val="80000"/>
              </a:lnSpc>
              <a:buFontTx/>
              <a:buNone/>
              <a:defRPr lang="pl-PL" sz="1200" b="0" smtClean="0">
                <a:ln>
                  <a:noFill/>
                </a:ln>
                <a:solidFill>
                  <a:schemeClr val="bg1"/>
                </a:solidFill>
                <a:latin typeface="+mj-lt"/>
              </a:defRPr>
            </a:lvl1pPr>
            <a:lvl2pPr>
              <a:defRPr lang="pl-PL" sz="1600" smtClean="0"/>
            </a:lvl2pPr>
            <a:lvl3pPr>
              <a:defRPr lang="pl-PL" sz="1600" smtClean="0"/>
            </a:lvl3pPr>
            <a:lvl4pPr>
              <a:defRPr lang="pl-PL" sz="1600" smtClean="0"/>
            </a:lvl4pPr>
            <a:lvl5pPr>
              <a:defRPr lang="pl-PL" sz="1600"/>
            </a:lvl5pPr>
          </a:lstStyle>
          <a:p>
            <a:pPr marL="0" lvl="0" indent="0">
              <a:buFontTx/>
              <a:buNone/>
            </a:pPr>
            <a:r>
              <a:rPr lang="pl-PL" dirty="0"/>
              <a:t>Imię i nazwisko osoby prezentującej</a:t>
            </a:r>
          </a:p>
        </p:txBody>
      </p:sp>
      <p:sp>
        <p:nvSpPr>
          <p:cNvPr id="17" name="Symbol zastępczy tekstu 21"/>
          <p:cNvSpPr>
            <a:spLocks noGrp="1"/>
          </p:cNvSpPr>
          <p:nvPr>
            <p:ph type="body" sz="quarter" idx="22" hasCustomPrompt="1"/>
          </p:nvPr>
        </p:nvSpPr>
        <p:spPr>
          <a:xfrm>
            <a:off x="2241577" y="5949427"/>
            <a:ext cx="9755320" cy="168000"/>
          </a:xfrm>
          <a:ln>
            <a:noFill/>
          </a:ln>
        </p:spPr>
        <p:txBody>
          <a:bodyPr vert="horz" lIns="0" tIns="0" rIns="0" bIns="0" rtlCol="0" anchor="t" anchorCtr="0">
            <a:noAutofit/>
          </a:bodyPr>
          <a:lstStyle>
            <a:lvl1pPr marL="0" indent="0">
              <a:lnSpc>
                <a:spcPct val="80000"/>
              </a:lnSpc>
              <a:buFontTx/>
              <a:buNone/>
              <a:defRPr lang="pl-PL" sz="1200" b="0" cap="none" dirty="0">
                <a:solidFill>
                  <a:schemeClr val="bg1"/>
                </a:solidFill>
                <a:latin typeface="+mj-lt"/>
                <a:ea typeface="+mj-ea"/>
                <a:cs typeface="+mj-cs"/>
              </a:defRPr>
            </a:lvl1pPr>
          </a:lstStyle>
          <a:p>
            <a:pPr lvl="0">
              <a:lnSpc>
                <a:spcPct val="80000"/>
              </a:lnSpc>
              <a:buNone/>
            </a:pPr>
            <a:r>
              <a:rPr lang="pl-PL" dirty="0"/>
              <a:t>Nazwa jednostki organizacyjnej</a:t>
            </a:r>
          </a:p>
        </p:txBody>
      </p:sp>
      <p:sp>
        <p:nvSpPr>
          <p:cNvPr id="19" name="Forme libre 16"/>
          <p:cNvSpPr/>
          <p:nvPr userDrawn="1"/>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2" name="Rectangle 9"/>
          <p:cNvSpPr/>
          <p:nvPr userDrawn="1"/>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457821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Strona tytułowa z tłem 2">
    <p:spTree>
      <p:nvGrpSpPr>
        <p:cNvPr id="1" name=""/>
        <p:cNvGrpSpPr/>
        <p:nvPr/>
      </p:nvGrpSpPr>
      <p:grpSpPr>
        <a:xfrm>
          <a:off x="0" y="0"/>
          <a:ext cx="0" cy="0"/>
          <a:chOff x="0" y="0"/>
          <a:chExt cx="0" cy="0"/>
        </a:xfrm>
      </p:grpSpPr>
      <p:sp>
        <p:nvSpPr>
          <p:cNvPr id="23" name="Forme libre 11"/>
          <p:cNvSpPr/>
          <p:nvPr/>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008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noProof="0" dirty="0"/>
          </a:p>
        </p:txBody>
      </p:sp>
      <p:sp>
        <p:nvSpPr>
          <p:cNvPr id="15" name="Forme libre 16"/>
          <p:cNvSpPr/>
          <p:nvPr/>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0" name="Forme libre 16"/>
          <p:cNvSpPr/>
          <p:nvPr/>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6" name="Espace réservé du texte 13"/>
          <p:cNvSpPr>
            <a:spLocks noGrp="1" noChangeAspect="1"/>
          </p:cNvSpPr>
          <p:nvPr>
            <p:ph type="body" sz="quarter" idx="17" hasCustomPrompt="1"/>
          </p:nvPr>
        </p:nvSpPr>
        <p:spPr bwMode="gray">
          <a:xfrm>
            <a:off x="5616000" y="1"/>
            <a:ext cx="960000" cy="823385"/>
          </a:xfrm>
          <a:prstGeom prst="rect">
            <a:avLst/>
          </a:prstGeom>
          <a:blipFill>
            <a:blip r:embed="rId2" cstate="print">
              <a:extLst>
                <a:ext uri="{28A0092B-C50C-407E-A947-70E740481C1C}">
                  <a14:useLocalDpi xmlns:a14="http://schemas.microsoft.com/office/drawing/2010/main"/>
                </a:ext>
              </a:extLst>
            </a:blip>
            <a:stretch>
              <a:fillRect/>
            </a:stretch>
          </a:blip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sp>
        <p:nvSpPr>
          <p:cNvPr id="29" name="Titre 1"/>
          <p:cNvSpPr>
            <a:spLocks noGrp="1"/>
          </p:cNvSpPr>
          <p:nvPr>
            <p:ph type="title" hasCustomPrompt="1"/>
          </p:nvPr>
        </p:nvSpPr>
        <p:spPr bwMode="gray">
          <a:xfrm>
            <a:off x="2241576" y="3979549"/>
            <a:ext cx="9755320" cy="1439999"/>
          </a:xfrm>
        </p:spPr>
        <p:txBody>
          <a:bodyPr tIns="180000" anchor="ctr" anchorCtr="0"/>
          <a:lstStyle>
            <a:lvl1pPr algn="l">
              <a:lnSpc>
                <a:spcPct val="80000"/>
              </a:lnSpc>
              <a:spcBef>
                <a:spcPts val="0"/>
              </a:spcBef>
              <a:spcAft>
                <a:spcPts val="0"/>
              </a:spcAft>
              <a:defRPr sz="3733" b="0" cap="all" baseline="0">
                <a:solidFill>
                  <a:schemeClr val="bg1"/>
                </a:solidFill>
              </a:defRPr>
            </a:lvl1pPr>
          </a:lstStyle>
          <a:p>
            <a:r>
              <a:rPr lang="pl-PL" noProof="0" dirty="0"/>
              <a:t>TYTUŁ PREZENTACJI</a:t>
            </a:r>
            <a:br>
              <a:rPr lang="pl-PL" noProof="0" dirty="0"/>
            </a:br>
            <a:r>
              <a:rPr lang="pl-PL" noProof="0" dirty="0"/>
              <a:t>– Slajd bez zdjęcia 2</a:t>
            </a:r>
          </a:p>
        </p:txBody>
      </p:sp>
      <p:sp>
        <p:nvSpPr>
          <p:cNvPr id="30" name="Espace réservé du texte 13"/>
          <p:cNvSpPr>
            <a:spLocks noGrp="1"/>
          </p:cNvSpPr>
          <p:nvPr>
            <p:ph type="body" sz="quarter" idx="13" hasCustomPrompt="1"/>
          </p:nvPr>
        </p:nvSpPr>
        <p:spPr bwMode="gray">
          <a:xfrm>
            <a:off x="1877091" y="4293096"/>
            <a:ext cx="192000" cy="912000"/>
          </a:xfrm>
          <a:prstGeom prst="roundRect">
            <a:avLst>
              <a:gd name="adj" fmla="val 13081"/>
            </a:avLst>
          </a:prstGeom>
          <a:solidFill>
            <a:schemeClr val="bg2"/>
          </a:solid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pic>
        <p:nvPicPr>
          <p:cNvPr id="17" name="Obraz 16" descr="CA_logo symetryczne 1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8234" y="6281744"/>
            <a:ext cx="1519221" cy="480053"/>
          </a:xfrm>
          <a:prstGeom prst="rect">
            <a:avLst/>
          </a:prstGeom>
        </p:spPr>
      </p:pic>
      <p:sp>
        <p:nvSpPr>
          <p:cNvPr id="28" name="Rectangle 9"/>
          <p:cNvSpPr/>
          <p:nvPr/>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1"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869F508C-4708-4DD8-AB7F-BCE6C0A5CDF0}" type="datetime1">
              <a:rPr lang="pl-PL" smtClean="0"/>
              <a:t>10.03.2026</a:t>
            </a:fld>
            <a:endParaRPr lang="fr-FR"/>
          </a:p>
        </p:txBody>
      </p:sp>
      <p:sp>
        <p:nvSpPr>
          <p:cNvPr id="32" name="Espace réservé du numéro de diapositive 6"/>
          <p:cNvSpPr>
            <a:spLocks noGrp="1"/>
          </p:cNvSpPr>
          <p:nvPr>
            <p:ph type="sldNum" sz="quarter" idx="11"/>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10C140CD-8AED-46FF-A9A2-77308F3F39AE}" type="slidenum">
              <a:rPr lang="fr-FR" smtClean="0"/>
              <a:pPr/>
              <a:t>‹#›</a:t>
            </a:fld>
            <a:endParaRPr lang="fr-FR"/>
          </a:p>
        </p:txBody>
      </p:sp>
      <p:sp>
        <p:nvSpPr>
          <p:cNvPr id="33"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endParaRPr lang="fr-FR"/>
          </a:p>
        </p:txBody>
      </p:sp>
      <p:sp>
        <p:nvSpPr>
          <p:cNvPr id="13" name="Symbol zastępczy tekstu 2"/>
          <p:cNvSpPr>
            <a:spLocks noGrp="1"/>
          </p:cNvSpPr>
          <p:nvPr>
            <p:ph type="body" sz="quarter" idx="20" hasCustomPrompt="1"/>
          </p:nvPr>
        </p:nvSpPr>
        <p:spPr>
          <a:xfrm>
            <a:off x="2241577" y="5421687"/>
            <a:ext cx="9755320" cy="168000"/>
          </a:xfrm>
          <a:noFill/>
          <a:ln>
            <a:noFill/>
          </a:ln>
          <a:effectLst/>
        </p:spPr>
        <p:txBody>
          <a:bodyPr anchor="t"/>
          <a:lstStyle>
            <a:lvl1pPr marL="0" indent="0">
              <a:lnSpc>
                <a:spcPct val="80000"/>
              </a:lnSpc>
              <a:buFontTx/>
              <a:buNone/>
              <a:defRPr sz="1200" b="0">
                <a:ln>
                  <a:noFill/>
                </a:ln>
                <a:solidFill>
                  <a:schemeClr val="bg1"/>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a:t>Nazwa posiedzenia</a:t>
            </a:r>
          </a:p>
        </p:txBody>
      </p:sp>
      <p:sp>
        <p:nvSpPr>
          <p:cNvPr id="14" name="Symbol zastępczy tekstu 4"/>
          <p:cNvSpPr>
            <a:spLocks noGrp="1"/>
          </p:cNvSpPr>
          <p:nvPr>
            <p:ph type="body" sz="quarter" idx="18" hasCustomPrompt="1"/>
          </p:nvPr>
        </p:nvSpPr>
        <p:spPr>
          <a:xfrm>
            <a:off x="2241577" y="5598384"/>
            <a:ext cx="9755320" cy="168000"/>
          </a:xfrm>
          <a:noFill/>
          <a:ln>
            <a:noFill/>
          </a:ln>
          <a:effectLst/>
        </p:spPr>
        <p:txBody>
          <a:bodyPr vert="horz" lIns="0" tIns="0" rIns="0" bIns="0" rtlCol="0" anchor="t" anchorCtr="0">
            <a:noAutofit/>
          </a:bodyPr>
          <a:lstStyle>
            <a:lvl1pPr>
              <a:lnSpc>
                <a:spcPct val="80000"/>
              </a:lnSpc>
              <a:buFontTx/>
              <a:buNone/>
              <a:defRPr lang="pl-PL" sz="1200" b="0" dirty="0" smtClean="0">
                <a:ln>
                  <a:noFill/>
                </a:ln>
                <a:solidFill>
                  <a:schemeClr val="bg1"/>
                </a:solidFill>
                <a:latin typeface="+mj-lt"/>
              </a:defRPr>
            </a:lvl1pPr>
            <a:lvl2pPr>
              <a:defRPr lang="pl-PL" sz="1600" dirty="0" smtClean="0"/>
            </a:lvl2pPr>
            <a:lvl3pPr>
              <a:defRPr lang="pl-PL" sz="1600" dirty="0" smtClean="0"/>
            </a:lvl3pPr>
            <a:lvl4pPr>
              <a:defRPr lang="pl-PL" sz="1600" dirty="0" smtClean="0"/>
            </a:lvl4pPr>
            <a:lvl5pPr>
              <a:defRPr lang="pl-PL" sz="1600" dirty="0"/>
            </a:lvl5pPr>
          </a:lstStyle>
          <a:p>
            <a:pPr marL="0" lvl="0" indent="0">
              <a:buFontTx/>
              <a:buNone/>
            </a:pPr>
            <a:r>
              <a:rPr lang="pl-PL" dirty="0"/>
              <a:t>Data posiedzenia</a:t>
            </a:r>
          </a:p>
        </p:txBody>
      </p:sp>
      <p:sp>
        <p:nvSpPr>
          <p:cNvPr id="16" name="Symbol zastępczy tekstu 19"/>
          <p:cNvSpPr>
            <a:spLocks noGrp="1"/>
          </p:cNvSpPr>
          <p:nvPr>
            <p:ph type="body" sz="quarter" idx="21" hasCustomPrompt="1"/>
          </p:nvPr>
        </p:nvSpPr>
        <p:spPr>
          <a:xfrm>
            <a:off x="2241578" y="5774945"/>
            <a:ext cx="9755319" cy="168000"/>
          </a:xfrm>
          <a:noFill/>
          <a:ln>
            <a:noFill/>
          </a:ln>
          <a:effectLst/>
        </p:spPr>
        <p:txBody>
          <a:bodyPr vert="horz" lIns="0" tIns="0" rIns="0" bIns="0" rtlCol="0" anchor="t" anchorCtr="0">
            <a:noAutofit/>
          </a:bodyPr>
          <a:lstStyle>
            <a:lvl1pPr>
              <a:lnSpc>
                <a:spcPct val="80000"/>
              </a:lnSpc>
              <a:buFontTx/>
              <a:buNone/>
              <a:defRPr lang="pl-PL" sz="1200" b="0" smtClean="0">
                <a:ln>
                  <a:noFill/>
                </a:ln>
                <a:solidFill>
                  <a:schemeClr val="bg1"/>
                </a:solidFill>
                <a:latin typeface="+mj-lt"/>
              </a:defRPr>
            </a:lvl1pPr>
            <a:lvl2pPr>
              <a:defRPr lang="pl-PL" sz="1600" smtClean="0"/>
            </a:lvl2pPr>
            <a:lvl3pPr>
              <a:defRPr lang="pl-PL" sz="1600" smtClean="0"/>
            </a:lvl3pPr>
            <a:lvl4pPr>
              <a:defRPr lang="pl-PL" sz="1600" smtClean="0"/>
            </a:lvl4pPr>
            <a:lvl5pPr>
              <a:defRPr lang="pl-PL" sz="1600"/>
            </a:lvl5pPr>
          </a:lstStyle>
          <a:p>
            <a:pPr marL="0" lvl="0" indent="0">
              <a:buFontTx/>
              <a:buNone/>
            </a:pPr>
            <a:r>
              <a:rPr lang="pl-PL" dirty="0"/>
              <a:t>Imię i nazwisko osoby prezentującej</a:t>
            </a:r>
          </a:p>
        </p:txBody>
      </p:sp>
      <p:sp>
        <p:nvSpPr>
          <p:cNvPr id="18" name="Symbol zastępczy tekstu 21"/>
          <p:cNvSpPr>
            <a:spLocks noGrp="1"/>
          </p:cNvSpPr>
          <p:nvPr>
            <p:ph type="body" sz="quarter" idx="22" hasCustomPrompt="1"/>
          </p:nvPr>
        </p:nvSpPr>
        <p:spPr>
          <a:xfrm>
            <a:off x="2241577" y="5949427"/>
            <a:ext cx="9755320" cy="168000"/>
          </a:xfrm>
          <a:ln>
            <a:noFill/>
          </a:ln>
        </p:spPr>
        <p:txBody>
          <a:bodyPr vert="horz" lIns="0" tIns="0" rIns="0" bIns="0" rtlCol="0" anchor="t" anchorCtr="0">
            <a:noAutofit/>
          </a:bodyPr>
          <a:lstStyle>
            <a:lvl1pPr marL="0" indent="0">
              <a:lnSpc>
                <a:spcPct val="80000"/>
              </a:lnSpc>
              <a:buFontTx/>
              <a:buNone/>
              <a:defRPr lang="pl-PL" sz="1200" b="0" cap="none" dirty="0">
                <a:solidFill>
                  <a:schemeClr val="bg1"/>
                </a:solidFill>
                <a:latin typeface="+mj-lt"/>
                <a:ea typeface="+mj-ea"/>
                <a:cs typeface="+mj-cs"/>
              </a:defRPr>
            </a:lvl1pPr>
          </a:lstStyle>
          <a:p>
            <a:pPr lvl="0">
              <a:lnSpc>
                <a:spcPct val="80000"/>
              </a:lnSpc>
              <a:buNone/>
            </a:pPr>
            <a:r>
              <a:rPr lang="pl-PL" dirty="0"/>
              <a:t>Nazwa jednostki organizacyjnej</a:t>
            </a:r>
          </a:p>
        </p:txBody>
      </p:sp>
      <p:sp>
        <p:nvSpPr>
          <p:cNvPr id="21" name="Forme libre 16"/>
          <p:cNvSpPr/>
          <p:nvPr userDrawn="1"/>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4" name="Rectangle 9"/>
          <p:cNvSpPr/>
          <p:nvPr userDrawn="1"/>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503429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8" name="Espace réservé pour une image  12"/>
          <p:cNvSpPr>
            <a:spLocks noGrp="1"/>
          </p:cNvSpPr>
          <p:nvPr>
            <p:ph type="pic" sz="quarter" idx="15" hasCustomPrompt="1"/>
          </p:nvPr>
        </p:nvSpPr>
        <p:spPr bwMode="gray">
          <a:xfrm>
            <a:off x="5096934" y="354424"/>
            <a:ext cx="7095068" cy="5810400"/>
          </a:xfrm>
          <a:prstGeom prst="rect">
            <a:avLst/>
          </a:prstGeom>
          <a:solidFill>
            <a:schemeClr val="bg1">
              <a:lumMod val="85000"/>
            </a:schemeClr>
          </a:solidFill>
        </p:spPr>
        <p:txBody>
          <a:bodyPr wrap="square" tIns="0" b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200" baseline="0">
                <a:solidFill>
                  <a:schemeClr val="tx1"/>
                </a:solidFill>
              </a:defRPr>
            </a:lvl1pPr>
          </a:lstStyle>
          <a:p>
            <a:r>
              <a:rPr lang="fr-FR" noProof="0" dirty="0"/>
              <a:t>Visuel</a:t>
            </a:r>
          </a:p>
        </p:txBody>
      </p:sp>
      <p:sp>
        <p:nvSpPr>
          <p:cNvPr id="3" name="Espace réservé du contenu 2"/>
          <p:cNvSpPr>
            <a:spLocks noGrp="1"/>
          </p:cNvSpPr>
          <p:nvPr>
            <p:ph idx="1"/>
          </p:nvPr>
        </p:nvSpPr>
        <p:spPr bwMode="gray">
          <a:xfrm>
            <a:off x="960000" y="1447800"/>
            <a:ext cx="3887861" cy="4578350"/>
          </a:xfrm>
        </p:spPr>
        <p:txBody>
          <a:bodyPr/>
          <a:lstStyle>
            <a:lvl1pPr marL="0" indent="0">
              <a:buFont typeface="Arial" pitchFamily="34" charset="0"/>
              <a:buNone/>
              <a:defRPr sz="2200" b="0">
                <a:solidFill>
                  <a:schemeClr val="accent3"/>
                </a:solidFill>
              </a:defRPr>
            </a:lvl1pPr>
            <a:lvl2pPr marL="0" indent="0">
              <a:buFont typeface="Arial" pitchFamily="34" charset="0"/>
              <a:buNone/>
              <a:defRPr sz="2200" b="0">
                <a:solidFill>
                  <a:schemeClr val="accent3"/>
                </a:solidFill>
              </a:defRPr>
            </a:lvl2pPr>
            <a:lvl3pPr marL="0" indent="0">
              <a:buFont typeface="Arial" pitchFamily="34" charset="0"/>
              <a:buNone/>
              <a:defRPr sz="2200"/>
            </a:lvl3pPr>
            <a:lvl4pPr marL="0" indent="0">
              <a:buSzPct val="90000"/>
              <a:buFont typeface="Arial" pitchFamily="34" charset="0"/>
              <a:buNone/>
              <a:defRPr sz="2200"/>
            </a:lvl4pPr>
            <a:lvl5pPr marL="0" indent="0">
              <a:buSzPct val="90000"/>
              <a:buFont typeface="Arial" pitchFamily="34" charset="0"/>
              <a:buNone/>
              <a:defRPr sz="2200"/>
            </a:lvl5pPr>
          </a:lstStyle>
          <a:p>
            <a:pPr lvl="0"/>
            <a:r>
              <a:rPr lang="fr-FR"/>
              <a:t>Modifier les styles du texte du masque</a:t>
            </a:r>
          </a:p>
        </p:txBody>
      </p:sp>
      <p:sp>
        <p:nvSpPr>
          <p:cNvPr id="4" name="Espace réservé de la date 3"/>
          <p:cNvSpPr>
            <a:spLocks noGrp="1"/>
          </p:cNvSpPr>
          <p:nvPr>
            <p:ph type="dt" sz="half" idx="10"/>
          </p:nvPr>
        </p:nvSpPr>
        <p:spPr bwMode="gray"/>
        <p:txBody>
          <a:bodyPr/>
          <a:lstStyle/>
          <a:p>
            <a:endParaRPr lang="fr-FR"/>
          </a:p>
        </p:txBody>
      </p:sp>
      <p:sp>
        <p:nvSpPr>
          <p:cNvPr id="5" name="Espace réservé du pied de page 4"/>
          <p:cNvSpPr>
            <a:spLocks noGrp="1"/>
          </p:cNvSpPr>
          <p:nvPr>
            <p:ph type="ftr" sz="quarter" idx="11"/>
          </p:nvPr>
        </p:nvSpPr>
        <p:spPr bwMode="gray"/>
        <p:txBody>
          <a:bodyPr/>
          <a:lstStyle/>
          <a:p>
            <a:r>
              <a:rPr lang="fr-FR"/>
              <a:t>BPI - AAP</a:t>
            </a: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15269011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Strona przekładkowa 1">
    <p:spTree>
      <p:nvGrpSpPr>
        <p:cNvPr id="1" name=""/>
        <p:cNvGrpSpPr/>
        <p:nvPr/>
      </p:nvGrpSpPr>
      <p:grpSpPr>
        <a:xfrm>
          <a:off x="0" y="0"/>
          <a:ext cx="0" cy="0"/>
          <a:chOff x="0" y="0"/>
          <a:chExt cx="0" cy="0"/>
        </a:xfrm>
      </p:grpSpPr>
      <p:sp>
        <p:nvSpPr>
          <p:cNvPr id="8" name="Forme libre 6"/>
          <p:cNvSpPr/>
          <p:nvPr/>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008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title" hasCustomPrompt="1"/>
          </p:nvPr>
        </p:nvSpPr>
        <p:spPr bwMode="gray">
          <a:xfrm>
            <a:off x="3786911" y="514352"/>
            <a:ext cx="7816499" cy="5511800"/>
          </a:xfrm>
        </p:spPr>
        <p:txBody>
          <a:bodyPr anchor="ctr" anchorCtr="0"/>
          <a:lstStyle>
            <a:lvl1pPr>
              <a:defRPr sz="3733" b="0" cap="all" baseline="0">
                <a:solidFill>
                  <a:schemeClr val="bg1"/>
                </a:solidFill>
              </a:defRPr>
            </a:lvl1pPr>
          </a:lstStyle>
          <a:p>
            <a:r>
              <a:rPr lang="pl-PL" noProof="0" dirty="0"/>
              <a:t>Slajd przekładkowy</a:t>
            </a:r>
          </a:p>
        </p:txBody>
      </p:sp>
      <p:sp>
        <p:nvSpPr>
          <p:cNvPr id="11" name="Espace réservé de la date 3"/>
          <p:cNvSpPr>
            <a:spLocks noGrp="1"/>
          </p:cNvSpPr>
          <p:nvPr>
            <p:ph type="dt" sz="half" idx="10"/>
          </p:nvPr>
        </p:nvSpPr>
        <p:spPr bwMode="gray">
          <a:xfrm>
            <a:off x="924311" y="6480335"/>
            <a:ext cx="659188" cy="360000"/>
          </a:xfrm>
        </p:spPr>
        <p:txBody>
          <a:bodyPr/>
          <a:lstStyle/>
          <a:p>
            <a:fld id="{CB5D7E10-05EB-4075-86EF-138F30E38EF7}" type="datetime1">
              <a:rPr lang="pl-PL" smtClean="0"/>
              <a:t>10.03.2026</a:t>
            </a:fld>
            <a:endParaRPr lang="fr-FR"/>
          </a:p>
        </p:txBody>
      </p:sp>
      <p:sp>
        <p:nvSpPr>
          <p:cNvPr id="12"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3"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34659570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lajd z tekstem 1">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fld id="{739BAE7B-0E6A-4821-98EA-C520DFD84733}" type="datetime1">
              <a:rPr lang="pl-PL" smtClean="0"/>
              <a:t>10.03.2026</a:t>
            </a:fld>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7" name="Tytuł 1"/>
          <p:cNvSpPr>
            <a:spLocks noGrp="1"/>
          </p:cNvSpPr>
          <p:nvPr>
            <p:ph type="title" hasCustomPrompt="1"/>
          </p:nvPr>
        </p:nvSpPr>
        <p:spPr>
          <a:xfrm>
            <a:off x="935568" y="334435"/>
            <a:ext cx="10824633" cy="753533"/>
          </a:xfrm>
        </p:spPr>
        <p:txBody>
          <a:bodyPr/>
          <a:lstStyle>
            <a:lvl1pPr>
              <a:defRPr/>
            </a:lvl1pPr>
          </a:lstStyle>
          <a:p>
            <a:r>
              <a:rPr lang="pl-PL" dirty="0">
                <a:solidFill>
                  <a:srgbClr val="008789"/>
                </a:solidFill>
              </a:rPr>
              <a:t>Tytuł</a:t>
            </a:r>
          </a:p>
        </p:txBody>
      </p:sp>
      <p:sp>
        <p:nvSpPr>
          <p:cNvPr id="3" name="Symbol zastępczy zawartości 2"/>
          <p:cNvSpPr>
            <a:spLocks noGrp="1"/>
          </p:cNvSpPr>
          <p:nvPr>
            <p:ph sz="quarter" idx="13" hasCustomPrompt="1"/>
          </p:nvPr>
        </p:nvSpPr>
        <p:spPr>
          <a:xfrm>
            <a:off x="924984" y="1629833"/>
            <a:ext cx="10835216" cy="4438651"/>
          </a:xfrm>
        </p:spPr>
        <p:txBody>
          <a:bodyPr/>
          <a:lstStyle>
            <a:lvl1pPr marL="359991" indent="-359991">
              <a:buClr>
                <a:schemeClr val="accent1"/>
              </a:buClr>
              <a:buSzPct val="100000"/>
              <a:buFont typeface="Wingdings" panose="05000000000000000000" pitchFamily="2" charset="2"/>
              <a:buChar char="§"/>
              <a:defRPr b="0">
                <a:solidFill>
                  <a:schemeClr val="accent3"/>
                </a:solidFill>
              </a:defRPr>
            </a:lvl1pPr>
          </a:lstStyle>
          <a:p>
            <a:pPr lvl="0"/>
            <a:r>
              <a:rPr lang="pl-PL" dirty="0"/>
              <a:t>treść</a:t>
            </a:r>
          </a:p>
        </p:txBody>
      </p:sp>
    </p:spTree>
    <p:extLst>
      <p:ext uri="{BB962C8B-B14F-4D97-AF65-F5344CB8AC3E}">
        <p14:creationId xmlns:p14="http://schemas.microsoft.com/office/powerpoint/2010/main" val="166770383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Slajd z tekstem 2 linie">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fld id="{9D2512D5-4FD9-422B-9293-BA7B0289DBF8}" type="datetime1">
              <a:rPr lang="pl-PL" smtClean="0"/>
              <a:t>10.03.2026</a:t>
            </a:fld>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7" name="Tytuł 1"/>
          <p:cNvSpPr>
            <a:spLocks noGrp="1"/>
          </p:cNvSpPr>
          <p:nvPr>
            <p:ph type="title" hasCustomPrompt="1"/>
          </p:nvPr>
        </p:nvSpPr>
        <p:spPr>
          <a:xfrm>
            <a:off x="935568" y="333582"/>
            <a:ext cx="10824633" cy="1295399"/>
          </a:xfrm>
        </p:spPr>
        <p:txBody>
          <a:bodyPr/>
          <a:lstStyle>
            <a:lvl1pPr>
              <a:defRPr/>
            </a:lvl1pPr>
          </a:lstStyle>
          <a:p>
            <a:r>
              <a:rPr lang="pl-PL">
                <a:solidFill>
                  <a:srgbClr val="008789"/>
                </a:solidFill>
              </a:rPr>
              <a:t>Tytuł </a:t>
            </a:r>
            <a:br>
              <a:rPr lang="pl-PL">
                <a:solidFill>
                  <a:srgbClr val="008789"/>
                </a:solidFill>
              </a:rPr>
            </a:br>
            <a:r>
              <a:rPr lang="pl-PL">
                <a:solidFill>
                  <a:srgbClr val="008789"/>
                </a:solidFill>
              </a:rPr>
              <a:t>na dwie linie</a:t>
            </a:r>
            <a:endParaRPr lang="pl-PL" dirty="0">
              <a:solidFill>
                <a:srgbClr val="008789"/>
              </a:solidFill>
            </a:endParaRPr>
          </a:p>
        </p:txBody>
      </p:sp>
      <p:sp>
        <p:nvSpPr>
          <p:cNvPr id="3" name="Symbol zastępczy zawartości 2"/>
          <p:cNvSpPr>
            <a:spLocks noGrp="1"/>
          </p:cNvSpPr>
          <p:nvPr>
            <p:ph sz="quarter" idx="13" hasCustomPrompt="1"/>
          </p:nvPr>
        </p:nvSpPr>
        <p:spPr>
          <a:xfrm>
            <a:off x="924984" y="2108985"/>
            <a:ext cx="10835216" cy="3959499"/>
          </a:xfrm>
        </p:spPr>
        <p:txBody>
          <a:bodyPr/>
          <a:lstStyle>
            <a:lvl1pPr marL="359991" indent="-359991">
              <a:buClr>
                <a:schemeClr val="accent1"/>
              </a:buClr>
              <a:buSzPct val="100000"/>
              <a:buFont typeface="Wingdings" panose="05000000000000000000" pitchFamily="2" charset="2"/>
              <a:buChar char="§"/>
              <a:defRPr b="0">
                <a:solidFill>
                  <a:schemeClr val="accent3"/>
                </a:solidFill>
              </a:defRPr>
            </a:lvl1pPr>
          </a:lstStyle>
          <a:p>
            <a:pPr lvl="0"/>
            <a:r>
              <a:rPr lang="pl-PL" dirty="0"/>
              <a:t>treść</a:t>
            </a:r>
          </a:p>
        </p:txBody>
      </p:sp>
    </p:spTree>
    <p:extLst>
      <p:ext uri="{BB962C8B-B14F-4D97-AF65-F5344CB8AC3E}">
        <p14:creationId xmlns:p14="http://schemas.microsoft.com/office/powerpoint/2010/main" val="13817841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lajd z tekstem 2">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fld id="{554EB3D2-DFCB-4BBD-8F21-901B9C5CC0AB}" type="datetime1">
              <a:rPr lang="pl-PL" smtClean="0"/>
              <a:t>10.03.2026</a:t>
            </a:fld>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9" name="Tytuł 1"/>
          <p:cNvSpPr>
            <a:spLocks noGrp="1"/>
          </p:cNvSpPr>
          <p:nvPr>
            <p:ph type="title" hasCustomPrompt="1"/>
          </p:nvPr>
        </p:nvSpPr>
        <p:spPr>
          <a:xfrm>
            <a:off x="935568" y="334435"/>
            <a:ext cx="10824633" cy="753532"/>
          </a:xfrm>
        </p:spPr>
        <p:txBody>
          <a:body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10835216" cy="4106100"/>
          </a:xfrm>
        </p:spPr>
        <p:txBody>
          <a:bodyPr/>
          <a:lstStyle>
            <a:lvl1pPr marL="359991" indent="-359991">
              <a:buClr>
                <a:schemeClr val="accent1"/>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1080135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Tree>
    <p:extLst>
      <p:ext uri="{BB962C8B-B14F-4D97-AF65-F5344CB8AC3E}">
        <p14:creationId xmlns:p14="http://schemas.microsoft.com/office/powerpoint/2010/main" val="35049179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lajd z tekstem 3 - dwie kolumny">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fld id="{57423D5C-CB25-4D4B-B0D7-B9E2F117D610}" type="datetime1">
              <a:rPr lang="pl-PL" smtClean="0"/>
              <a:t>10.03.2026</a:t>
            </a:fld>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9" name="Tytuł 1"/>
          <p:cNvSpPr>
            <a:spLocks noGrp="1"/>
          </p:cNvSpPr>
          <p:nvPr>
            <p:ph type="title" hasCustomPrompt="1"/>
          </p:nvPr>
        </p:nvSpPr>
        <p:spPr>
          <a:xfrm>
            <a:off x="935568" y="334435"/>
            <a:ext cx="10824633" cy="753532"/>
          </a:xfrm>
        </p:spPr>
        <p:txBody>
          <a:body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10835216" cy="4106100"/>
          </a:xfrm>
        </p:spPr>
        <p:txBody>
          <a:bodyPr numCol="2" spcCol="180000"/>
          <a:lstStyle>
            <a:lvl1pPr marL="359991" indent="-359991">
              <a:buClr>
                <a:schemeClr val="accent1"/>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1080135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Tree>
    <p:extLst>
      <p:ext uri="{BB962C8B-B14F-4D97-AF65-F5344CB8AC3E}">
        <p14:creationId xmlns:p14="http://schemas.microsoft.com/office/powerpoint/2010/main" val="35556716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lajd z tekstem 4">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fld id="{C1D801D8-CF84-41A7-9952-8076E24467D1}" type="datetime1">
              <a:rPr lang="pl-PL" smtClean="0"/>
              <a:t>10.03.2026</a:t>
            </a:fld>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9" name="Tytuł 1"/>
          <p:cNvSpPr>
            <a:spLocks noGrp="1"/>
          </p:cNvSpPr>
          <p:nvPr>
            <p:ph type="title" hasCustomPrompt="1"/>
          </p:nvPr>
        </p:nvSpPr>
        <p:spPr>
          <a:xfrm>
            <a:off x="935568" y="334435"/>
            <a:ext cx="10824633" cy="753532"/>
          </a:xfrm>
        </p:spPr>
        <p:txBody>
          <a:body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5291019" cy="4106100"/>
          </a:xfrm>
        </p:spPr>
        <p:txBody>
          <a:bodyPr/>
          <a:lstStyle>
            <a:lvl1pPr marL="359991" indent="-359991">
              <a:buClr>
                <a:schemeClr val="accent1"/>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2" y="1457657"/>
            <a:ext cx="529169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 1</a:t>
            </a:r>
            <a:endParaRPr lang="pl-PL" dirty="0"/>
          </a:p>
        </p:txBody>
      </p:sp>
      <p:sp>
        <p:nvSpPr>
          <p:cNvPr id="8" name="Symbol zastępczy zawartości 2"/>
          <p:cNvSpPr>
            <a:spLocks noGrp="1"/>
          </p:cNvSpPr>
          <p:nvPr>
            <p:ph sz="quarter" idx="15" hasCustomPrompt="1"/>
          </p:nvPr>
        </p:nvSpPr>
        <p:spPr>
          <a:xfrm>
            <a:off x="6464429" y="1962383"/>
            <a:ext cx="5291019" cy="4106100"/>
          </a:xfrm>
        </p:spPr>
        <p:txBody>
          <a:bodyPr/>
          <a:lstStyle>
            <a:lvl1pPr marL="359991" indent="-359991">
              <a:buClr>
                <a:schemeClr val="accent1"/>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13" name="Symbol zastępczy zawartości 4"/>
          <p:cNvSpPr>
            <a:spLocks noGrp="1"/>
          </p:cNvSpPr>
          <p:nvPr>
            <p:ph sz="quarter" idx="16" hasCustomPrompt="1"/>
          </p:nvPr>
        </p:nvSpPr>
        <p:spPr>
          <a:xfrm>
            <a:off x="6463757" y="1457657"/>
            <a:ext cx="529169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 1</a:t>
            </a:r>
            <a:endParaRPr lang="pl-PL" dirty="0"/>
          </a:p>
        </p:txBody>
      </p:sp>
    </p:spTree>
    <p:extLst>
      <p:ext uri="{BB962C8B-B14F-4D97-AF65-F5344CB8AC3E}">
        <p14:creationId xmlns:p14="http://schemas.microsoft.com/office/powerpoint/2010/main" val="72140429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ytat">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fld id="{1365F558-917B-4087-9672-E007477D6F92}" type="datetime1">
              <a:rPr lang="pl-PL" smtClean="0"/>
              <a:t>10.03.2026</a:t>
            </a:fld>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18" name="Tytuł 1"/>
          <p:cNvSpPr>
            <a:spLocks noGrp="1"/>
          </p:cNvSpPr>
          <p:nvPr>
            <p:ph type="title" hasCustomPrompt="1"/>
          </p:nvPr>
        </p:nvSpPr>
        <p:spPr>
          <a:xfrm>
            <a:off x="935568" y="334435"/>
            <a:ext cx="10824633" cy="753533"/>
          </a:xfrm>
        </p:spPr>
        <p:txBody>
          <a:bodyPr/>
          <a:lstStyle/>
          <a:p>
            <a:r>
              <a:rPr lang="pl-PL" dirty="0">
                <a:solidFill>
                  <a:schemeClr val="accent1"/>
                </a:solidFill>
              </a:rPr>
              <a:t>Cytat</a:t>
            </a:r>
          </a:p>
        </p:txBody>
      </p:sp>
      <p:pic>
        <p:nvPicPr>
          <p:cNvPr id="21" name="Obraz 20">
            <a:extLst>
              <a:ext uri="{FF2B5EF4-FFF2-40B4-BE49-F238E27FC236}">
                <a16:creationId xmlns:a16="http://schemas.microsoft.com/office/drawing/2014/main" id="{51216647-0973-469E-890C-D049E1B05327}"/>
              </a:ext>
            </a:extLst>
          </p:cNvPr>
          <p:cNvPicPr>
            <a:picLocks noChangeAspect="1"/>
          </p:cNvPicPr>
          <p:nvPr userDrawn="1"/>
        </p:nvPicPr>
        <p:blipFill>
          <a:blip r:embed="rId2"/>
          <a:stretch>
            <a:fillRect/>
          </a:stretch>
        </p:blipFill>
        <p:spPr>
          <a:xfrm>
            <a:off x="1539343" y="2063798"/>
            <a:ext cx="390099" cy="1710429"/>
          </a:xfrm>
          <a:prstGeom prst="rect">
            <a:avLst/>
          </a:prstGeom>
        </p:spPr>
      </p:pic>
      <p:sp>
        <p:nvSpPr>
          <p:cNvPr id="3" name="Symbol zastępczy zawartości 2"/>
          <p:cNvSpPr>
            <a:spLocks noGrp="1"/>
          </p:cNvSpPr>
          <p:nvPr>
            <p:ph sz="quarter" idx="14" hasCustomPrompt="1"/>
          </p:nvPr>
        </p:nvSpPr>
        <p:spPr>
          <a:xfrm>
            <a:off x="2237317" y="2063751"/>
            <a:ext cx="9499600" cy="1710267"/>
          </a:xfrm>
        </p:spPr>
        <p:txBody>
          <a:bodyPr/>
          <a:lstStyle>
            <a:lvl1pPr marL="0" indent="0">
              <a:buNone/>
              <a:defRPr sz="3733" b="0" i="1">
                <a:solidFill>
                  <a:schemeClr val="accent1"/>
                </a:solidFill>
              </a:defRPr>
            </a:lvl1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5" name="Symbol zastępczy zawartości 4"/>
          <p:cNvSpPr>
            <a:spLocks noGrp="1"/>
          </p:cNvSpPr>
          <p:nvPr>
            <p:ph sz="quarter" idx="15" hasCustomPrompt="1"/>
          </p:nvPr>
        </p:nvSpPr>
        <p:spPr>
          <a:xfrm>
            <a:off x="2236597" y="4411361"/>
            <a:ext cx="9457267" cy="1176867"/>
          </a:xfrm>
        </p:spPr>
        <p:txBody>
          <a:bodyPr/>
          <a:lstStyle>
            <a:lvl1pPr marL="0" indent="0">
              <a:buNone/>
              <a:defRPr sz="2400" b="1">
                <a:solidFill>
                  <a:schemeClr val="accent3"/>
                </a:solidFill>
              </a:defRPr>
            </a:lvl1pPr>
          </a:lstStyle>
          <a:p>
            <a:pPr lvl="0"/>
            <a:r>
              <a:rPr lang="pl-PL" dirty="0" err="1"/>
              <a:t>Lorem</a:t>
            </a:r>
            <a:r>
              <a:rPr lang="pl-PL" dirty="0"/>
              <a:t> </a:t>
            </a:r>
            <a:r>
              <a:rPr lang="pl-PL" dirty="0" err="1"/>
              <a:t>ipsum</a:t>
            </a:r>
            <a:endParaRPr lang="pl-PL" dirty="0"/>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endParaRPr lang="pl-PL" dirty="0"/>
          </a:p>
        </p:txBody>
      </p:sp>
    </p:spTree>
    <p:extLst>
      <p:ext uri="{BB962C8B-B14F-4D97-AF65-F5344CB8AC3E}">
        <p14:creationId xmlns:p14="http://schemas.microsoft.com/office/powerpoint/2010/main" val="30556019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lajd ze zdjęciem 1">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fld id="{E538AED1-6AEC-4099-AC8B-7FBC7A314C61}" type="datetime1">
              <a:rPr lang="pl-PL" smtClean="0"/>
              <a:t>10.03.2026</a:t>
            </a:fld>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9" name="Tytuł 1"/>
          <p:cNvSpPr>
            <a:spLocks noGrp="1"/>
          </p:cNvSpPr>
          <p:nvPr>
            <p:ph type="title" hasCustomPrompt="1"/>
          </p:nvPr>
        </p:nvSpPr>
        <p:spPr>
          <a:xfrm>
            <a:off x="935568" y="334435"/>
            <a:ext cx="10824633" cy="753532"/>
          </a:xfrm>
        </p:spPr>
        <p:txBody>
          <a:body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4"/>
            <a:ext cx="4931013" cy="3746643"/>
          </a:xfrm>
        </p:spPr>
        <p:txBody>
          <a:bodyPr/>
          <a:lstStyle>
            <a:lvl1pPr marL="359991" indent="-359991">
              <a:buClr>
                <a:schemeClr val="accent1"/>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4931687"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8" name="Symbol zastępczy obrazu 4"/>
          <p:cNvSpPr>
            <a:spLocks noGrp="1"/>
          </p:cNvSpPr>
          <p:nvPr>
            <p:ph type="pic" sz="quarter" idx="15" hasCustomPrompt="1"/>
          </p:nvPr>
        </p:nvSpPr>
        <p:spPr>
          <a:xfrm>
            <a:off x="6032501" y="1454151"/>
            <a:ext cx="5727700" cy="4254875"/>
          </a:xfrm>
        </p:spPr>
        <p:txBody>
          <a:bodyPr/>
          <a:lstStyle>
            <a:lvl1pPr marL="0" indent="0" algn="ctr">
              <a:buFontTx/>
              <a:buNone/>
              <a:defRPr b="0">
                <a:solidFill>
                  <a:schemeClr val="accent3"/>
                </a:solidFill>
              </a:defRPr>
            </a:lvl1pPr>
          </a:lstStyle>
          <a:p>
            <a:r>
              <a:rPr lang="pl-PL" dirty="0"/>
              <a:t>Wstaw obraz</a:t>
            </a:r>
          </a:p>
        </p:txBody>
      </p:sp>
    </p:spTree>
    <p:extLst>
      <p:ext uri="{BB962C8B-B14F-4D97-AF65-F5344CB8AC3E}">
        <p14:creationId xmlns:p14="http://schemas.microsoft.com/office/powerpoint/2010/main" val="23611100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lajd ze zdjęciem 2">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fld id="{BBAD11A9-AD1C-41D9-94B3-465367783CD6}" type="datetime1">
              <a:rPr lang="pl-PL" smtClean="0"/>
              <a:t>10.03.2026</a:t>
            </a:fld>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9" name="Tytuł 1"/>
          <p:cNvSpPr>
            <a:spLocks noGrp="1"/>
          </p:cNvSpPr>
          <p:nvPr>
            <p:ph type="title" hasCustomPrompt="1"/>
          </p:nvPr>
        </p:nvSpPr>
        <p:spPr>
          <a:xfrm>
            <a:off x="935568" y="334435"/>
            <a:ext cx="10824633" cy="753532"/>
          </a:xfrm>
        </p:spPr>
        <p:txBody>
          <a:body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6829187" y="1962384"/>
            <a:ext cx="4931013" cy="3866643"/>
          </a:xfrm>
        </p:spPr>
        <p:txBody>
          <a:bodyPr/>
          <a:lstStyle>
            <a:lvl1pPr marL="359991" indent="-359991">
              <a:buClr>
                <a:schemeClr val="accent1"/>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6828514" y="1457657"/>
            <a:ext cx="4931687"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8" name="Symbol zastępczy obrazu 4"/>
          <p:cNvSpPr>
            <a:spLocks noGrp="1"/>
          </p:cNvSpPr>
          <p:nvPr>
            <p:ph type="pic" sz="quarter" idx="15" hasCustomPrompt="1"/>
          </p:nvPr>
        </p:nvSpPr>
        <p:spPr>
          <a:xfrm>
            <a:off x="944105" y="1454150"/>
            <a:ext cx="5511900" cy="4374876"/>
          </a:xfrm>
        </p:spPr>
        <p:txBody>
          <a:bodyPr/>
          <a:lstStyle>
            <a:lvl1pPr marL="0" indent="0" algn="ctr">
              <a:buFontTx/>
              <a:buNone/>
              <a:defRPr b="0">
                <a:solidFill>
                  <a:schemeClr val="accent3"/>
                </a:solidFill>
              </a:defRPr>
            </a:lvl1pPr>
          </a:lstStyle>
          <a:p>
            <a:r>
              <a:rPr lang="pl-PL" dirty="0"/>
              <a:t>Wstaw obraz</a:t>
            </a:r>
          </a:p>
        </p:txBody>
      </p:sp>
    </p:spTree>
    <p:extLst>
      <p:ext uri="{BB962C8B-B14F-4D97-AF65-F5344CB8AC3E}">
        <p14:creationId xmlns:p14="http://schemas.microsoft.com/office/powerpoint/2010/main" val="18587690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2_Strona zamykająca 2">
    <p:bg bwMode="gray">
      <p:bgPr>
        <a:solidFill>
          <a:schemeClr val="accent3"/>
        </a:solidFill>
        <a:effectLst/>
      </p:bgPr>
    </p:bg>
    <p:spTree>
      <p:nvGrpSpPr>
        <p:cNvPr id="1" name=""/>
        <p:cNvGrpSpPr/>
        <p:nvPr/>
      </p:nvGrpSpPr>
      <p:grpSpPr>
        <a:xfrm>
          <a:off x="0" y="0"/>
          <a:ext cx="0" cy="0"/>
          <a:chOff x="0" y="0"/>
          <a:chExt cx="0" cy="0"/>
        </a:xfrm>
      </p:grpSpPr>
      <p:pic>
        <p:nvPicPr>
          <p:cNvPr id="6" name="Obraz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115127" y="5255491"/>
            <a:ext cx="7952509" cy="1089891"/>
          </a:xfrm>
          <a:prstGeom prst="rect">
            <a:avLst/>
          </a:prstGeom>
        </p:spPr>
      </p:pic>
      <p:sp>
        <p:nvSpPr>
          <p:cNvPr id="12" name="Espace réservé du pied de page 4"/>
          <p:cNvSpPr>
            <a:spLocks noGrp="1"/>
          </p:cNvSpPr>
          <p:nvPr>
            <p:ph type="ftr" sz="quarter" idx="11"/>
          </p:nvPr>
        </p:nvSpPr>
        <p:spPr bwMode="gray">
          <a:xfrm>
            <a:off x="0" y="6678000"/>
            <a:ext cx="240000" cy="180000"/>
          </a:xfrm>
        </p:spPr>
        <p:txBody>
          <a:bodyPr/>
          <a:lstStyle/>
          <a:p>
            <a:endParaRPr lang="fr-FR"/>
          </a:p>
        </p:txBody>
      </p:sp>
    </p:spTree>
    <p:extLst>
      <p:ext uri="{BB962C8B-B14F-4D97-AF65-F5344CB8AC3E}">
        <p14:creationId xmlns:p14="http://schemas.microsoft.com/office/powerpoint/2010/main" val="3600256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erniere 1">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3">
                    <a:alpha val="0"/>
                  </a:schemeClr>
                </a:solidFill>
              </a:defRPr>
            </a:lvl1pPr>
          </a:lstStyle>
          <a:p>
            <a:endParaRPr lang="fr-FR" dirty="0"/>
          </a:p>
        </p:txBody>
      </p:sp>
      <p:sp>
        <p:nvSpPr>
          <p:cNvPr id="5" name="Espace réservé du pied de page 4"/>
          <p:cNvSpPr>
            <a:spLocks noGrp="1"/>
          </p:cNvSpPr>
          <p:nvPr>
            <p:ph type="ftr" sz="quarter" idx="11"/>
          </p:nvPr>
        </p:nvSpPr>
        <p:spPr bwMode="gray">
          <a:xfrm>
            <a:off x="0" y="6678000"/>
            <a:ext cx="240000" cy="180000"/>
          </a:xfrm>
        </p:spPr>
        <p:txBody>
          <a:bodyPr/>
          <a:lstStyle/>
          <a:p>
            <a:r>
              <a:rPr lang="fr-FR"/>
              <a:t>BPI - AAP</a:t>
            </a:r>
          </a:p>
        </p:txBody>
      </p:sp>
      <p:sp>
        <p:nvSpPr>
          <p:cNvPr id="6" name="Espace réservé du numéro de diapositive 5"/>
          <p:cNvSpPr>
            <a:spLocks noGrp="1"/>
          </p:cNvSpPr>
          <p:nvPr>
            <p:ph type="sldNum" sz="quarter" idx="12"/>
          </p:nvPr>
        </p:nvSpPr>
        <p:spPr bwMode="gray">
          <a:xfrm>
            <a:off x="0" y="6678000"/>
            <a:ext cx="240000" cy="180000"/>
          </a:xfrm>
          <a:ln>
            <a:solidFill>
              <a:schemeClr val="tx1">
                <a:alpha val="0"/>
              </a:schemeClr>
            </a:solidFill>
          </a:ln>
        </p:spPr>
        <p:txBody>
          <a:bodyPr/>
          <a:lstStyle>
            <a:lvl1pPr>
              <a:defRPr>
                <a:solidFill>
                  <a:schemeClr val="accent3">
                    <a:alpha val="0"/>
                  </a:schemeClr>
                </a:solidFill>
              </a:defRPr>
            </a:lvl1pPr>
          </a:lstStyle>
          <a:p>
            <a:fld id="{65571E2A-2AE4-4AE9-A5FF-468BE27EC277}" type="slidenum">
              <a:rPr lang="fr-FR" smtClean="0"/>
              <a:pPr/>
              <a:t>‹#›</a:t>
            </a:fld>
            <a:endParaRPr lang="fr-FR"/>
          </a:p>
        </p:txBody>
      </p:sp>
      <p:pic>
        <p:nvPicPr>
          <p:cNvPr id="7" name="Image 6" descr="pictos_derniere_couleur.png"/>
          <p:cNvPicPr>
            <a:picLocks noChangeAspect="1"/>
          </p:cNvPicPr>
          <p:nvPr userDrawn="1"/>
        </p:nvPicPr>
        <p:blipFill>
          <a:blip r:embed="rId2" cstate="print"/>
          <a:stretch>
            <a:fillRect/>
          </a:stretch>
        </p:blipFill>
        <p:spPr bwMode="gray">
          <a:xfrm>
            <a:off x="0" y="5239512"/>
            <a:ext cx="12192000" cy="1618488"/>
          </a:xfrm>
          <a:prstGeom prst="rect">
            <a:avLst/>
          </a:prstGeom>
        </p:spPr>
      </p:pic>
    </p:spTree>
    <p:extLst>
      <p:ext uri="{BB962C8B-B14F-4D97-AF65-F5344CB8AC3E}">
        <p14:creationId xmlns:p14="http://schemas.microsoft.com/office/powerpoint/2010/main" val="407849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p:cSld name="Strona zamykająca 1">
    <p:spTree>
      <p:nvGrpSpPr>
        <p:cNvPr id="1" name=""/>
        <p:cNvGrpSpPr/>
        <p:nvPr/>
      </p:nvGrpSpPr>
      <p:grpSpPr>
        <a:xfrm>
          <a:off x="0" y="0"/>
          <a:ext cx="0" cy="0"/>
          <a:chOff x="0" y="0"/>
          <a:chExt cx="0" cy="0"/>
        </a:xfrm>
      </p:grpSpPr>
      <p:pic>
        <p:nvPicPr>
          <p:cNvPr id="3" name="Obraz 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124364" y="5273964"/>
            <a:ext cx="7961745" cy="1071419"/>
          </a:xfrm>
          <a:prstGeom prst="rect">
            <a:avLst/>
          </a:prstGeom>
        </p:spPr>
      </p:pic>
      <p:sp>
        <p:nvSpPr>
          <p:cNvPr id="13" name="Espace réservé du pied de page 4"/>
          <p:cNvSpPr>
            <a:spLocks noGrp="1"/>
          </p:cNvSpPr>
          <p:nvPr>
            <p:ph type="ftr" sz="quarter" idx="11"/>
          </p:nvPr>
        </p:nvSpPr>
        <p:spPr bwMode="gray">
          <a:xfrm>
            <a:off x="0" y="6678000"/>
            <a:ext cx="240000" cy="180000"/>
          </a:xfrm>
        </p:spPr>
        <p:txBody>
          <a:bodyPr/>
          <a:lstStyle/>
          <a:p>
            <a:endParaRPr lang="fr-FR"/>
          </a:p>
        </p:txBody>
      </p:sp>
    </p:spTree>
    <p:extLst>
      <p:ext uri="{BB962C8B-B14F-4D97-AF65-F5344CB8AC3E}">
        <p14:creationId xmlns:p14="http://schemas.microsoft.com/office/powerpoint/2010/main" val="37984259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cSld name="Strona tytułow z tłem 2">
    <p:spTree>
      <p:nvGrpSpPr>
        <p:cNvPr id="1" name=""/>
        <p:cNvGrpSpPr/>
        <p:nvPr/>
      </p:nvGrpSpPr>
      <p:grpSpPr>
        <a:xfrm>
          <a:off x="0" y="0"/>
          <a:ext cx="0" cy="0"/>
          <a:chOff x="0" y="0"/>
          <a:chExt cx="0" cy="0"/>
        </a:xfrm>
      </p:grpSpPr>
      <p:sp>
        <p:nvSpPr>
          <p:cNvPr id="11" name="Rectangle 10"/>
          <p:cNvSpPr/>
          <p:nvPr/>
        </p:nvSpPr>
        <p:spPr bwMode="gray">
          <a:xfrm>
            <a:off x="0" y="6309321"/>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7" name="Forme libre 16"/>
          <p:cNvSpPr/>
          <p:nvPr/>
        </p:nvSpPr>
        <p:spPr bwMode="gray">
          <a:xfrm>
            <a:off x="431802" y="333377"/>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2" name="Titre 1"/>
          <p:cNvSpPr>
            <a:spLocks noGrp="1"/>
          </p:cNvSpPr>
          <p:nvPr>
            <p:ph type="title" hasCustomPrompt="1"/>
          </p:nvPr>
        </p:nvSpPr>
        <p:spPr bwMode="gray">
          <a:xfrm>
            <a:off x="1939265" y="3996976"/>
            <a:ext cx="9755320" cy="1440000"/>
          </a:xfrm>
        </p:spPr>
        <p:txBody>
          <a:bodyPr tIns="180000" anchor="ctr" anchorCtr="0"/>
          <a:lstStyle>
            <a:lvl1pPr algn="l">
              <a:lnSpc>
                <a:spcPct val="80000"/>
              </a:lnSpc>
              <a:spcBef>
                <a:spcPts val="0"/>
              </a:spcBef>
              <a:spcAft>
                <a:spcPts val="0"/>
              </a:spcAft>
              <a:defRPr sz="5000" b="0" cap="all" baseline="0">
                <a:solidFill>
                  <a:schemeClr val="bg1"/>
                </a:solidFill>
              </a:defRPr>
            </a:lvl1pPr>
          </a:lstStyle>
          <a:p>
            <a:r>
              <a:rPr lang="fr-FR" noProof="0" dirty="0"/>
              <a:t>TYTUŁ PREZENTACJI</a:t>
            </a:r>
            <a:br>
              <a:rPr lang="fr-FR" noProof="0" dirty="0"/>
            </a:br>
            <a:r>
              <a:rPr lang="fr-FR" noProof="0" dirty="0"/>
              <a:t>– SLAJD BEZ ZDJĘCIA 2</a:t>
            </a:r>
          </a:p>
        </p:txBody>
      </p:sp>
      <p:sp>
        <p:nvSpPr>
          <p:cNvPr id="6"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70CC6C04-95DC-466C-980F-A04AA376A88E}" type="datetime1">
              <a:rPr lang="pl-PL" smtClean="0"/>
              <a:t>10.03.2026</a:t>
            </a:fld>
            <a:endParaRPr lang="fr-FR"/>
          </a:p>
        </p:txBody>
      </p:sp>
      <p:sp>
        <p:nvSpPr>
          <p:cNvPr id="7" name="Espace réservé du numéro de diapositive 6"/>
          <p:cNvSpPr>
            <a:spLocks noGrp="1"/>
          </p:cNvSpPr>
          <p:nvPr>
            <p:ph type="sldNum" sz="quarter" idx="11"/>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10C140CD-8AED-46FF-A9A2-77308F3F39AE}" type="slidenum">
              <a:rPr lang="fr-FR" smtClean="0"/>
              <a:pPr/>
              <a:t>‹#›</a:t>
            </a:fld>
            <a:endParaRPr lang="fr-FR"/>
          </a:p>
        </p:txBody>
      </p:sp>
      <p:sp>
        <p:nvSpPr>
          <p:cNvPr id="9"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endParaRPr lang="fr-FR"/>
          </a:p>
        </p:txBody>
      </p:sp>
      <p:sp>
        <p:nvSpPr>
          <p:cNvPr id="14" name="Espace réservé du texte 13"/>
          <p:cNvSpPr>
            <a:spLocks noGrp="1"/>
          </p:cNvSpPr>
          <p:nvPr>
            <p:ph type="body" sz="quarter" idx="13" hasCustomPrompt="1"/>
          </p:nvPr>
        </p:nvSpPr>
        <p:spPr bwMode="gray">
          <a:xfrm>
            <a:off x="1485371" y="4273551"/>
            <a:ext cx="264000" cy="914400"/>
          </a:xfrm>
          <a:prstGeom prst="roundRect">
            <a:avLst/>
          </a:prstGeom>
          <a:solidFill>
            <a:schemeClr val="bg2"/>
          </a:solidFill>
          <a:ln>
            <a:solidFill>
              <a:schemeClr val="tx1">
                <a:alpha val="0"/>
              </a:schemeClr>
            </a:solidFill>
          </a:ln>
        </p:spPr>
        <p:txBody>
          <a:bodyPr/>
          <a:lstStyle>
            <a:lvl1pPr>
              <a:buNone/>
              <a:defRPr sz="160" b="0" baseline="0">
                <a:solidFill>
                  <a:schemeClr val="bg1">
                    <a:alpha val="0"/>
                  </a:schemeClr>
                </a:solidFill>
              </a:defRPr>
            </a:lvl1pPr>
          </a:lstStyle>
          <a:p>
            <a:pPr lvl="0"/>
            <a:r>
              <a:rPr lang="fr-FR" dirty="0"/>
              <a:t> </a:t>
            </a:r>
          </a:p>
        </p:txBody>
      </p:sp>
      <p:pic>
        <p:nvPicPr>
          <p:cNvPr id="10" name="Image 9" descr="logo.png"/>
          <p:cNvPicPr>
            <a:picLocks noChangeAspect="1"/>
          </p:cNvPicPr>
          <p:nvPr/>
        </p:nvPicPr>
        <p:blipFill>
          <a:blip r:embed="rId2" cstate="print"/>
          <a:stretch>
            <a:fillRect/>
          </a:stretch>
        </p:blipFill>
        <p:spPr bwMode="gray">
          <a:xfrm>
            <a:off x="5472000" y="0"/>
            <a:ext cx="1248000" cy="803328"/>
          </a:xfrm>
          <a:prstGeom prst="rect">
            <a:avLst/>
          </a:prstGeom>
        </p:spPr>
      </p:pic>
      <p:pic>
        <p:nvPicPr>
          <p:cNvPr id="13" name="Obraz 12" descr="CA_logo symetryczne 1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31908" y="6309322"/>
            <a:ext cx="1728193" cy="409564"/>
          </a:xfrm>
          <a:prstGeom prst="rect">
            <a:avLst/>
          </a:prstGeom>
        </p:spPr>
      </p:pic>
      <p:sp>
        <p:nvSpPr>
          <p:cNvPr id="12" name="Rectangle 10"/>
          <p:cNvSpPr/>
          <p:nvPr/>
        </p:nvSpPr>
        <p:spPr bwMode="gray">
          <a:xfrm>
            <a:off x="0" y="6309321"/>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5" name="Forme libre 16"/>
          <p:cNvSpPr/>
          <p:nvPr/>
        </p:nvSpPr>
        <p:spPr bwMode="gray">
          <a:xfrm>
            <a:off x="431802" y="333377"/>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1219122">
              <a:lnSpc>
                <a:spcPct val="80000"/>
              </a:lnSpc>
              <a:spcBef>
                <a:spcPts val="0"/>
              </a:spcBef>
              <a:spcAft>
                <a:spcPts val="0"/>
              </a:spcAft>
              <a:buNone/>
            </a:pPr>
            <a:endParaRPr lang="fr-FR" sz="5000" b="0" cap="all" baseline="0" dirty="0">
              <a:solidFill>
                <a:schemeClr val="bg1"/>
              </a:solidFill>
              <a:latin typeface="+mj-lt"/>
              <a:ea typeface="+mj-ea"/>
              <a:cs typeface="+mj-cs"/>
            </a:endParaRPr>
          </a:p>
        </p:txBody>
      </p:sp>
      <p:sp>
        <p:nvSpPr>
          <p:cNvPr id="19" name="Rectangle 10"/>
          <p:cNvSpPr/>
          <p:nvPr/>
        </p:nvSpPr>
        <p:spPr bwMode="gray">
          <a:xfrm>
            <a:off x="0" y="6309321"/>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20" name="Forme libre 16"/>
          <p:cNvSpPr/>
          <p:nvPr/>
        </p:nvSpPr>
        <p:spPr bwMode="gray">
          <a:xfrm>
            <a:off x="431802" y="333377"/>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1219122">
              <a:lnSpc>
                <a:spcPct val="80000"/>
              </a:lnSpc>
              <a:spcBef>
                <a:spcPts val="0"/>
              </a:spcBef>
              <a:spcAft>
                <a:spcPts val="0"/>
              </a:spcAft>
              <a:buNone/>
            </a:pPr>
            <a:endParaRPr lang="fr-FR" sz="5000" b="0" cap="all" baseline="0" dirty="0">
              <a:solidFill>
                <a:schemeClr val="bg1"/>
              </a:solidFill>
              <a:latin typeface="+mj-lt"/>
              <a:ea typeface="+mj-ea"/>
              <a:cs typeface="+mj-cs"/>
            </a:endParaRPr>
          </a:p>
        </p:txBody>
      </p:sp>
      <p:sp>
        <p:nvSpPr>
          <p:cNvPr id="22" name="Rectangle 10"/>
          <p:cNvSpPr/>
          <p:nvPr/>
        </p:nvSpPr>
        <p:spPr bwMode="gray">
          <a:xfrm>
            <a:off x="0" y="6309321"/>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23" name="Forme libre 16"/>
          <p:cNvSpPr/>
          <p:nvPr/>
        </p:nvSpPr>
        <p:spPr bwMode="gray">
          <a:xfrm>
            <a:off x="431802" y="333377"/>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1219122">
              <a:lnSpc>
                <a:spcPct val="80000"/>
              </a:lnSpc>
              <a:spcBef>
                <a:spcPts val="0"/>
              </a:spcBef>
              <a:spcAft>
                <a:spcPts val="0"/>
              </a:spcAft>
              <a:buNone/>
            </a:pPr>
            <a:endParaRPr lang="fr-FR" sz="5000" b="0" cap="all" baseline="0">
              <a:solidFill>
                <a:schemeClr val="bg1"/>
              </a:solidFill>
              <a:latin typeface="+mj-lt"/>
              <a:ea typeface="+mj-ea"/>
              <a:cs typeface="+mj-cs"/>
            </a:endParaRPr>
          </a:p>
        </p:txBody>
      </p:sp>
      <p:sp>
        <p:nvSpPr>
          <p:cNvPr id="29" name="Symbol zastępczy tekstu 2"/>
          <p:cNvSpPr>
            <a:spLocks noGrp="1"/>
          </p:cNvSpPr>
          <p:nvPr>
            <p:ph type="body" sz="quarter" idx="17" hasCustomPrompt="1"/>
          </p:nvPr>
        </p:nvSpPr>
        <p:spPr>
          <a:xfrm>
            <a:off x="1939265" y="5439844"/>
            <a:ext cx="9755320" cy="144000"/>
          </a:xfrm>
          <a:noFill/>
          <a:ln>
            <a:noFill/>
          </a:ln>
          <a:effectLst/>
        </p:spPr>
        <p:txBody>
          <a:bodyPr anchor="t"/>
          <a:lstStyle>
            <a:lvl1pPr marL="0" indent="0">
              <a:lnSpc>
                <a:spcPct val="80000"/>
              </a:lnSpc>
              <a:buFontTx/>
              <a:buNone/>
              <a:defRPr sz="1333" b="0">
                <a:ln>
                  <a:noFill/>
                </a:ln>
                <a:solidFill>
                  <a:schemeClr val="bg1"/>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a:t>Nazwa posiedzenia</a:t>
            </a:r>
          </a:p>
        </p:txBody>
      </p:sp>
      <p:sp>
        <p:nvSpPr>
          <p:cNvPr id="30" name="Symbol zastępczy tekstu 4"/>
          <p:cNvSpPr>
            <a:spLocks noGrp="1"/>
          </p:cNvSpPr>
          <p:nvPr>
            <p:ph type="body" sz="quarter" idx="18" hasCustomPrompt="1"/>
          </p:nvPr>
        </p:nvSpPr>
        <p:spPr>
          <a:xfrm>
            <a:off x="1939265" y="5585153"/>
            <a:ext cx="9755320" cy="144000"/>
          </a:xfrm>
          <a:noFill/>
          <a:ln>
            <a:noFill/>
          </a:ln>
          <a:effectLst/>
        </p:spPr>
        <p:txBody>
          <a:bodyPr vert="horz" lIns="0" tIns="0" rIns="0" bIns="0" rtlCol="0" anchor="t" anchorCtr="0">
            <a:noAutofit/>
          </a:bodyPr>
          <a:lstStyle>
            <a:lvl1pPr>
              <a:lnSpc>
                <a:spcPct val="80000"/>
              </a:lnSpc>
              <a:buFontTx/>
              <a:buNone/>
              <a:defRPr lang="pl-PL" sz="1333" b="0" dirty="0" smtClean="0">
                <a:ln>
                  <a:noFill/>
                </a:ln>
                <a:solidFill>
                  <a:schemeClr val="bg1"/>
                </a:solidFill>
                <a:latin typeface="+mj-lt"/>
              </a:defRPr>
            </a:lvl1pPr>
            <a:lvl2pPr>
              <a:defRPr lang="pl-PL" sz="1600" dirty="0" smtClean="0"/>
            </a:lvl2pPr>
            <a:lvl3pPr>
              <a:defRPr lang="pl-PL" sz="1600" dirty="0" smtClean="0"/>
            </a:lvl3pPr>
            <a:lvl4pPr>
              <a:defRPr lang="pl-PL" sz="1600" dirty="0" smtClean="0"/>
            </a:lvl4pPr>
            <a:lvl5pPr>
              <a:defRPr lang="pl-PL" sz="1600" dirty="0"/>
            </a:lvl5pPr>
          </a:lstStyle>
          <a:p>
            <a:pPr marL="0" lvl="0" indent="0">
              <a:buFontTx/>
              <a:buNone/>
            </a:pPr>
            <a:r>
              <a:rPr lang="pl-PL" dirty="0"/>
              <a:t>Data posiedzenia</a:t>
            </a:r>
          </a:p>
        </p:txBody>
      </p:sp>
      <p:sp>
        <p:nvSpPr>
          <p:cNvPr id="31" name="Symbol zastępczy tekstu 19"/>
          <p:cNvSpPr>
            <a:spLocks noGrp="1"/>
          </p:cNvSpPr>
          <p:nvPr>
            <p:ph type="body" sz="quarter" idx="19" hasCustomPrompt="1"/>
          </p:nvPr>
        </p:nvSpPr>
        <p:spPr>
          <a:xfrm>
            <a:off x="1939267" y="5731447"/>
            <a:ext cx="9755319" cy="144000"/>
          </a:xfrm>
          <a:noFill/>
          <a:ln>
            <a:noFill/>
          </a:ln>
          <a:effectLst/>
        </p:spPr>
        <p:txBody>
          <a:bodyPr vert="horz" lIns="0" tIns="0" rIns="0" bIns="0" rtlCol="0" anchor="t" anchorCtr="0">
            <a:noAutofit/>
          </a:bodyPr>
          <a:lstStyle>
            <a:lvl1pPr>
              <a:lnSpc>
                <a:spcPct val="80000"/>
              </a:lnSpc>
              <a:buFontTx/>
              <a:buNone/>
              <a:defRPr lang="pl-PL" sz="1333" b="0" smtClean="0">
                <a:ln>
                  <a:noFill/>
                </a:ln>
                <a:solidFill>
                  <a:schemeClr val="bg1"/>
                </a:solidFill>
                <a:latin typeface="+mj-lt"/>
              </a:defRPr>
            </a:lvl1pPr>
            <a:lvl2pPr>
              <a:defRPr lang="pl-PL" sz="1600" smtClean="0"/>
            </a:lvl2pPr>
            <a:lvl3pPr>
              <a:defRPr lang="pl-PL" sz="1600" smtClean="0"/>
            </a:lvl3pPr>
            <a:lvl4pPr>
              <a:defRPr lang="pl-PL" sz="1600" smtClean="0"/>
            </a:lvl4pPr>
            <a:lvl5pPr>
              <a:defRPr lang="pl-PL" sz="1600"/>
            </a:lvl5pPr>
          </a:lstStyle>
          <a:p>
            <a:pPr marL="0" lvl="0" indent="0">
              <a:buFontTx/>
              <a:buNone/>
            </a:pPr>
            <a:r>
              <a:rPr lang="pl-PL" dirty="0"/>
              <a:t>Imię i nazwisko osoby prezentującej</a:t>
            </a:r>
          </a:p>
        </p:txBody>
      </p:sp>
      <p:sp>
        <p:nvSpPr>
          <p:cNvPr id="32" name="Symbol zastępczy tekstu 21"/>
          <p:cNvSpPr>
            <a:spLocks noGrp="1"/>
          </p:cNvSpPr>
          <p:nvPr>
            <p:ph type="body" sz="quarter" idx="20" hasCustomPrompt="1"/>
          </p:nvPr>
        </p:nvSpPr>
        <p:spPr>
          <a:xfrm>
            <a:off x="1939265" y="5878623"/>
            <a:ext cx="9755320" cy="144000"/>
          </a:xfrm>
          <a:ln>
            <a:noFill/>
          </a:ln>
        </p:spPr>
        <p:txBody>
          <a:bodyPr vert="horz" lIns="0" tIns="0" rIns="0" bIns="0" rtlCol="0" anchor="t" anchorCtr="0">
            <a:noAutofit/>
          </a:bodyPr>
          <a:lstStyle>
            <a:lvl1pPr marL="0" indent="0">
              <a:lnSpc>
                <a:spcPct val="80000"/>
              </a:lnSpc>
              <a:buFontTx/>
              <a:buNone/>
              <a:defRPr lang="pl-PL" sz="1333" b="0" cap="none" dirty="0">
                <a:solidFill>
                  <a:schemeClr val="bg1"/>
                </a:solidFill>
                <a:latin typeface="+mj-lt"/>
                <a:ea typeface="+mj-ea"/>
                <a:cs typeface="+mj-cs"/>
              </a:defRPr>
            </a:lvl1pPr>
          </a:lstStyle>
          <a:p>
            <a:pPr lvl="0">
              <a:lnSpc>
                <a:spcPct val="80000"/>
              </a:lnSpc>
              <a:buNone/>
            </a:pPr>
            <a:r>
              <a:rPr lang="pl-PL" dirty="0"/>
              <a:t>Nazwa jednostki organizacyjnej</a:t>
            </a:r>
          </a:p>
        </p:txBody>
      </p:sp>
      <p:sp>
        <p:nvSpPr>
          <p:cNvPr id="26" name="Rectangle 10"/>
          <p:cNvSpPr/>
          <p:nvPr userDrawn="1"/>
        </p:nvSpPr>
        <p:spPr bwMode="gray">
          <a:xfrm>
            <a:off x="0" y="6309321"/>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27" name="Forme libre 16"/>
          <p:cNvSpPr/>
          <p:nvPr userDrawn="1"/>
        </p:nvSpPr>
        <p:spPr bwMode="gray">
          <a:xfrm>
            <a:off x="431802" y="333377"/>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1219122">
              <a:lnSpc>
                <a:spcPct val="80000"/>
              </a:lnSpc>
              <a:spcBef>
                <a:spcPts val="0"/>
              </a:spcBef>
              <a:spcAft>
                <a:spcPts val="0"/>
              </a:spcAft>
              <a:buNone/>
            </a:pPr>
            <a:endParaRPr lang="fr-FR" sz="5000" b="0" cap="all" baseline="0">
              <a:solidFill>
                <a:schemeClr val="bg1"/>
              </a:solidFill>
              <a:latin typeface="+mj-lt"/>
              <a:ea typeface="+mj-ea"/>
              <a:cs typeface="+mj-cs"/>
            </a:endParaRPr>
          </a:p>
        </p:txBody>
      </p:sp>
    </p:spTree>
    <p:extLst>
      <p:ext uri="{BB962C8B-B14F-4D97-AF65-F5344CB8AC3E}">
        <p14:creationId xmlns:p14="http://schemas.microsoft.com/office/powerpoint/2010/main" val="4512677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uverture visuel">
    <p:spTree>
      <p:nvGrpSpPr>
        <p:cNvPr id="1" name=""/>
        <p:cNvGrpSpPr/>
        <p:nvPr/>
      </p:nvGrpSpPr>
      <p:grpSpPr>
        <a:xfrm>
          <a:off x="0" y="0"/>
          <a:ext cx="0" cy="0"/>
          <a:chOff x="0" y="0"/>
          <a:chExt cx="0" cy="0"/>
        </a:xfrm>
      </p:grpSpPr>
      <p:sp>
        <p:nvSpPr>
          <p:cNvPr id="12" name="Espace réservé pour une image  15"/>
          <p:cNvSpPr>
            <a:spLocks noGrp="1"/>
          </p:cNvSpPr>
          <p:nvPr>
            <p:ph type="pic" sz="quarter" idx="17" hasCustomPrompt="1"/>
          </p:nvPr>
        </p:nvSpPr>
        <p:spPr>
          <a:xfrm>
            <a:off x="340800" y="326400"/>
            <a:ext cx="11856000" cy="5856000"/>
          </a:xfrm>
          <a:custGeom>
            <a:avLst/>
            <a:gdLst>
              <a:gd name="connsiteX0" fmla="*/ 244898 w 8892000"/>
              <a:gd name="connsiteY0" fmla="*/ 0 h 4392000"/>
              <a:gd name="connsiteX1" fmla="*/ 3420000 w 8892000"/>
              <a:gd name="connsiteY1" fmla="*/ 0 h 4392000"/>
              <a:gd name="connsiteX2" fmla="*/ 8647102 w 8892000"/>
              <a:gd name="connsiteY2" fmla="*/ 0 h 4392000"/>
              <a:gd name="connsiteX3" fmla="*/ 8892000 w 8892000"/>
              <a:gd name="connsiteY3" fmla="*/ 0 h 4392000"/>
              <a:gd name="connsiteX4" fmla="*/ 8892000 w 8892000"/>
              <a:gd name="connsiteY4" fmla="*/ 244898 h 4392000"/>
              <a:gd name="connsiteX5" fmla="*/ 8892000 w 8892000"/>
              <a:gd name="connsiteY5" fmla="*/ 4147102 h 4392000"/>
              <a:gd name="connsiteX6" fmla="*/ 8892000 w 8892000"/>
              <a:gd name="connsiteY6" fmla="*/ 4392000 h 4392000"/>
              <a:gd name="connsiteX7" fmla="*/ 8647102 w 8892000"/>
              <a:gd name="connsiteY7" fmla="*/ 4392000 h 4392000"/>
              <a:gd name="connsiteX8" fmla="*/ 3420000 w 8892000"/>
              <a:gd name="connsiteY8" fmla="*/ 4392000 h 4392000"/>
              <a:gd name="connsiteX9" fmla="*/ 244898 w 8892000"/>
              <a:gd name="connsiteY9" fmla="*/ 4392000 h 4392000"/>
              <a:gd name="connsiteX10" fmla="*/ 0 w 8892000"/>
              <a:gd name="connsiteY10" fmla="*/ 4147102 h 4392000"/>
              <a:gd name="connsiteX11" fmla="*/ 0 w 8892000"/>
              <a:gd name="connsiteY11" fmla="*/ 244898 h 4392000"/>
              <a:gd name="connsiteX12" fmla="*/ 244898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4898" y="0"/>
                </a:moveTo>
                <a:lnTo>
                  <a:pt x="3420000" y="0"/>
                </a:lnTo>
                <a:lnTo>
                  <a:pt x="8647102" y="0"/>
                </a:lnTo>
                <a:lnTo>
                  <a:pt x="8892000" y="0"/>
                </a:lnTo>
                <a:lnTo>
                  <a:pt x="8892000" y="244898"/>
                </a:lnTo>
                <a:lnTo>
                  <a:pt x="8892000" y="4147102"/>
                </a:lnTo>
                <a:lnTo>
                  <a:pt x="8892000" y="4392000"/>
                </a:lnTo>
                <a:lnTo>
                  <a:pt x="8647102" y="4392000"/>
                </a:lnTo>
                <a:lnTo>
                  <a:pt x="3420000" y="4392000"/>
                </a:lnTo>
                <a:lnTo>
                  <a:pt x="244898" y="4392000"/>
                </a:lnTo>
                <a:cubicBezTo>
                  <a:pt x="109645" y="4392000"/>
                  <a:pt x="0" y="4282355"/>
                  <a:pt x="0" y="4147102"/>
                </a:cubicBezTo>
                <a:lnTo>
                  <a:pt x="0" y="244898"/>
                </a:lnTo>
                <a:cubicBezTo>
                  <a:pt x="0" y="109645"/>
                  <a:pt x="109645" y="0"/>
                  <a:pt x="244898" y="0"/>
                </a:cubicBezTo>
                <a:close/>
              </a:path>
            </a:pathLst>
          </a:custGeom>
          <a:solidFill>
            <a:schemeClr val="bg1">
              <a:lumMod val="85000"/>
            </a:schemeClr>
          </a:solidFill>
          <a:ln>
            <a:noFill/>
          </a:ln>
        </p:spPr>
        <p:txBody>
          <a:bodyPr wrap="square" tIns="1260000">
            <a:noAutofit/>
          </a:bodyPr>
          <a:lstStyle>
            <a:lvl1pPr marL="0" indent="0" algn="ctr">
              <a:buNone/>
              <a:defRPr sz="1600">
                <a:solidFill>
                  <a:schemeClr val="tx1"/>
                </a:solidFill>
              </a:defRPr>
            </a:lvl1pPr>
          </a:lstStyle>
          <a:p>
            <a:r>
              <a:rPr lang="fr-FR" noProof="0" dirty="0"/>
              <a:t>Sélectionner l’icône pour insérer une image, puis disposer l’image en arrière plan </a:t>
            </a:r>
            <a:br>
              <a:rPr lang="fr-FR" noProof="0" dirty="0"/>
            </a:br>
            <a:r>
              <a:rPr lang="fr-FR" noProof="0" dirty="0"/>
              <a:t>(Sélectionner l’image avec le bouton droit de la souris / Mettre à l’arrière plan)</a:t>
            </a:r>
          </a:p>
        </p:txBody>
      </p:sp>
      <p:sp>
        <p:nvSpPr>
          <p:cNvPr id="10" name="Rectangle 9"/>
          <p:cNvSpPr/>
          <p:nvPr userDrawn="1"/>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title" hasCustomPrompt="1"/>
          </p:nvPr>
        </p:nvSpPr>
        <p:spPr bwMode="gray">
          <a:xfrm>
            <a:off x="2241576" y="3979548"/>
            <a:ext cx="9755320" cy="1440000"/>
          </a:xfrm>
        </p:spPr>
        <p:txBody>
          <a:bodyPr anchor="t" anchorCtr="0"/>
          <a:lstStyle>
            <a:lvl1pPr algn="l">
              <a:lnSpc>
                <a:spcPct val="80000"/>
              </a:lnSpc>
              <a:spcBef>
                <a:spcPts val="0"/>
              </a:spcBef>
              <a:spcAft>
                <a:spcPts val="0"/>
              </a:spcAft>
              <a:defRPr sz="3733" b="0" cap="all" baseline="0">
                <a:solidFill>
                  <a:schemeClr val="bg1"/>
                </a:solidFill>
              </a:defRPr>
            </a:lvl1pPr>
          </a:lstStyle>
          <a:p>
            <a:r>
              <a:rPr lang="fr-FR" noProof="0" dirty="0"/>
              <a:t>titre</a:t>
            </a:r>
          </a:p>
        </p:txBody>
      </p:sp>
      <p:sp>
        <p:nvSpPr>
          <p:cNvPr id="6"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r>
              <a:rPr lang="fr-FR"/>
              <a:t>23.11.2016</a:t>
            </a:r>
            <a:endParaRPr lang="fr-FR" dirty="0"/>
          </a:p>
        </p:txBody>
      </p:sp>
      <p:sp>
        <p:nvSpPr>
          <p:cNvPr id="7" name="Espace réservé du numéro de diapositive 6"/>
          <p:cNvSpPr>
            <a:spLocks noGrp="1"/>
          </p:cNvSpPr>
          <p:nvPr>
            <p:ph type="sldNum" sz="quarter" idx="11"/>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10C140CD-8AED-46FF-A9A2-77308F3F39AE}" type="slidenum">
              <a:rPr lang="fr-FR" smtClean="0"/>
              <a:pPr/>
              <a:t>‹#›</a:t>
            </a:fld>
            <a:endParaRPr lang="fr-FR" dirty="0"/>
          </a:p>
        </p:txBody>
      </p:sp>
      <p:sp>
        <p:nvSpPr>
          <p:cNvPr id="9"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endParaRPr lang="fr-FR" dirty="0"/>
          </a:p>
        </p:txBody>
      </p:sp>
      <p:sp>
        <p:nvSpPr>
          <p:cNvPr id="11" name="Espace réservé du texte 13"/>
          <p:cNvSpPr>
            <a:spLocks noGrp="1" noChangeAspect="1"/>
          </p:cNvSpPr>
          <p:nvPr>
            <p:ph type="body" sz="quarter" idx="16" hasCustomPrompt="1"/>
          </p:nvPr>
        </p:nvSpPr>
        <p:spPr bwMode="gray">
          <a:xfrm>
            <a:off x="5616000" y="1"/>
            <a:ext cx="960000" cy="823385"/>
          </a:xfrm>
          <a:prstGeom prst="rect">
            <a:avLst/>
          </a:prstGeom>
          <a:blipFill>
            <a:blip r:embed="rId2" cstate="print"/>
            <a:stretch>
              <a:fillRect/>
            </a:stretch>
          </a:blip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sp>
        <p:nvSpPr>
          <p:cNvPr id="13" name="Espace réservé du texte 13"/>
          <p:cNvSpPr>
            <a:spLocks noGrp="1"/>
          </p:cNvSpPr>
          <p:nvPr>
            <p:ph type="body" sz="quarter" idx="13" hasCustomPrompt="1"/>
          </p:nvPr>
        </p:nvSpPr>
        <p:spPr bwMode="gray">
          <a:xfrm>
            <a:off x="1877091" y="4293096"/>
            <a:ext cx="192000" cy="912000"/>
          </a:xfrm>
          <a:prstGeom prst="roundRect">
            <a:avLst>
              <a:gd name="adj" fmla="val 13081"/>
            </a:avLst>
          </a:prstGeom>
          <a:solidFill>
            <a:schemeClr val="bg2"/>
          </a:solid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sp>
        <p:nvSpPr>
          <p:cNvPr id="14" name="Espace réservé de l'image de la bibliothèque 11"/>
          <p:cNvSpPr>
            <a:spLocks noGrp="1"/>
          </p:cNvSpPr>
          <p:nvPr>
            <p:ph type="clipArt" sz="quarter" idx="18" hasCustomPrompt="1"/>
          </p:nvPr>
        </p:nvSpPr>
        <p:spPr>
          <a:xfrm>
            <a:off x="5231904" y="6281744"/>
            <a:ext cx="1728192" cy="480053"/>
          </a:xfrm>
        </p:spPr>
        <p:txBody>
          <a:bodyPr anchor="ctr" anchorCtr="0"/>
          <a:lstStyle>
            <a:lvl1pPr marL="0" indent="0" algn="ctr">
              <a:buNone/>
              <a:defRPr sz="1200" baseline="0">
                <a:solidFill>
                  <a:schemeClr val="accent2"/>
                </a:solidFill>
              </a:defRPr>
            </a:lvl1pPr>
          </a:lstStyle>
          <a:p>
            <a:r>
              <a:rPr lang="fr-FR" dirty="0"/>
              <a:t> Placer ici le logo de votre pôle direction (optionnel)</a:t>
            </a:r>
          </a:p>
        </p:txBody>
      </p:sp>
    </p:spTree>
    <p:extLst>
      <p:ext uri="{BB962C8B-B14F-4D97-AF65-F5344CB8AC3E}">
        <p14:creationId xmlns:p14="http://schemas.microsoft.com/office/powerpoint/2010/main" val="2306830673"/>
      </p:ext>
    </p:extLst>
  </p:cSld>
  <p:clrMapOvr>
    <a:masterClrMapping/>
  </p:clrMapOvr>
  <p:transition spd="slow">
    <p:push dir="u"/>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uverture fond uni">
    <p:spTree>
      <p:nvGrpSpPr>
        <p:cNvPr id="1" name=""/>
        <p:cNvGrpSpPr/>
        <p:nvPr/>
      </p:nvGrpSpPr>
      <p:grpSpPr>
        <a:xfrm>
          <a:off x="0" y="0"/>
          <a:ext cx="0" cy="0"/>
          <a:chOff x="0" y="0"/>
          <a:chExt cx="0" cy="0"/>
        </a:xfrm>
      </p:grpSpPr>
      <p:sp>
        <p:nvSpPr>
          <p:cNvPr id="12" name="Forme libre 11"/>
          <p:cNvSpPr/>
          <p:nvPr userDrawn="1"/>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1" name="Rectangle 10"/>
          <p:cNvSpPr/>
          <p:nvPr userDrawn="1"/>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title" hasCustomPrompt="1"/>
          </p:nvPr>
        </p:nvSpPr>
        <p:spPr bwMode="gray">
          <a:xfrm>
            <a:off x="2241600" y="3979200"/>
            <a:ext cx="9755320" cy="1440000"/>
          </a:xfrm>
        </p:spPr>
        <p:txBody>
          <a:bodyPr anchor="t" anchorCtr="0"/>
          <a:lstStyle>
            <a:lvl1pPr algn="l">
              <a:lnSpc>
                <a:spcPct val="80000"/>
              </a:lnSpc>
              <a:spcBef>
                <a:spcPts val="0"/>
              </a:spcBef>
              <a:spcAft>
                <a:spcPts val="0"/>
              </a:spcAft>
              <a:defRPr sz="3733" b="0" cap="all" baseline="0">
                <a:solidFill>
                  <a:schemeClr val="bg1"/>
                </a:solidFill>
              </a:defRPr>
            </a:lvl1pPr>
          </a:lstStyle>
          <a:p>
            <a:r>
              <a:rPr lang="fr-FR" noProof="0" dirty="0"/>
              <a:t>titre</a:t>
            </a:r>
          </a:p>
        </p:txBody>
      </p:sp>
      <p:sp>
        <p:nvSpPr>
          <p:cNvPr id="6"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r>
              <a:rPr lang="fr-FR"/>
              <a:t>23.11.2016</a:t>
            </a:r>
            <a:endParaRPr lang="fr-FR" dirty="0"/>
          </a:p>
        </p:txBody>
      </p:sp>
      <p:sp>
        <p:nvSpPr>
          <p:cNvPr id="7" name="Espace réservé du numéro de diapositive 6"/>
          <p:cNvSpPr>
            <a:spLocks noGrp="1"/>
          </p:cNvSpPr>
          <p:nvPr>
            <p:ph type="sldNum" sz="quarter" idx="11"/>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10C140CD-8AED-46FF-A9A2-77308F3F39AE}" type="slidenum">
              <a:rPr lang="fr-FR" smtClean="0"/>
              <a:pPr/>
              <a:t>‹#›</a:t>
            </a:fld>
            <a:endParaRPr lang="fr-FR" dirty="0"/>
          </a:p>
        </p:txBody>
      </p:sp>
      <p:sp>
        <p:nvSpPr>
          <p:cNvPr id="9"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endParaRPr lang="fr-FR" dirty="0"/>
          </a:p>
        </p:txBody>
      </p:sp>
      <p:sp>
        <p:nvSpPr>
          <p:cNvPr id="8" name="Espace réservé du texte 13"/>
          <p:cNvSpPr>
            <a:spLocks noGrp="1"/>
          </p:cNvSpPr>
          <p:nvPr>
            <p:ph type="body" sz="quarter" idx="13" hasCustomPrompt="1"/>
          </p:nvPr>
        </p:nvSpPr>
        <p:spPr bwMode="gray">
          <a:xfrm>
            <a:off x="1877091" y="4293096"/>
            <a:ext cx="192000" cy="912000"/>
          </a:xfrm>
          <a:prstGeom prst="roundRect">
            <a:avLst>
              <a:gd name="adj" fmla="val 13081"/>
            </a:avLst>
          </a:prstGeom>
          <a:solidFill>
            <a:schemeClr val="bg2"/>
          </a:solid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pic>
        <p:nvPicPr>
          <p:cNvPr id="10" name="Image 9" descr="logo.png"/>
          <p:cNvPicPr>
            <a:picLocks noChangeAspect="1"/>
          </p:cNvPicPr>
          <p:nvPr userDrawn="1"/>
        </p:nvPicPr>
        <p:blipFill>
          <a:blip r:embed="rId2" cstate="print"/>
          <a:stretch>
            <a:fillRect/>
          </a:stretch>
        </p:blipFill>
        <p:spPr bwMode="gray">
          <a:xfrm>
            <a:off x="5616000" y="2"/>
            <a:ext cx="960000" cy="823927"/>
          </a:xfrm>
          <a:prstGeom prst="rect">
            <a:avLst/>
          </a:prstGeom>
        </p:spPr>
      </p:pic>
      <p:sp>
        <p:nvSpPr>
          <p:cNvPr id="14" name="Espace réservé de l'image de la bibliothèque 11"/>
          <p:cNvSpPr>
            <a:spLocks noGrp="1"/>
          </p:cNvSpPr>
          <p:nvPr>
            <p:ph type="clipArt" sz="quarter" idx="18" hasCustomPrompt="1"/>
          </p:nvPr>
        </p:nvSpPr>
        <p:spPr>
          <a:xfrm>
            <a:off x="5231904" y="6281744"/>
            <a:ext cx="1728192" cy="480053"/>
          </a:xfrm>
        </p:spPr>
        <p:txBody>
          <a:bodyPr anchor="ctr" anchorCtr="0"/>
          <a:lstStyle>
            <a:lvl1pPr marL="0" indent="0" algn="ctr">
              <a:buNone/>
              <a:defRPr sz="1200" baseline="0">
                <a:solidFill>
                  <a:schemeClr val="accent2"/>
                </a:solidFill>
              </a:defRPr>
            </a:lvl1pPr>
          </a:lstStyle>
          <a:p>
            <a:r>
              <a:rPr lang="fr-FR" dirty="0"/>
              <a:t> Placer ici le logo de votre pôle direction (optionnel)</a:t>
            </a:r>
          </a:p>
        </p:txBody>
      </p:sp>
    </p:spTree>
    <p:extLst>
      <p:ext uri="{BB962C8B-B14F-4D97-AF65-F5344CB8AC3E}">
        <p14:creationId xmlns:p14="http://schemas.microsoft.com/office/powerpoint/2010/main" val="2589230951"/>
      </p:ext>
    </p:extLst>
  </p:cSld>
  <p:clrMapOvr>
    <a:masterClrMapping/>
  </p:clrMapOvr>
  <p:transition spd="slow">
    <p:push dir="u"/>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uverture fond halo">
    <p:spTree>
      <p:nvGrpSpPr>
        <p:cNvPr id="1" name=""/>
        <p:cNvGrpSpPr/>
        <p:nvPr/>
      </p:nvGrpSpPr>
      <p:grpSpPr>
        <a:xfrm>
          <a:off x="0" y="0"/>
          <a:ext cx="0" cy="0"/>
          <a:chOff x="0" y="0"/>
          <a:chExt cx="0" cy="0"/>
        </a:xfrm>
      </p:grpSpPr>
      <p:sp>
        <p:nvSpPr>
          <p:cNvPr id="12" name="Forme libre 11"/>
          <p:cNvSpPr/>
          <p:nvPr userDrawn="1"/>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1" name="Rectangle 10"/>
          <p:cNvSpPr/>
          <p:nvPr userDrawn="1"/>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title" hasCustomPrompt="1"/>
          </p:nvPr>
        </p:nvSpPr>
        <p:spPr bwMode="gray">
          <a:xfrm>
            <a:off x="2241600" y="3979200"/>
            <a:ext cx="9755320" cy="1440000"/>
          </a:xfrm>
        </p:spPr>
        <p:txBody>
          <a:bodyPr anchor="t" anchorCtr="0"/>
          <a:lstStyle>
            <a:lvl1pPr algn="l">
              <a:lnSpc>
                <a:spcPct val="80000"/>
              </a:lnSpc>
              <a:spcBef>
                <a:spcPts val="0"/>
              </a:spcBef>
              <a:spcAft>
                <a:spcPts val="0"/>
              </a:spcAft>
              <a:defRPr sz="3733" b="0" cap="all" baseline="0">
                <a:solidFill>
                  <a:schemeClr val="bg1"/>
                </a:solidFill>
              </a:defRPr>
            </a:lvl1pPr>
          </a:lstStyle>
          <a:p>
            <a:r>
              <a:rPr lang="fr-FR" noProof="0" dirty="0"/>
              <a:t>titre</a:t>
            </a:r>
          </a:p>
        </p:txBody>
      </p:sp>
      <p:sp>
        <p:nvSpPr>
          <p:cNvPr id="6"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r>
              <a:rPr lang="fr-FR"/>
              <a:t>23.11.2016</a:t>
            </a:r>
            <a:endParaRPr lang="fr-FR" dirty="0"/>
          </a:p>
        </p:txBody>
      </p:sp>
      <p:sp>
        <p:nvSpPr>
          <p:cNvPr id="7" name="Espace réservé du numéro de diapositive 6"/>
          <p:cNvSpPr>
            <a:spLocks noGrp="1"/>
          </p:cNvSpPr>
          <p:nvPr>
            <p:ph type="sldNum" sz="quarter" idx="11"/>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10C140CD-8AED-46FF-A9A2-77308F3F39AE}" type="slidenum">
              <a:rPr lang="fr-FR" smtClean="0"/>
              <a:pPr/>
              <a:t>‹#›</a:t>
            </a:fld>
            <a:endParaRPr lang="fr-FR" dirty="0"/>
          </a:p>
        </p:txBody>
      </p:sp>
      <p:sp>
        <p:nvSpPr>
          <p:cNvPr id="9"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endParaRPr lang="fr-FR" dirty="0"/>
          </a:p>
        </p:txBody>
      </p:sp>
      <p:pic>
        <p:nvPicPr>
          <p:cNvPr id="10" name="Image 9" descr="logo.png"/>
          <p:cNvPicPr>
            <a:picLocks noChangeAspect="1"/>
          </p:cNvPicPr>
          <p:nvPr userDrawn="1"/>
        </p:nvPicPr>
        <p:blipFill>
          <a:blip r:embed="rId3" cstate="print"/>
          <a:stretch>
            <a:fillRect/>
          </a:stretch>
        </p:blipFill>
        <p:spPr bwMode="gray">
          <a:xfrm>
            <a:off x="5616000" y="2"/>
            <a:ext cx="960000" cy="823927"/>
          </a:xfrm>
          <a:prstGeom prst="rect">
            <a:avLst/>
          </a:prstGeom>
        </p:spPr>
      </p:pic>
      <p:sp>
        <p:nvSpPr>
          <p:cNvPr id="13" name="Espace réservé du texte 13"/>
          <p:cNvSpPr>
            <a:spLocks noGrp="1"/>
          </p:cNvSpPr>
          <p:nvPr>
            <p:ph type="body" sz="quarter" idx="13" hasCustomPrompt="1"/>
          </p:nvPr>
        </p:nvSpPr>
        <p:spPr bwMode="gray">
          <a:xfrm>
            <a:off x="1877091" y="4293096"/>
            <a:ext cx="192000" cy="912000"/>
          </a:xfrm>
          <a:prstGeom prst="roundRect">
            <a:avLst>
              <a:gd name="adj" fmla="val 13081"/>
            </a:avLst>
          </a:prstGeom>
          <a:solidFill>
            <a:schemeClr val="bg2"/>
          </a:solid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sp>
        <p:nvSpPr>
          <p:cNvPr id="15" name="Espace réservé de l'image de la bibliothèque 11"/>
          <p:cNvSpPr>
            <a:spLocks noGrp="1"/>
          </p:cNvSpPr>
          <p:nvPr>
            <p:ph type="clipArt" sz="quarter" idx="18" hasCustomPrompt="1"/>
          </p:nvPr>
        </p:nvSpPr>
        <p:spPr>
          <a:xfrm>
            <a:off x="5231904" y="6281744"/>
            <a:ext cx="1728192" cy="480053"/>
          </a:xfrm>
        </p:spPr>
        <p:txBody>
          <a:bodyPr anchor="ctr" anchorCtr="0"/>
          <a:lstStyle>
            <a:lvl1pPr marL="0" indent="0" algn="ctr">
              <a:buNone/>
              <a:defRPr sz="1200" baseline="0">
                <a:solidFill>
                  <a:schemeClr val="accent2"/>
                </a:solidFill>
              </a:defRPr>
            </a:lvl1pPr>
          </a:lstStyle>
          <a:p>
            <a:r>
              <a:rPr lang="fr-FR" dirty="0"/>
              <a:t> Placer ici le logo de votre pôle direction (optionnel)</a:t>
            </a:r>
          </a:p>
        </p:txBody>
      </p:sp>
    </p:spTree>
    <p:extLst>
      <p:ext uri="{BB962C8B-B14F-4D97-AF65-F5344CB8AC3E}">
        <p14:creationId xmlns:p14="http://schemas.microsoft.com/office/powerpoint/2010/main" val="1493076733"/>
      </p:ext>
    </p:extLst>
  </p:cSld>
  <p:clrMapOvr>
    <a:masterClrMapping/>
  </p:clrMapOvr>
  <p:transition spd="slow">
    <p:push dir="u"/>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Sommaire 1">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791745" y="557021"/>
            <a:ext cx="7902841" cy="1463823"/>
          </a:xfrm>
        </p:spPr>
        <p:txBody>
          <a:bodyPr/>
          <a:lstStyle>
            <a:lvl1pPr>
              <a:defRPr sz="4733" b="0" cap="all" baseline="0">
                <a:solidFill>
                  <a:schemeClr val="accent3"/>
                </a:solidFill>
              </a:defRPr>
            </a:lvl1pPr>
          </a:lstStyle>
          <a:p>
            <a:r>
              <a:rPr lang="fr-FR" dirty="0"/>
              <a:t>Titre</a:t>
            </a:r>
          </a:p>
        </p:txBody>
      </p:sp>
      <p:sp>
        <p:nvSpPr>
          <p:cNvPr id="3" name="Espace réservé du contenu 2"/>
          <p:cNvSpPr>
            <a:spLocks noGrp="1"/>
          </p:cNvSpPr>
          <p:nvPr>
            <p:ph idx="1" hasCustomPrompt="1"/>
          </p:nvPr>
        </p:nvSpPr>
        <p:spPr bwMode="gray">
          <a:xfrm>
            <a:off x="3791744" y="2545855"/>
            <a:ext cx="7902840" cy="3480296"/>
          </a:xfrm>
        </p:spPr>
        <p:txBody>
          <a:bodyPr/>
          <a:lstStyle>
            <a:lvl1pPr marL="482588" indent="-482588">
              <a:lnSpc>
                <a:spcPct val="125000"/>
              </a:lnSpc>
              <a:buSzPct val="100000"/>
              <a:defRPr sz="1800" b="0" cap="all" baseline="0">
                <a:solidFill>
                  <a:schemeClr val="accent3"/>
                </a:solidFill>
              </a:defRPr>
            </a:lvl1pPr>
            <a:lvl2pPr marL="833946" indent="-349242">
              <a:buSzPct val="80000"/>
              <a:buFont typeface="Wingdings" pitchFamily="2" charset="2"/>
              <a:buChar char=""/>
              <a:defRPr sz="1533">
                <a:solidFill>
                  <a:schemeClr val="accent3"/>
                </a:solidFill>
              </a:defRPr>
            </a:lvl2pPr>
            <a:lvl4pPr>
              <a:buSzPct val="90000"/>
              <a:defRPr/>
            </a:lvl4pPr>
            <a:lvl5pPr>
              <a:buSzPct val="90000"/>
              <a:defRPr/>
            </a:lvl5pPr>
          </a:lstStyle>
          <a:p>
            <a:pPr lvl="0"/>
            <a:r>
              <a:rPr lang="fr-FR" dirty="0"/>
              <a:t>Texte</a:t>
            </a:r>
          </a:p>
          <a:p>
            <a:pPr lvl="1"/>
            <a:r>
              <a:rPr lang="fr-FR" dirty="0"/>
              <a:t>Texte</a:t>
            </a:r>
          </a:p>
        </p:txBody>
      </p:sp>
      <p:sp>
        <p:nvSpPr>
          <p:cNvPr id="4" name="Espace réservé de la date 3"/>
          <p:cNvSpPr>
            <a:spLocks noGrp="1"/>
          </p:cNvSpPr>
          <p:nvPr>
            <p:ph type="dt" sz="half" idx="10"/>
          </p:nvPr>
        </p:nvSpPr>
        <p:spPr bwMode="gray"/>
        <p:txBody>
          <a:bodyPr/>
          <a:lstStyle/>
          <a:p>
            <a:r>
              <a:rPr lang="fr-FR"/>
              <a:t>23.11.2016</a:t>
            </a:r>
          </a:p>
        </p:txBody>
      </p:sp>
      <p:sp>
        <p:nvSpPr>
          <p:cNvPr id="5" name="Espace réservé du pied de page 4"/>
          <p:cNvSpPr>
            <a:spLocks noGrp="1"/>
          </p:cNvSpPr>
          <p:nvPr>
            <p:ph type="ftr" sz="quarter" idx="11"/>
          </p:nvPr>
        </p:nvSpPr>
        <p:spPr bwMode="gray"/>
        <p:txBody>
          <a:bodyPr/>
          <a:lstStyle/>
          <a:p>
            <a:endParaRPr lang="fr-F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3177503996"/>
      </p:ext>
    </p:extLst>
  </p:cSld>
  <p:clrMapOvr>
    <a:masterClrMapping/>
  </p:clrMapOvr>
  <p:transition spd="slow">
    <p:push dir="u"/>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Sommaire 2">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792000" y="557021"/>
            <a:ext cx="7900800" cy="1463823"/>
          </a:xfrm>
        </p:spPr>
        <p:txBody>
          <a:bodyPr/>
          <a:lstStyle>
            <a:lvl1pPr>
              <a:defRPr sz="4733" b="0" cap="all" baseline="0">
                <a:solidFill>
                  <a:schemeClr val="accent3"/>
                </a:solidFill>
              </a:defRPr>
            </a:lvl1pPr>
          </a:lstStyle>
          <a:p>
            <a:r>
              <a:rPr lang="fr-FR" dirty="0"/>
              <a:t>Titre</a:t>
            </a:r>
          </a:p>
        </p:txBody>
      </p:sp>
      <p:sp>
        <p:nvSpPr>
          <p:cNvPr id="3" name="Espace réservé du contenu 2"/>
          <p:cNvSpPr>
            <a:spLocks noGrp="1"/>
          </p:cNvSpPr>
          <p:nvPr>
            <p:ph idx="1" hasCustomPrompt="1"/>
          </p:nvPr>
        </p:nvSpPr>
        <p:spPr bwMode="gray">
          <a:xfrm>
            <a:off x="3792000" y="2545855"/>
            <a:ext cx="7900800" cy="3480296"/>
          </a:xfrm>
        </p:spPr>
        <p:txBody>
          <a:bodyPr/>
          <a:lstStyle>
            <a:lvl1pPr marL="482588" indent="-482588">
              <a:lnSpc>
                <a:spcPct val="125000"/>
              </a:lnSpc>
              <a:buClr>
                <a:schemeClr val="bg2"/>
              </a:buClr>
              <a:buSzPct val="100000"/>
              <a:defRPr sz="1800" b="0" cap="all" baseline="0">
                <a:solidFill>
                  <a:schemeClr val="accent3"/>
                </a:solidFill>
              </a:defRPr>
            </a:lvl1pPr>
            <a:lvl2pPr marL="833946" indent="-349242">
              <a:buClr>
                <a:schemeClr val="bg2"/>
              </a:buClr>
              <a:buSzPct val="80000"/>
              <a:buFont typeface="Wingdings" pitchFamily="2" charset="2"/>
              <a:buChar char="n"/>
              <a:defRPr sz="1533">
                <a:solidFill>
                  <a:schemeClr val="accent3"/>
                </a:solidFill>
              </a:defRPr>
            </a:lvl2pPr>
            <a:lvl4pPr>
              <a:buSzPct val="90000"/>
              <a:defRPr/>
            </a:lvl4pPr>
            <a:lvl5pPr>
              <a:buSzPct val="90000"/>
              <a:defRPr/>
            </a:lvl5pPr>
          </a:lstStyle>
          <a:p>
            <a:pPr lvl="0"/>
            <a:r>
              <a:rPr lang="fr-FR" dirty="0"/>
              <a:t>Texte</a:t>
            </a:r>
          </a:p>
          <a:p>
            <a:pPr lvl="1"/>
            <a:r>
              <a:rPr lang="fr-FR" dirty="0"/>
              <a:t>Texte</a:t>
            </a:r>
          </a:p>
        </p:txBody>
      </p:sp>
      <p:sp>
        <p:nvSpPr>
          <p:cNvPr id="4" name="Espace réservé de la date 3"/>
          <p:cNvSpPr>
            <a:spLocks noGrp="1"/>
          </p:cNvSpPr>
          <p:nvPr>
            <p:ph type="dt" sz="half" idx="10"/>
          </p:nvPr>
        </p:nvSpPr>
        <p:spPr bwMode="gray"/>
        <p:txBody>
          <a:bodyPr/>
          <a:lstStyle/>
          <a:p>
            <a:r>
              <a:rPr lang="fr-FR"/>
              <a:t>23.11.2016</a:t>
            </a:r>
          </a:p>
        </p:txBody>
      </p:sp>
      <p:sp>
        <p:nvSpPr>
          <p:cNvPr id="5" name="Espace réservé du pied de page 4"/>
          <p:cNvSpPr>
            <a:spLocks noGrp="1"/>
          </p:cNvSpPr>
          <p:nvPr>
            <p:ph type="ftr" sz="quarter" idx="11"/>
          </p:nvPr>
        </p:nvSpPr>
        <p:spPr bwMode="gray"/>
        <p:txBody>
          <a:bodyPr/>
          <a:lstStyle/>
          <a:p>
            <a:endParaRPr lang="fr-F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3389718426"/>
      </p:ext>
    </p:extLst>
  </p:cSld>
  <p:clrMapOvr>
    <a:masterClrMapping/>
  </p:clrMapOvr>
  <p:transition spd="slow">
    <p:push dir="u"/>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Sommaire 3">
    <p:spTree>
      <p:nvGrpSpPr>
        <p:cNvPr id="1" name=""/>
        <p:cNvGrpSpPr/>
        <p:nvPr/>
      </p:nvGrpSpPr>
      <p:grpSpPr>
        <a:xfrm>
          <a:off x="0" y="0"/>
          <a:ext cx="0" cy="0"/>
          <a:chOff x="0" y="0"/>
          <a:chExt cx="0" cy="0"/>
        </a:xfrm>
      </p:grpSpPr>
      <p:sp>
        <p:nvSpPr>
          <p:cNvPr id="8" name="Forme libre 7"/>
          <p:cNvSpPr/>
          <p:nvPr userDrawn="1"/>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title" hasCustomPrompt="1"/>
          </p:nvPr>
        </p:nvSpPr>
        <p:spPr bwMode="gray">
          <a:xfrm>
            <a:off x="3792000" y="557021"/>
            <a:ext cx="7900800" cy="1463823"/>
          </a:xfrm>
        </p:spPr>
        <p:txBody>
          <a:bodyPr/>
          <a:lstStyle>
            <a:lvl1pPr>
              <a:defRPr sz="4733" b="0" cap="all" baseline="0">
                <a:solidFill>
                  <a:schemeClr val="bg1"/>
                </a:solidFill>
              </a:defRPr>
            </a:lvl1pPr>
          </a:lstStyle>
          <a:p>
            <a:r>
              <a:rPr lang="fr-FR" dirty="0"/>
              <a:t>Titre</a:t>
            </a:r>
          </a:p>
        </p:txBody>
      </p:sp>
      <p:sp>
        <p:nvSpPr>
          <p:cNvPr id="3" name="Espace réservé du contenu 2"/>
          <p:cNvSpPr>
            <a:spLocks noGrp="1"/>
          </p:cNvSpPr>
          <p:nvPr>
            <p:ph idx="1" hasCustomPrompt="1"/>
          </p:nvPr>
        </p:nvSpPr>
        <p:spPr bwMode="gray">
          <a:xfrm>
            <a:off x="3792000" y="2545855"/>
            <a:ext cx="7900800" cy="3480296"/>
          </a:xfrm>
        </p:spPr>
        <p:txBody>
          <a:bodyPr/>
          <a:lstStyle>
            <a:lvl1pPr marL="482588" indent="-482588">
              <a:lnSpc>
                <a:spcPct val="125000"/>
              </a:lnSpc>
              <a:buSzPct val="100000"/>
              <a:defRPr sz="1800" b="0" cap="all" baseline="0">
                <a:solidFill>
                  <a:schemeClr val="bg1"/>
                </a:solidFill>
              </a:defRPr>
            </a:lvl1pPr>
            <a:lvl2pPr marL="833946" indent="-349242">
              <a:buSzPct val="80000"/>
              <a:buFont typeface="Wingdings" pitchFamily="2" charset="2"/>
              <a:buChar char="n"/>
              <a:defRPr sz="1533">
                <a:solidFill>
                  <a:schemeClr val="bg1"/>
                </a:solidFill>
              </a:defRPr>
            </a:lvl2pPr>
            <a:lvl4pPr>
              <a:buSzPct val="90000"/>
              <a:defRPr/>
            </a:lvl4pPr>
            <a:lvl5pPr>
              <a:buSzPct val="90000"/>
              <a:defRPr/>
            </a:lvl5pPr>
          </a:lstStyle>
          <a:p>
            <a:pPr lvl="0"/>
            <a:r>
              <a:rPr lang="fr-FR" dirty="0"/>
              <a:t>Texte</a:t>
            </a:r>
          </a:p>
          <a:p>
            <a:pPr lvl="1"/>
            <a:r>
              <a:rPr lang="fr-FR" dirty="0"/>
              <a:t>Texte</a:t>
            </a:r>
          </a:p>
        </p:txBody>
      </p:sp>
      <p:sp>
        <p:nvSpPr>
          <p:cNvPr id="4" name="Espace réservé de la date 3"/>
          <p:cNvSpPr>
            <a:spLocks noGrp="1"/>
          </p:cNvSpPr>
          <p:nvPr>
            <p:ph type="dt" sz="half" idx="10"/>
          </p:nvPr>
        </p:nvSpPr>
        <p:spPr bwMode="gray"/>
        <p:txBody>
          <a:bodyPr/>
          <a:lstStyle/>
          <a:p>
            <a:r>
              <a:rPr lang="fr-FR"/>
              <a:t>23.11.2016</a:t>
            </a:r>
          </a:p>
        </p:txBody>
      </p:sp>
      <p:sp>
        <p:nvSpPr>
          <p:cNvPr id="5" name="Espace réservé du pied de page 4"/>
          <p:cNvSpPr>
            <a:spLocks noGrp="1"/>
          </p:cNvSpPr>
          <p:nvPr>
            <p:ph type="ftr" sz="quarter" idx="11"/>
          </p:nvPr>
        </p:nvSpPr>
        <p:spPr bwMode="gray"/>
        <p:txBody>
          <a:bodyPr/>
          <a:lstStyle/>
          <a:p>
            <a:endParaRPr lang="fr-F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4225916113"/>
      </p:ext>
    </p:extLst>
  </p:cSld>
  <p:clrMapOvr>
    <a:masterClrMapping/>
  </p:clrMapOvr>
  <p:transition spd="slow">
    <p:push dir="u"/>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Sommaire fond halo">
    <p:spTree>
      <p:nvGrpSpPr>
        <p:cNvPr id="1" name=""/>
        <p:cNvGrpSpPr/>
        <p:nvPr/>
      </p:nvGrpSpPr>
      <p:grpSpPr>
        <a:xfrm>
          <a:off x="0" y="0"/>
          <a:ext cx="0" cy="0"/>
          <a:chOff x="0" y="0"/>
          <a:chExt cx="0" cy="0"/>
        </a:xfrm>
      </p:grpSpPr>
      <p:sp>
        <p:nvSpPr>
          <p:cNvPr id="10" name="Forme libre 9"/>
          <p:cNvSpPr/>
          <p:nvPr userDrawn="1"/>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title" hasCustomPrompt="1"/>
          </p:nvPr>
        </p:nvSpPr>
        <p:spPr bwMode="gray">
          <a:xfrm>
            <a:off x="3792000" y="557021"/>
            <a:ext cx="7900800" cy="1463823"/>
          </a:xfrm>
        </p:spPr>
        <p:txBody>
          <a:bodyPr/>
          <a:lstStyle>
            <a:lvl1pPr>
              <a:defRPr sz="4733" b="0" cap="all" baseline="0">
                <a:solidFill>
                  <a:schemeClr val="bg1"/>
                </a:solidFill>
              </a:defRPr>
            </a:lvl1pPr>
          </a:lstStyle>
          <a:p>
            <a:r>
              <a:rPr lang="fr-FR" dirty="0"/>
              <a:t>Titre</a:t>
            </a:r>
          </a:p>
        </p:txBody>
      </p:sp>
      <p:sp>
        <p:nvSpPr>
          <p:cNvPr id="3" name="Espace réservé du contenu 2"/>
          <p:cNvSpPr>
            <a:spLocks noGrp="1"/>
          </p:cNvSpPr>
          <p:nvPr>
            <p:ph idx="1" hasCustomPrompt="1"/>
          </p:nvPr>
        </p:nvSpPr>
        <p:spPr bwMode="gray">
          <a:xfrm>
            <a:off x="3792000" y="2545855"/>
            <a:ext cx="7900800" cy="3480296"/>
          </a:xfrm>
        </p:spPr>
        <p:txBody>
          <a:bodyPr/>
          <a:lstStyle>
            <a:lvl1pPr marL="482588" indent="-482588">
              <a:lnSpc>
                <a:spcPct val="125000"/>
              </a:lnSpc>
              <a:buSzPct val="100000"/>
              <a:defRPr sz="1800" b="0" cap="all" baseline="0">
                <a:solidFill>
                  <a:schemeClr val="bg1"/>
                </a:solidFill>
              </a:defRPr>
            </a:lvl1pPr>
            <a:lvl2pPr marL="833946" indent="-349242">
              <a:buSzPct val="80000"/>
              <a:buFont typeface="Wingdings" pitchFamily="2" charset="2"/>
              <a:buChar char="n"/>
              <a:defRPr sz="1533">
                <a:solidFill>
                  <a:schemeClr val="bg1"/>
                </a:solidFill>
              </a:defRPr>
            </a:lvl2pPr>
            <a:lvl4pPr>
              <a:buSzPct val="90000"/>
              <a:defRPr/>
            </a:lvl4pPr>
            <a:lvl5pPr>
              <a:buSzPct val="90000"/>
              <a:defRPr/>
            </a:lvl5pPr>
          </a:lstStyle>
          <a:p>
            <a:pPr lvl="0"/>
            <a:r>
              <a:rPr lang="fr-FR" dirty="0"/>
              <a:t>Texte</a:t>
            </a:r>
          </a:p>
          <a:p>
            <a:pPr lvl="1"/>
            <a:r>
              <a:rPr lang="fr-FR" dirty="0"/>
              <a:t>Texte</a:t>
            </a:r>
          </a:p>
        </p:txBody>
      </p:sp>
      <p:sp>
        <p:nvSpPr>
          <p:cNvPr id="4" name="Espace réservé de la date 3"/>
          <p:cNvSpPr>
            <a:spLocks noGrp="1"/>
          </p:cNvSpPr>
          <p:nvPr>
            <p:ph type="dt" sz="half" idx="10"/>
          </p:nvPr>
        </p:nvSpPr>
        <p:spPr bwMode="gray"/>
        <p:txBody>
          <a:bodyPr/>
          <a:lstStyle/>
          <a:p>
            <a:r>
              <a:rPr lang="fr-FR"/>
              <a:t>23.11.2016</a:t>
            </a:r>
          </a:p>
        </p:txBody>
      </p:sp>
      <p:sp>
        <p:nvSpPr>
          <p:cNvPr id="5" name="Espace réservé du pied de page 4"/>
          <p:cNvSpPr>
            <a:spLocks noGrp="1"/>
          </p:cNvSpPr>
          <p:nvPr>
            <p:ph type="ftr" sz="quarter" idx="11"/>
          </p:nvPr>
        </p:nvSpPr>
        <p:spPr bwMode="gray"/>
        <p:txBody>
          <a:bodyPr/>
          <a:lstStyle/>
          <a:p>
            <a:endParaRPr lang="fr-F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1861467990"/>
      </p:ext>
    </p:extLst>
  </p:cSld>
  <p:clrMapOvr>
    <a:masterClrMapping/>
  </p:clrMapOvr>
  <p:transition spd="slow">
    <p:push dir="u"/>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Intercalaire 1">
    <p:spTree>
      <p:nvGrpSpPr>
        <p:cNvPr id="1" name=""/>
        <p:cNvGrpSpPr/>
        <p:nvPr/>
      </p:nvGrpSpPr>
      <p:grpSpPr>
        <a:xfrm>
          <a:off x="0" y="0"/>
          <a:ext cx="0" cy="0"/>
          <a:chOff x="0" y="0"/>
          <a:chExt cx="0" cy="0"/>
        </a:xfrm>
      </p:grpSpPr>
      <p:sp>
        <p:nvSpPr>
          <p:cNvPr id="7" name="Forme libre 6"/>
          <p:cNvSpPr/>
          <p:nvPr userDrawn="1"/>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title" hasCustomPrompt="1"/>
          </p:nvPr>
        </p:nvSpPr>
        <p:spPr bwMode="gray">
          <a:xfrm>
            <a:off x="3786911" y="514351"/>
            <a:ext cx="7816499" cy="5511800"/>
          </a:xfrm>
        </p:spPr>
        <p:txBody>
          <a:bodyPr anchor="ctr" anchorCtr="0"/>
          <a:lstStyle>
            <a:lvl1pPr>
              <a:defRPr sz="3733" b="0" cap="all" baseline="0">
                <a:solidFill>
                  <a:schemeClr val="bg1"/>
                </a:solidFill>
              </a:defRPr>
            </a:lvl1pPr>
          </a:lstStyle>
          <a:p>
            <a:r>
              <a:rPr lang="fr-FR" dirty="0"/>
              <a:t>Titre</a:t>
            </a:r>
          </a:p>
        </p:txBody>
      </p:sp>
      <p:sp>
        <p:nvSpPr>
          <p:cNvPr id="4" name="Espace réservé de la date 3"/>
          <p:cNvSpPr>
            <a:spLocks noGrp="1"/>
          </p:cNvSpPr>
          <p:nvPr>
            <p:ph type="dt" sz="half" idx="10"/>
          </p:nvPr>
        </p:nvSpPr>
        <p:spPr bwMode="gray"/>
        <p:txBody>
          <a:bodyPr/>
          <a:lstStyle/>
          <a:p>
            <a:r>
              <a:rPr lang="fr-FR"/>
              <a:t>23.11.2016</a:t>
            </a:r>
          </a:p>
        </p:txBody>
      </p:sp>
      <p:sp>
        <p:nvSpPr>
          <p:cNvPr id="5" name="Espace réservé du pied de page 4"/>
          <p:cNvSpPr>
            <a:spLocks noGrp="1"/>
          </p:cNvSpPr>
          <p:nvPr>
            <p:ph type="ftr" sz="quarter" idx="11"/>
          </p:nvPr>
        </p:nvSpPr>
        <p:spPr bwMode="gray"/>
        <p:txBody>
          <a:bodyPr/>
          <a:lstStyle/>
          <a:p>
            <a:endParaRPr lang="fr-F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4230864405"/>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Derniere 1">
    <p:bg bwMode="gray">
      <p:bgPr>
        <a:solidFill>
          <a:schemeClr val="accent3"/>
        </a:solidFill>
        <a:effectLst/>
      </p:bgPr>
    </p:bg>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3">
                    <a:alpha val="0"/>
                  </a:schemeClr>
                </a:solidFill>
              </a:defRPr>
            </a:lvl1pPr>
          </a:lstStyle>
          <a:p>
            <a:endParaRPr lang="fr-FR" dirty="0"/>
          </a:p>
        </p:txBody>
      </p:sp>
      <p:sp>
        <p:nvSpPr>
          <p:cNvPr id="5" name="Espace réservé du pied de page 4"/>
          <p:cNvSpPr>
            <a:spLocks noGrp="1"/>
          </p:cNvSpPr>
          <p:nvPr>
            <p:ph type="ftr" sz="quarter" idx="11"/>
          </p:nvPr>
        </p:nvSpPr>
        <p:spPr bwMode="gray">
          <a:xfrm>
            <a:off x="0" y="6678000"/>
            <a:ext cx="240000" cy="180000"/>
          </a:xfrm>
        </p:spPr>
        <p:txBody>
          <a:bodyPr/>
          <a:lstStyle/>
          <a:p>
            <a:r>
              <a:rPr lang="fr-FR"/>
              <a:t>BPI - AAP</a:t>
            </a:r>
          </a:p>
        </p:txBody>
      </p:sp>
      <p:sp>
        <p:nvSpPr>
          <p:cNvPr id="6" name="Espace réservé du numéro de diapositive 5"/>
          <p:cNvSpPr>
            <a:spLocks noGrp="1"/>
          </p:cNvSpPr>
          <p:nvPr>
            <p:ph type="sldNum" sz="quarter" idx="12"/>
          </p:nvPr>
        </p:nvSpPr>
        <p:spPr bwMode="gray">
          <a:xfrm>
            <a:off x="0" y="6678000"/>
            <a:ext cx="240000" cy="180000"/>
          </a:xfrm>
          <a:ln>
            <a:solidFill>
              <a:schemeClr val="tx1">
                <a:alpha val="0"/>
              </a:schemeClr>
            </a:solidFill>
          </a:ln>
        </p:spPr>
        <p:txBody>
          <a:bodyPr/>
          <a:lstStyle>
            <a:lvl1pPr>
              <a:defRPr>
                <a:solidFill>
                  <a:schemeClr val="accent3">
                    <a:alpha val="0"/>
                  </a:schemeClr>
                </a:solidFill>
              </a:defRPr>
            </a:lvl1pPr>
          </a:lstStyle>
          <a:p>
            <a:fld id="{65571E2A-2AE4-4AE9-A5FF-468BE27EC277}" type="slidenum">
              <a:rPr lang="fr-FR" smtClean="0"/>
              <a:pPr/>
              <a:t>‹#›</a:t>
            </a:fld>
            <a:endParaRPr lang="fr-FR"/>
          </a:p>
        </p:txBody>
      </p:sp>
      <p:pic>
        <p:nvPicPr>
          <p:cNvPr id="8" name="Image 7"/>
          <p:cNvPicPr>
            <a:picLocks noChangeAspect="1"/>
          </p:cNvPicPr>
          <p:nvPr userDrawn="1"/>
        </p:nvPicPr>
        <p:blipFill>
          <a:blip r:embed="rId2">
            <a:biLevel thresh="50000"/>
            <a:extLst>
              <a:ext uri="{28A0092B-C50C-407E-A947-70E740481C1C}">
                <a14:useLocalDpi xmlns:a14="http://schemas.microsoft.com/office/drawing/2010/main" val="0"/>
              </a:ext>
            </a:extLst>
          </a:blip>
          <a:stretch>
            <a:fillRect/>
          </a:stretch>
        </p:blipFill>
        <p:spPr bwMode="gray">
          <a:xfrm>
            <a:off x="815413" y="5367641"/>
            <a:ext cx="10800523" cy="981865"/>
          </a:xfrm>
          <a:prstGeom prst="rect">
            <a:avLst/>
          </a:prstGeom>
        </p:spPr>
      </p:pic>
    </p:spTree>
    <p:extLst>
      <p:ext uri="{BB962C8B-B14F-4D97-AF65-F5344CB8AC3E}">
        <p14:creationId xmlns:p14="http://schemas.microsoft.com/office/powerpoint/2010/main" val="12298800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Intercalaire 2">
    <p:spTree>
      <p:nvGrpSpPr>
        <p:cNvPr id="1" name=""/>
        <p:cNvGrpSpPr/>
        <p:nvPr/>
      </p:nvGrpSpPr>
      <p:grpSpPr>
        <a:xfrm>
          <a:off x="0" y="0"/>
          <a:ext cx="0" cy="0"/>
          <a:chOff x="0" y="0"/>
          <a:chExt cx="0" cy="0"/>
        </a:xfrm>
      </p:grpSpPr>
      <p:sp>
        <p:nvSpPr>
          <p:cNvPr id="7" name="Forme libre 6"/>
          <p:cNvSpPr/>
          <p:nvPr userDrawn="1"/>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title" hasCustomPrompt="1"/>
          </p:nvPr>
        </p:nvSpPr>
        <p:spPr bwMode="gray">
          <a:xfrm>
            <a:off x="3787200" y="514351"/>
            <a:ext cx="7814400" cy="5511800"/>
          </a:xfrm>
        </p:spPr>
        <p:txBody>
          <a:bodyPr anchor="ctr" anchorCtr="0"/>
          <a:lstStyle>
            <a:lvl1pPr>
              <a:defRPr sz="3733" b="0" cap="all" baseline="0">
                <a:solidFill>
                  <a:schemeClr val="bg1"/>
                </a:solidFill>
              </a:defRPr>
            </a:lvl1pPr>
          </a:lstStyle>
          <a:p>
            <a:r>
              <a:rPr lang="fr-FR" dirty="0"/>
              <a:t>Titre</a:t>
            </a:r>
          </a:p>
        </p:txBody>
      </p:sp>
      <p:sp>
        <p:nvSpPr>
          <p:cNvPr id="4" name="Espace réservé de la date 3"/>
          <p:cNvSpPr>
            <a:spLocks noGrp="1"/>
          </p:cNvSpPr>
          <p:nvPr>
            <p:ph type="dt" sz="half" idx="10"/>
          </p:nvPr>
        </p:nvSpPr>
        <p:spPr bwMode="gray"/>
        <p:txBody>
          <a:bodyPr/>
          <a:lstStyle/>
          <a:p>
            <a:r>
              <a:rPr lang="fr-FR"/>
              <a:t>23.11.2016</a:t>
            </a:r>
          </a:p>
        </p:txBody>
      </p:sp>
      <p:sp>
        <p:nvSpPr>
          <p:cNvPr id="5" name="Espace réservé du pied de page 4"/>
          <p:cNvSpPr>
            <a:spLocks noGrp="1"/>
          </p:cNvSpPr>
          <p:nvPr>
            <p:ph type="ftr" sz="quarter" idx="11"/>
          </p:nvPr>
        </p:nvSpPr>
        <p:spPr bwMode="gray"/>
        <p:txBody>
          <a:bodyPr/>
          <a:lstStyle/>
          <a:p>
            <a:endParaRPr lang="fr-F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4208236"/>
      </p:ext>
    </p:extLst>
  </p:cSld>
  <p:clrMapOvr>
    <a:masterClrMapping/>
  </p:clrMapOvr>
  <p:transition spd="slow">
    <p:push dir="u"/>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Intercalaire 3">
    <p:spTree>
      <p:nvGrpSpPr>
        <p:cNvPr id="1" name=""/>
        <p:cNvGrpSpPr/>
        <p:nvPr/>
      </p:nvGrpSpPr>
      <p:grpSpPr>
        <a:xfrm>
          <a:off x="0" y="0"/>
          <a:ext cx="0" cy="0"/>
          <a:chOff x="0" y="0"/>
          <a:chExt cx="0" cy="0"/>
        </a:xfrm>
      </p:grpSpPr>
      <p:sp>
        <p:nvSpPr>
          <p:cNvPr id="7" name="Forme libre 6"/>
          <p:cNvSpPr/>
          <p:nvPr userDrawn="1"/>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title" hasCustomPrompt="1"/>
          </p:nvPr>
        </p:nvSpPr>
        <p:spPr bwMode="gray">
          <a:xfrm>
            <a:off x="3787200" y="514351"/>
            <a:ext cx="7814400" cy="5511800"/>
          </a:xfrm>
        </p:spPr>
        <p:txBody>
          <a:bodyPr anchor="ctr" anchorCtr="0"/>
          <a:lstStyle>
            <a:lvl1pPr>
              <a:defRPr sz="3733" b="0" cap="all" baseline="0">
                <a:solidFill>
                  <a:schemeClr val="bg1"/>
                </a:solidFill>
              </a:defRPr>
            </a:lvl1pPr>
          </a:lstStyle>
          <a:p>
            <a:r>
              <a:rPr lang="fr-FR" dirty="0"/>
              <a:t>Titre</a:t>
            </a:r>
          </a:p>
        </p:txBody>
      </p:sp>
      <p:sp>
        <p:nvSpPr>
          <p:cNvPr id="4" name="Espace réservé de la date 3"/>
          <p:cNvSpPr>
            <a:spLocks noGrp="1"/>
          </p:cNvSpPr>
          <p:nvPr>
            <p:ph type="dt" sz="half" idx="10"/>
          </p:nvPr>
        </p:nvSpPr>
        <p:spPr bwMode="gray"/>
        <p:txBody>
          <a:bodyPr/>
          <a:lstStyle/>
          <a:p>
            <a:r>
              <a:rPr lang="fr-FR"/>
              <a:t>23.11.2016</a:t>
            </a:r>
          </a:p>
        </p:txBody>
      </p:sp>
      <p:sp>
        <p:nvSpPr>
          <p:cNvPr id="5" name="Espace réservé du pied de page 4"/>
          <p:cNvSpPr>
            <a:spLocks noGrp="1"/>
          </p:cNvSpPr>
          <p:nvPr>
            <p:ph type="ftr" sz="quarter" idx="11"/>
          </p:nvPr>
        </p:nvSpPr>
        <p:spPr bwMode="gray"/>
        <p:txBody>
          <a:bodyPr/>
          <a:lstStyle/>
          <a:p>
            <a:endParaRPr lang="fr-F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2143627750"/>
      </p:ext>
    </p:extLst>
  </p:cSld>
  <p:clrMapOvr>
    <a:masterClrMapping/>
  </p:clrMapOvr>
  <p:transition spd="slow">
    <p:push dir="u"/>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Intercalaire 4">
    <p:spTree>
      <p:nvGrpSpPr>
        <p:cNvPr id="1" name=""/>
        <p:cNvGrpSpPr/>
        <p:nvPr/>
      </p:nvGrpSpPr>
      <p:grpSpPr>
        <a:xfrm>
          <a:off x="0" y="0"/>
          <a:ext cx="0" cy="0"/>
          <a:chOff x="0" y="0"/>
          <a:chExt cx="0" cy="0"/>
        </a:xfrm>
      </p:grpSpPr>
      <p:sp>
        <p:nvSpPr>
          <p:cNvPr id="7" name="Forme libre 6"/>
          <p:cNvSpPr/>
          <p:nvPr userDrawn="1"/>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A49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title" hasCustomPrompt="1"/>
          </p:nvPr>
        </p:nvSpPr>
        <p:spPr bwMode="gray">
          <a:xfrm>
            <a:off x="3787200" y="514351"/>
            <a:ext cx="7814400" cy="5511800"/>
          </a:xfrm>
        </p:spPr>
        <p:txBody>
          <a:bodyPr anchor="ctr" anchorCtr="0"/>
          <a:lstStyle>
            <a:lvl1pPr>
              <a:defRPr sz="3733" b="0" cap="all" baseline="0">
                <a:solidFill>
                  <a:schemeClr val="bg1"/>
                </a:solidFill>
              </a:defRPr>
            </a:lvl1pPr>
          </a:lstStyle>
          <a:p>
            <a:r>
              <a:rPr lang="fr-FR" dirty="0"/>
              <a:t>Titre</a:t>
            </a:r>
          </a:p>
        </p:txBody>
      </p:sp>
      <p:sp>
        <p:nvSpPr>
          <p:cNvPr id="4" name="Espace réservé de la date 3"/>
          <p:cNvSpPr>
            <a:spLocks noGrp="1"/>
          </p:cNvSpPr>
          <p:nvPr>
            <p:ph type="dt" sz="half" idx="10"/>
          </p:nvPr>
        </p:nvSpPr>
        <p:spPr bwMode="gray"/>
        <p:txBody>
          <a:bodyPr/>
          <a:lstStyle/>
          <a:p>
            <a:r>
              <a:rPr lang="fr-FR"/>
              <a:t>23.11.2016</a:t>
            </a:r>
          </a:p>
        </p:txBody>
      </p:sp>
      <p:sp>
        <p:nvSpPr>
          <p:cNvPr id="5" name="Espace réservé du pied de page 4"/>
          <p:cNvSpPr>
            <a:spLocks noGrp="1"/>
          </p:cNvSpPr>
          <p:nvPr>
            <p:ph type="ftr" sz="quarter" idx="11"/>
          </p:nvPr>
        </p:nvSpPr>
        <p:spPr bwMode="gray"/>
        <p:txBody>
          <a:bodyPr/>
          <a:lstStyle/>
          <a:p>
            <a:endParaRPr lang="fr-F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140251148"/>
      </p:ext>
    </p:extLst>
  </p:cSld>
  <p:clrMapOvr>
    <a:masterClrMapping/>
  </p:clrMapOvr>
  <p:transition spd="slow">
    <p:push dir="u"/>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fr-FR"/>
              <a:t>Modifiez le style du titre</a:t>
            </a:r>
            <a:endParaRPr lang="fr-FR" dirty="0"/>
          </a:p>
        </p:txBody>
      </p:sp>
      <p:sp>
        <p:nvSpPr>
          <p:cNvPr id="3" name="Espace réservé du contenu 2"/>
          <p:cNvSpPr>
            <a:spLocks noGrp="1"/>
          </p:cNvSpPr>
          <p:nvPr>
            <p:ph idx="1"/>
          </p:nvPr>
        </p:nvSpPr>
        <p:spPr bwMode="gray"/>
        <p:txBody>
          <a:bodyPr/>
          <a:lstStyle>
            <a:lvl3pPr>
              <a:defRPr>
                <a:solidFill>
                  <a:schemeClr val="accent3"/>
                </a:solidFill>
              </a:defRPr>
            </a:lvl3pPr>
            <a:lvl4pPr marL="1727957" marR="0" indent="239994" algn="l" defTabSz="1219170" rtl="0" eaLnBrk="1" fontAlgn="auto" latinLnBrk="0" hangingPunct="1">
              <a:lnSpc>
                <a:spcPct val="82000"/>
              </a:lnSpc>
              <a:spcBef>
                <a:spcPts val="0"/>
              </a:spcBef>
              <a:spcAft>
                <a:spcPts val="0"/>
              </a:spcAft>
              <a:buClr>
                <a:schemeClr val="accent1"/>
              </a:buClr>
              <a:buSzPct val="90000"/>
              <a:buFont typeface="Wingdings" pitchFamily="2" charset="2"/>
              <a:buChar char="§"/>
              <a:tabLst/>
              <a:defRPr>
                <a:solidFill>
                  <a:schemeClr val="tx1"/>
                </a:solidFill>
              </a:defRPr>
            </a:lvl4pPr>
            <a:lvl5pPr>
              <a:lnSpc>
                <a:spcPct val="82000"/>
              </a:lnSpc>
              <a:buSzPct val="90000"/>
              <a:defRPr>
                <a:solidFill>
                  <a:schemeClr val="tx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p:cNvSpPr>
            <a:spLocks noGrp="1"/>
          </p:cNvSpPr>
          <p:nvPr>
            <p:ph type="dt" sz="half" idx="10"/>
          </p:nvPr>
        </p:nvSpPr>
        <p:spPr bwMode="gray"/>
        <p:txBody>
          <a:bodyPr/>
          <a:lstStyle/>
          <a:p>
            <a:r>
              <a:rPr lang="fr-FR"/>
              <a:t>23.11.2016</a:t>
            </a:r>
          </a:p>
        </p:txBody>
      </p:sp>
      <p:sp>
        <p:nvSpPr>
          <p:cNvPr id="5" name="Espace réservé du pied de page 4"/>
          <p:cNvSpPr>
            <a:spLocks noGrp="1"/>
          </p:cNvSpPr>
          <p:nvPr>
            <p:ph type="ftr" sz="quarter" idx="11"/>
          </p:nvPr>
        </p:nvSpPr>
        <p:spPr bwMode="gray"/>
        <p:txBody>
          <a:bodyPr/>
          <a:lstStyle/>
          <a:p>
            <a:endParaRPr lang="fr-F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3988343069"/>
      </p:ext>
    </p:extLst>
  </p:cSld>
  <p:clrMapOvr>
    <a:masterClrMapping/>
  </p:clrMapOvr>
  <p:transition spd="slow">
    <p:push dir="u"/>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re et contenu suite">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lvl1pPr>
              <a:defRPr>
                <a:solidFill>
                  <a:schemeClr val="accent3"/>
                </a:solidFill>
              </a:defRPr>
            </a:lvl1pPr>
          </a:lstStyle>
          <a:p>
            <a:r>
              <a:rPr lang="fr-FR"/>
              <a:t>Modifiez le style du titre</a:t>
            </a:r>
            <a:endParaRPr lang="fr-FR" dirty="0"/>
          </a:p>
        </p:txBody>
      </p:sp>
      <p:sp>
        <p:nvSpPr>
          <p:cNvPr id="3" name="Espace réservé du contenu 2"/>
          <p:cNvSpPr>
            <a:spLocks noGrp="1"/>
          </p:cNvSpPr>
          <p:nvPr>
            <p:ph idx="1"/>
          </p:nvPr>
        </p:nvSpPr>
        <p:spPr bwMode="gray"/>
        <p:txBody>
          <a:bodyPr/>
          <a:lstStyle>
            <a:lvl1pPr marL="0" indent="118530">
              <a:lnSpc>
                <a:spcPct val="95000"/>
              </a:lnSpc>
              <a:buClr>
                <a:schemeClr val="accent3"/>
              </a:buClr>
              <a:buFont typeface="Wingdings" pitchFamily="2" charset="2"/>
              <a:buChar char="§"/>
              <a:defRPr sz="1400" b="0">
                <a:solidFill>
                  <a:schemeClr val="accent3"/>
                </a:solidFill>
              </a:defRPr>
            </a:lvl1pPr>
            <a:lvl2pPr marL="118530" indent="118530">
              <a:lnSpc>
                <a:spcPct val="95000"/>
              </a:lnSpc>
              <a:buClr>
                <a:schemeClr val="accent3"/>
              </a:buClr>
              <a:buFont typeface="Wingdings" pitchFamily="2" charset="2"/>
              <a:buChar char="§"/>
              <a:defRPr sz="1400" b="0">
                <a:solidFill>
                  <a:schemeClr val="accent3"/>
                </a:solidFill>
              </a:defRPr>
            </a:lvl2pPr>
            <a:lvl3pPr marL="239994" indent="118530">
              <a:lnSpc>
                <a:spcPct val="95000"/>
              </a:lnSpc>
              <a:buClr>
                <a:schemeClr val="accent3"/>
              </a:buClr>
              <a:buFont typeface="Wingdings" pitchFamily="2" charset="2"/>
              <a:buChar char="§"/>
              <a:defRPr sz="1400" b="0">
                <a:solidFill>
                  <a:schemeClr val="accent3"/>
                </a:solidFill>
              </a:defRPr>
            </a:lvl3pPr>
            <a:lvl4pPr marL="359991" indent="119997">
              <a:lnSpc>
                <a:spcPct val="95000"/>
              </a:lnSpc>
              <a:buClr>
                <a:schemeClr val="accent3"/>
              </a:buClr>
              <a:buSzPct val="90000"/>
              <a:buFont typeface="Wingdings" pitchFamily="2" charset="2"/>
              <a:buChar char="§"/>
              <a:defRPr sz="1400" b="0">
                <a:solidFill>
                  <a:schemeClr val="accent3"/>
                </a:solidFill>
              </a:defRPr>
            </a:lvl4pPr>
            <a:lvl5pPr marL="479988" indent="118530">
              <a:lnSpc>
                <a:spcPct val="95000"/>
              </a:lnSpc>
              <a:buClr>
                <a:schemeClr val="accent3"/>
              </a:buClr>
              <a:buSzPct val="90000"/>
              <a:buFont typeface="Wingdings" pitchFamily="2" charset="2"/>
              <a:buChar char="§"/>
              <a:defRPr sz="1400" b="0">
                <a:solidFill>
                  <a:schemeClr val="accent3"/>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p:cNvSpPr>
            <a:spLocks noGrp="1"/>
          </p:cNvSpPr>
          <p:nvPr>
            <p:ph type="dt" sz="half" idx="10"/>
          </p:nvPr>
        </p:nvSpPr>
        <p:spPr bwMode="gray"/>
        <p:txBody>
          <a:bodyPr/>
          <a:lstStyle/>
          <a:p>
            <a:r>
              <a:rPr lang="fr-FR"/>
              <a:t>23.11.2016</a:t>
            </a:r>
          </a:p>
        </p:txBody>
      </p:sp>
      <p:sp>
        <p:nvSpPr>
          <p:cNvPr id="5" name="Espace réservé du pied de page 4"/>
          <p:cNvSpPr>
            <a:spLocks noGrp="1"/>
          </p:cNvSpPr>
          <p:nvPr>
            <p:ph type="ftr" sz="quarter" idx="11"/>
          </p:nvPr>
        </p:nvSpPr>
        <p:spPr bwMode="gray"/>
        <p:txBody>
          <a:bodyPr/>
          <a:lstStyle/>
          <a:p>
            <a:endParaRPr lang="fr-F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3921397891"/>
      </p:ext>
    </p:extLst>
  </p:cSld>
  <p:clrMapOvr>
    <a:masterClrMapping/>
  </p:clrMapOvr>
  <p:transition spd="slow">
    <p:push dir="u"/>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re et contenu graphiqu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2255574" y="381001"/>
            <a:ext cx="9439012" cy="1062000"/>
          </a:xfrm>
        </p:spPr>
        <p:txBody>
          <a:bodyPr/>
          <a:lstStyle>
            <a:lvl1pPr>
              <a:defRPr sz="3600" b="0" cap="all" baseline="0">
                <a:solidFill>
                  <a:schemeClr val="accent3"/>
                </a:solidFill>
              </a:defRPr>
            </a:lvl1pPr>
          </a:lstStyle>
          <a:p>
            <a:r>
              <a:rPr lang="fr-FR" dirty="0"/>
              <a:t>titre</a:t>
            </a:r>
          </a:p>
        </p:txBody>
      </p:sp>
      <p:sp>
        <p:nvSpPr>
          <p:cNvPr id="4" name="Espace réservé de la date 3"/>
          <p:cNvSpPr>
            <a:spLocks noGrp="1"/>
          </p:cNvSpPr>
          <p:nvPr>
            <p:ph type="dt" sz="half" idx="10"/>
          </p:nvPr>
        </p:nvSpPr>
        <p:spPr bwMode="gray"/>
        <p:txBody>
          <a:bodyPr/>
          <a:lstStyle/>
          <a:p>
            <a:r>
              <a:rPr lang="fr-FR"/>
              <a:t>23.11.2016</a:t>
            </a:r>
          </a:p>
        </p:txBody>
      </p:sp>
      <p:sp>
        <p:nvSpPr>
          <p:cNvPr id="5" name="Espace réservé du pied de page 4"/>
          <p:cNvSpPr>
            <a:spLocks noGrp="1"/>
          </p:cNvSpPr>
          <p:nvPr>
            <p:ph type="ftr" sz="quarter" idx="11"/>
          </p:nvPr>
        </p:nvSpPr>
        <p:spPr bwMode="gray"/>
        <p:txBody>
          <a:bodyPr/>
          <a:lstStyle/>
          <a:p>
            <a:endParaRPr lang="fr-F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a:p>
        </p:txBody>
      </p:sp>
      <p:sp>
        <p:nvSpPr>
          <p:cNvPr id="9" name="Espace réservé du graphique 8"/>
          <p:cNvSpPr>
            <a:spLocks noGrp="1"/>
          </p:cNvSpPr>
          <p:nvPr>
            <p:ph type="chart" sz="quarter" idx="13" hasCustomPrompt="1"/>
          </p:nvPr>
        </p:nvSpPr>
        <p:spPr bwMode="gray">
          <a:xfrm>
            <a:off x="2521527" y="2038351"/>
            <a:ext cx="4124807" cy="3780000"/>
          </a:xfrm>
          <a:noFill/>
        </p:spPr>
        <p:txBody>
          <a:bodyPr tIns="1260000"/>
          <a:lstStyle>
            <a:lvl1pPr algn="ctr">
              <a:buNone/>
              <a:defRPr sz="1600" b="1">
                <a:solidFill>
                  <a:schemeClr val="tx1"/>
                </a:solidFill>
              </a:defRPr>
            </a:lvl1pPr>
          </a:lstStyle>
          <a:p>
            <a:r>
              <a:rPr lang="fr-FR" dirty="0"/>
              <a:t>Graphique</a:t>
            </a:r>
          </a:p>
        </p:txBody>
      </p:sp>
      <p:sp>
        <p:nvSpPr>
          <p:cNvPr id="13" name="Espace réservé du texte 10"/>
          <p:cNvSpPr>
            <a:spLocks noGrp="1"/>
          </p:cNvSpPr>
          <p:nvPr>
            <p:ph type="body" sz="quarter" idx="15" hasCustomPrompt="1"/>
          </p:nvPr>
        </p:nvSpPr>
        <p:spPr bwMode="gray">
          <a:xfrm>
            <a:off x="2255571" y="1518659"/>
            <a:ext cx="9439012" cy="540000"/>
          </a:xfrm>
        </p:spPr>
        <p:txBody>
          <a:bodyPr/>
          <a:lstStyle>
            <a:lvl1pPr marL="0" indent="0">
              <a:buNone/>
              <a:defRPr sz="1867" b="0" cap="all" baseline="0">
                <a:solidFill>
                  <a:schemeClr val="accent3"/>
                </a:solidFill>
              </a:defRPr>
            </a:lvl1pPr>
          </a:lstStyle>
          <a:p>
            <a:pPr lvl="0"/>
            <a:r>
              <a:rPr lang="fr-FR" dirty="0"/>
              <a:t>Sous-titre</a:t>
            </a:r>
          </a:p>
        </p:txBody>
      </p:sp>
      <p:sp>
        <p:nvSpPr>
          <p:cNvPr id="14" name="Espace réservé du contenu 2"/>
          <p:cNvSpPr>
            <a:spLocks noGrp="1"/>
          </p:cNvSpPr>
          <p:nvPr>
            <p:ph idx="16"/>
          </p:nvPr>
        </p:nvSpPr>
        <p:spPr bwMode="gray">
          <a:xfrm>
            <a:off x="7195128" y="2092344"/>
            <a:ext cx="4499457" cy="3933805"/>
          </a:xfrm>
        </p:spPr>
        <p:txBody>
          <a:bodyPr/>
          <a:lstStyle>
            <a:lvl1pPr marL="0" indent="243411">
              <a:lnSpc>
                <a:spcPct val="95000"/>
              </a:lnSpc>
              <a:buSzPct val="90000"/>
              <a:buFont typeface="Wingdings" pitchFamily="2" charset="2"/>
              <a:buChar char="§"/>
              <a:defRPr sz="1400" b="1"/>
            </a:lvl1pPr>
            <a:lvl2pPr marL="0" indent="243411">
              <a:lnSpc>
                <a:spcPct val="95000"/>
              </a:lnSpc>
              <a:buSzPct val="90000"/>
              <a:buFont typeface="Wingdings" pitchFamily="2" charset="2"/>
              <a:buChar char="§"/>
              <a:defRPr sz="1400">
                <a:solidFill>
                  <a:schemeClr val="accent3"/>
                </a:solidFill>
              </a:defRPr>
            </a:lvl2pPr>
            <a:lvl3pPr marL="0" indent="243411">
              <a:buSzPct val="90000"/>
              <a:buFont typeface="Wingdings" pitchFamily="2" charset="2"/>
              <a:buChar char="§"/>
              <a:defRPr sz="1867"/>
            </a:lvl3pPr>
            <a:lvl4pPr marL="0" indent="243411">
              <a:buSzPct val="90000"/>
              <a:buFont typeface="Wingdings" pitchFamily="2" charset="2"/>
              <a:buChar char="§"/>
              <a:defRPr sz="1867"/>
            </a:lvl4pPr>
            <a:lvl5pPr marL="0" indent="243411">
              <a:buSzPct val="90000"/>
              <a:buFont typeface="Wingdings" pitchFamily="2" charset="2"/>
              <a:buChar char="§"/>
              <a:defRPr sz="1867"/>
            </a:lvl5pPr>
          </a:lstStyle>
          <a:p>
            <a:pPr lvl="0"/>
            <a:r>
              <a:rPr lang="fr-FR"/>
              <a:t>Modifiez les styles du texte du masque</a:t>
            </a:r>
          </a:p>
          <a:p>
            <a:pPr lvl="1"/>
            <a:r>
              <a:rPr lang="fr-FR"/>
              <a:t>Deuxième niveau</a:t>
            </a:r>
          </a:p>
        </p:txBody>
      </p:sp>
    </p:spTree>
    <p:extLst>
      <p:ext uri="{BB962C8B-B14F-4D97-AF65-F5344CB8AC3E}">
        <p14:creationId xmlns:p14="http://schemas.microsoft.com/office/powerpoint/2010/main" val="2566269276"/>
      </p:ext>
    </p:extLst>
  </p:cSld>
  <p:clrMapOvr>
    <a:masterClrMapping/>
  </p:clrMapOvr>
  <p:transition spd="slow">
    <p:push dir="u"/>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8" name="Espace réservé pour une image  12"/>
          <p:cNvSpPr>
            <a:spLocks noGrp="1"/>
          </p:cNvSpPr>
          <p:nvPr>
            <p:ph type="pic" sz="quarter" idx="15" hasCustomPrompt="1"/>
          </p:nvPr>
        </p:nvSpPr>
        <p:spPr bwMode="gray">
          <a:xfrm>
            <a:off x="6096001" y="354424"/>
            <a:ext cx="6096001" cy="5810400"/>
          </a:xfrm>
          <a:prstGeom prst="rect">
            <a:avLst/>
          </a:prstGeom>
          <a:solidFill>
            <a:schemeClr val="bg1">
              <a:lumMod val="85000"/>
            </a:schemeClr>
          </a:solidFill>
        </p:spPr>
        <p:txBody>
          <a:bodyPr wrap="square" tIns="0" bIns="1260000" anchor="ctr" anchorCtr="0">
            <a:noAutofit/>
          </a:bodyPr>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600" baseline="0">
                <a:solidFill>
                  <a:schemeClr val="tx1"/>
                </a:solidFill>
              </a:defRPr>
            </a:lvl1pPr>
          </a:lstStyle>
          <a:p>
            <a:r>
              <a:rPr lang="fr-FR" noProof="0" dirty="0"/>
              <a:t>Visuel</a:t>
            </a:r>
          </a:p>
        </p:txBody>
      </p:sp>
      <p:sp>
        <p:nvSpPr>
          <p:cNvPr id="3" name="Espace réservé du contenu 2"/>
          <p:cNvSpPr>
            <a:spLocks noGrp="1"/>
          </p:cNvSpPr>
          <p:nvPr>
            <p:ph idx="1"/>
          </p:nvPr>
        </p:nvSpPr>
        <p:spPr bwMode="gray">
          <a:xfrm>
            <a:off x="1904971" y="1446934"/>
            <a:ext cx="3191963" cy="4579217"/>
          </a:xfrm>
        </p:spPr>
        <p:txBody>
          <a:bodyPr/>
          <a:lstStyle>
            <a:lvl1pPr marL="0" indent="0">
              <a:buFont typeface="Arial" pitchFamily="34" charset="0"/>
              <a:buNone/>
              <a:defRPr sz="2200" b="0">
                <a:solidFill>
                  <a:schemeClr val="accent3"/>
                </a:solidFill>
              </a:defRPr>
            </a:lvl1pPr>
            <a:lvl2pPr marL="0" indent="0">
              <a:buFont typeface="Arial" pitchFamily="34" charset="0"/>
              <a:buNone/>
              <a:defRPr sz="2933" b="0">
                <a:solidFill>
                  <a:schemeClr val="accent3"/>
                </a:solidFill>
              </a:defRPr>
            </a:lvl2pPr>
            <a:lvl3pPr marL="0" indent="0">
              <a:buFont typeface="Arial" pitchFamily="34" charset="0"/>
              <a:buNone/>
              <a:defRPr sz="2933"/>
            </a:lvl3pPr>
            <a:lvl4pPr marL="0" indent="0">
              <a:buSzPct val="90000"/>
              <a:buFont typeface="Arial" pitchFamily="34" charset="0"/>
              <a:buNone/>
              <a:defRPr sz="2933"/>
            </a:lvl4pPr>
            <a:lvl5pPr marL="0" indent="0">
              <a:buSzPct val="90000"/>
              <a:buFont typeface="Arial" pitchFamily="34" charset="0"/>
              <a:buNone/>
              <a:defRPr sz="2933"/>
            </a:lvl5pPr>
          </a:lstStyle>
          <a:p>
            <a:pPr lvl="0"/>
            <a:r>
              <a:rPr lang="fr-FR"/>
              <a:t>Modifiez les styles du texte du masque</a:t>
            </a:r>
          </a:p>
        </p:txBody>
      </p:sp>
      <p:sp>
        <p:nvSpPr>
          <p:cNvPr id="4" name="Espace réservé de la date 3"/>
          <p:cNvSpPr>
            <a:spLocks noGrp="1"/>
          </p:cNvSpPr>
          <p:nvPr>
            <p:ph type="dt" sz="half" idx="10"/>
          </p:nvPr>
        </p:nvSpPr>
        <p:spPr bwMode="gray"/>
        <p:txBody>
          <a:bodyPr/>
          <a:lstStyle/>
          <a:p>
            <a:r>
              <a:rPr lang="fr-FR"/>
              <a:t>23.11.2016</a:t>
            </a:r>
          </a:p>
        </p:txBody>
      </p:sp>
      <p:sp>
        <p:nvSpPr>
          <p:cNvPr id="5" name="Espace réservé du pied de page 4"/>
          <p:cNvSpPr>
            <a:spLocks noGrp="1"/>
          </p:cNvSpPr>
          <p:nvPr>
            <p:ph type="ftr" sz="quarter" idx="11"/>
          </p:nvPr>
        </p:nvSpPr>
        <p:spPr bwMode="gray"/>
        <p:txBody>
          <a:bodyPr/>
          <a:lstStyle/>
          <a:p>
            <a:endParaRPr lang="fr-F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1325314629"/>
      </p:ext>
    </p:extLst>
  </p:cSld>
  <p:clrMapOvr>
    <a:masterClrMapping/>
  </p:clrMapOvr>
  <p:transition spd="slow">
    <p:push dir="u"/>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Derniere 1">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3">
                    <a:alpha val="0"/>
                  </a:schemeClr>
                </a:solidFill>
              </a:defRPr>
            </a:lvl1pPr>
          </a:lstStyle>
          <a:p>
            <a:r>
              <a:rPr lang="fr-FR"/>
              <a:t>23.11.2016</a:t>
            </a:r>
            <a:endParaRPr lang="fr-FR" dirty="0"/>
          </a:p>
        </p:txBody>
      </p:sp>
      <p:sp>
        <p:nvSpPr>
          <p:cNvPr id="5"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6" name="Espace réservé du numéro de diapositive 5"/>
          <p:cNvSpPr>
            <a:spLocks noGrp="1"/>
          </p:cNvSpPr>
          <p:nvPr>
            <p:ph type="sldNum" sz="quarter" idx="12"/>
          </p:nvPr>
        </p:nvSpPr>
        <p:spPr bwMode="gray">
          <a:xfrm>
            <a:off x="0" y="6678000"/>
            <a:ext cx="240000" cy="180000"/>
          </a:xfrm>
          <a:ln>
            <a:solidFill>
              <a:schemeClr val="tx1">
                <a:alpha val="0"/>
              </a:schemeClr>
            </a:solidFill>
          </a:ln>
        </p:spPr>
        <p:txBody>
          <a:bodyPr/>
          <a:lstStyle>
            <a:lvl1pPr>
              <a:defRPr>
                <a:solidFill>
                  <a:schemeClr val="accent3">
                    <a:alpha val="0"/>
                  </a:schemeClr>
                </a:solidFill>
              </a:defRPr>
            </a:lvl1pPr>
          </a:lstStyle>
          <a:p>
            <a:fld id="{65571E2A-2AE4-4AE9-A5FF-468BE27EC277}" type="slidenum">
              <a:rPr lang="fr-FR" smtClean="0"/>
              <a:pPr/>
              <a:t>‹#›</a:t>
            </a:fld>
            <a:endParaRPr lang="fr-FR"/>
          </a:p>
        </p:txBody>
      </p:sp>
      <p:pic>
        <p:nvPicPr>
          <p:cNvPr id="7" name="Image 6" descr="bandeau_logo_bleu_16-9.png"/>
          <p:cNvPicPr>
            <a:picLocks noChangeAspect="1"/>
          </p:cNvPicPr>
          <p:nvPr userDrawn="1"/>
        </p:nvPicPr>
        <p:blipFill>
          <a:blip r:embed="rId2" cstate="print"/>
          <a:stretch>
            <a:fillRect/>
          </a:stretch>
        </p:blipFill>
        <p:spPr>
          <a:xfrm>
            <a:off x="0" y="5179568"/>
            <a:ext cx="12192000" cy="1678432"/>
          </a:xfrm>
          <a:prstGeom prst="rect">
            <a:avLst/>
          </a:prstGeom>
        </p:spPr>
      </p:pic>
    </p:spTree>
    <p:extLst>
      <p:ext uri="{BB962C8B-B14F-4D97-AF65-F5344CB8AC3E}">
        <p14:creationId xmlns:p14="http://schemas.microsoft.com/office/powerpoint/2010/main" val="661898466"/>
      </p:ext>
    </p:extLst>
  </p:cSld>
  <p:clrMapOvr>
    <a:masterClrMapping/>
  </p:clrMapOvr>
  <p:transition spd="slow">
    <p:push dir="u"/>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_Derniere 1">
    <p:bg bwMode="gray">
      <p:bgPr>
        <a:solidFill>
          <a:schemeClr val="accent3"/>
        </a:solidFill>
        <a:effectLst/>
      </p:bgPr>
    </p:bg>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3">
                    <a:alpha val="0"/>
                  </a:schemeClr>
                </a:solidFill>
              </a:defRPr>
            </a:lvl1pPr>
          </a:lstStyle>
          <a:p>
            <a:r>
              <a:rPr lang="fr-FR"/>
              <a:t>23.11.2016</a:t>
            </a:r>
            <a:endParaRPr lang="fr-FR" dirty="0"/>
          </a:p>
        </p:txBody>
      </p:sp>
      <p:sp>
        <p:nvSpPr>
          <p:cNvPr id="5"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6" name="Espace réservé du numéro de diapositive 5"/>
          <p:cNvSpPr>
            <a:spLocks noGrp="1"/>
          </p:cNvSpPr>
          <p:nvPr>
            <p:ph type="sldNum" sz="quarter" idx="12"/>
          </p:nvPr>
        </p:nvSpPr>
        <p:spPr bwMode="gray">
          <a:xfrm>
            <a:off x="0" y="6678000"/>
            <a:ext cx="240000" cy="180000"/>
          </a:xfrm>
          <a:ln>
            <a:solidFill>
              <a:schemeClr val="tx1">
                <a:alpha val="0"/>
              </a:schemeClr>
            </a:solidFill>
          </a:ln>
        </p:spPr>
        <p:txBody>
          <a:bodyPr/>
          <a:lstStyle>
            <a:lvl1pPr>
              <a:defRPr>
                <a:solidFill>
                  <a:schemeClr val="accent3">
                    <a:alpha val="0"/>
                  </a:schemeClr>
                </a:solidFill>
              </a:defRPr>
            </a:lvl1pPr>
          </a:lstStyle>
          <a:p>
            <a:fld id="{65571E2A-2AE4-4AE9-A5FF-468BE27EC277}" type="slidenum">
              <a:rPr lang="fr-FR" smtClean="0"/>
              <a:pPr/>
              <a:t>‹#›</a:t>
            </a:fld>
            <a:endParaRPr lang="fr-FR"/>
          </a:p>
        </p:txBody>
      </p:sp>
      <p:pic>
        <p:nvPicPr>
          <p:cNvPr id="7" name="Image 6" descr="bandeau_logo_bleu_16-9.png"/>
          <p:cNvPicPr>
            <a:picLocks noChangeAspect="1"/>
          </p:cNvPicPr>
          <p:nvPr userDrawn="1"/>
        </p:nvPicPr>
        <p:blipFill>
          <a:blip r:embed="rId2" cstate="print"/>
          <a:stretch>
            <a:fillRect/>
          </a:stretch>
        </p:blipFill>
        <p:spPr>
          <a:xfrm>
            <a:off x="0" y="5179569"/>
            <a:ext cx="12192000" cy="1678431"/>
          </a:xfrm>
          <a:prstGeom prst="rect">
            <a:avLst/>
          </a:prstGeom>
        </p:spPr>
      </p:pic>
    </p:spTree>
    <p:extLst>
      <p:ext uri="{BB962C8B-B14F-4D97-AF65-F5344CB8AC3E}">
        <p14:creationId xmlns:p14="http://schemas.microsoft.com/office/powerpoint/2010/main" val="2532073815"/>
      </p:ext>
    </p:extLst>
  </p:cSld>
  <p:clrMapOvr>
    <a:masterClrMapping/>
  </p:clrMapOvr>
  <p:transition spd="slow">
    <p:push dir="u"/>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Strona tytułowa z motywem">
    <p:spTree>
      <p:nvGrpSpPr>
        <p:cNvPr id="1" name=""/>
        <p:cNvGrpSpPr/>
        <p:nvPr/>
      </p:nvGrpSpPr>
      <p:grpSpPr>
        <a:xfrm>
          <a:off x="0" y="0"/>
          <a:ext cx="0" cy="0"/>
          <a:chOff x="0" y="0"/>
          <a:chExt cx="0" cy="0"/>
        </a:xfrm>
      </p:grpSpPr>
      <p:sp>
        <p:nvSpPr>
          <p:cNvPr id="46" name="Espace réservé pour une image  15"/>
          <p:cNvSpPr>
            <a:spLocks noGrp="1"/>
          </p:cNvSpPr>
          <p:nvPr>
            <p:ph type="pic" sz="quarter" idx="19" hasCustomPrompt="1"/>
          </p:nvPr>
        </p:nvSpPr>
        <p:spPr>
          <a:xfrm>
            <a:off x="340800" y="326400"/>
            <a:ext cx="11856000" cy="5856000"/>
          </a:xfrm>
          <a:custGeom>
            <a:avLst/>
            <a:gdLst>
              <a:gd name="connsiteX0" fmla="*/ 244898 w 8892000"/>
              <a:gd name="connsiteY0" fmla="*/ 0 h 4392000"/>
              <a:gd name="connsiteX1" fmla="*/ 3420000 w 8892000"/>
              <a:gd name="connsiteY1" fmla="*/ 0 h 4392000"/>
              <a:gd name="connsiteX2" fmla="*/ 8647102 w 8892000"/>
              <a:gd name="connsiteY2" fmla="*/ 0 h 4392000"/>
              <a:gd name="connsiteX3" fmla="*/ 8892000 w 8892000"/>
              <a:gd name="connsiteY3" fmla="*/ 0 h 4392000"/>
              <a:gd name="connsiteX4" fmla="*/ 8892000 w 8892000"/>
              <a:gd name="connsiteY4" fmla="*/ 244898 h 4392000"/>
              <a:gd name="connsiteX5" fmla="*/ 8892000 w 8892000"/>
              <a:gd name="connsiteY5" fmla="*/ 4147102 h 4392000"/>
              <a:gd name="connsiteX6" fmla="*/ 8892000 w 8892000"/>
              <a:gd name="connsiteY6" fmla="*/ 4392000 h 4392000"/>
              <a:gd name="connsiteX7" fmla="*/ 8647102 w 8892000"/>
              <a:gd name="connsiteY7" fmla="*/ 4392000 h 4392000"/>
              <a:gd name="connsiteX8" fmla="*/ 3420000 w 8892000"/>
              <a:gd name="connsiteY8" fmla="*/ 4392000 h 4392000"/>
              <a:gd name="connsiteX9" fmla="*/ 244898 w 8892000"/>
              <a:gd name="connsiteY9" fmla="*/ 4392000 h 4392000"/>
              <a:gd name="connsiteX10" fmla="*/ 0 w 8892000"/>
              <a:gd name="connsiteY10" fmla="*/ 4147102 h 4392000"/>
              <a:gd name="connsiteX11" fmla="*/ 0 w 8892000"/>
              <a:gd name="connsiteY11" fmla="*/ 244898 h 4392000"/>
              <a:gd name="connsiteX12" fmla="*/ 244898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4898" y="0"/>
                </a:moveTo>
                <a:lnTo>
                  <a:pt x="3420000" y="0"/>
                </a:lnTo>
                <a:lnTo>
                  <a:pt x="8647102" y="0"/>
                </a:lnTo>
                <a:lnTo>
                  <a:pt x="8892000" y="0"/>
                </a:lnTo>
                <a:lnTo>
                  <a:pt x="8892000" y="244898"/>
                </a:lnTo>
                <a:lnTo>
                  <a:pt x="8892000" y="4147102"/>
                </a:lnTo>
                <a:lnTo>
                  <a:pt x="8892000" y="4392000"/>
                </a:lnTo>
                <a:lnTo>
                  <a:pt x="8647102" y="4392000"/>
                </a:lnTo>
                <a:lnTo>
                  <a:pt x="3420000" y="4392000"/>
                </a:lnTo>
                <a:lnTo>
                  <a:pt x="244898" y="4392000"/>
                </a:lnTo>
                <a:cubicBezTo>
                  <a:pt x="109645" y="4392000"/>
                  <a:pt x="0" y="4282355"/>
                  <a:pt x="0" y="4147102"/>
                </a:cubicBezTo>
                <a:lnTo>
                  <a:pt x="0" y="244898"/>
                </a:lnTo>
                <a:cubicBezTo>
                  <a:pt x="0" y="109645"/>
                  <a:pt x="109645" y="0"/>
                  <a:pt x="244898" y="0"/>
                </a:cubicBezTo>
                <a:close/>
              </a:path>
            </a:pathLst>
          </a:custGeom>
          <a:solidFill>
            <a:schemeClr val="bg1">
              <a:lumMod val="85000"/>
            </a:schemeClr>
          </a:solidFill>
          <a:ln>
            <a:noFill/>
          </a:ln>
        </p:spPr>
        <p:txBody>
          <a:bodyPr wrap="square" tIns="1260000" anchor="t">
            <a:noAutofit/>
          </a:bodyPr>
          <a:lstStyle>
            <a:lvl1pPr marL="0" indent="0" algn="ctr">
              <a:buFontTx/>
              <a:buNone/>
              <a:defRPr sz="1600" baseline="0">
                <a:solidFill>
                  <a:schemeClr val="tx1"/>
                </a:solidFill>
              </a:defRPr>
            </a:lvl1pPr>
          </a:lstStyle>
          <a:p>
            <a:r>
              <a:rPr lang="pl-PL" noProof="0"/>
              <a:t>Kliknij ikonę, aby dodać zdjęcie tła</a:t>
            </a:r>
            <a:br>
              <a:rPr lang="pl-PL" noProof="0"/>
            </a:br>
            <a:r>
              <a:rPr lang="pl-PL" noProof="0"/>
              <a:t>(Wybierz obraz prawym przyciskiem myszy / Ustaw jako tło)</a:t>
            </a:r>
          </a:p>
        </p:txBody>
      </p:sp>
      <p:sp>
        <p:nvSpPr>
          <p:cNvPr id="19" name="Espace réservé du texte 13"/>
          <p:cNvSpPr>
            <a:spLocks noGrp="1" noChangeAspect="1"/>
          </p:cNvSpPr>
          <p:nvPr>
            <p:ph type="body" sz="quarter" idx="17" hasCustomPrompt="1"/>
          </p:nvPr>
        </p:nvSpPr>
        <p:spPr bwMode="gray">
          <a:xfrm>
            <a:off x="5616000" y="1"/>
            <a:ext cx="960000" cy="823385"/>
          </a:xfrm>
          <a:prstGeom prst="rect">
            <a:avLst/>
          </a:prstGeom>
          <a:blipFill>
            <a:blip r:embed="rId2" cstate="screen">
              <a:extLst>
                <a:ext uri="{28A0092B-C50C-407E-A947-70E740481C1C}">
                  <a14:useLocalDpi xmlns:a14="http://schemas.microsoft.com/office/drawing/2010/main"/>
                </a:ext>
              </a:extLst>
            </a:blip>
            <a:stretch>
              <a:fillRect/>
            </a:stretch>
          </a:blip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pic>
        <p:nvPicPr>
          <p:cNvPr id="25" name="Obraz 24" descr="CA_logo symetryczne 1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8234" y="6281744"/>
            <a:ext cx="1519221" cy="480053"/>
          </a:xfrm>
          <a:prstGeom prst="rect">
            <a:avLst/>
          </a:prstGeom>
        </p:spPr>
      </p:pic>
      <p:sp>
        <p:nvSpPr>
          <p:cNvPr id="37" name="Rectangle 9"/>
          <p:cNvSpPr/>
          <p:nvPr/>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8"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r>
              <a:rPr lang="pl-PL"/>
              <a:t>29.09.2017</a:t>
            </a:r>
            <a:endParaRPr lang="fr-FR"/>
          </a:p>
        </p:txBody>
      </p:sp>
      <p:sp>
        <p:nvSpPr>
          <p:cNvPr id="39" name="Espace réservé du numéro de diapositive 6"/>
          <p:cNvSpPr>
            <a:spLocks noGrp="1"/>
          </p:cNvSpPr>
          <p:nvPr>
            <p:ph type="sldNum" sz="quarter" idx="11"/>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10C140CD-8AED-46FF-A9A2-77308F3F39AE}" type="slidenum">
              <a:rPr lang="fr-FR" smtClean="0"/>
              <a:pPr/>
              <a:t>‹#›</a:t>
            </a:fld>
            <a:endParaRPr lang="fr-FR"/>
          </a:p>
        </p:txBody>
      </p:sp>
      <p:sp>
        <p:nvSpPr>
          <p:cNvPr id="40"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endParaRPr lang="fr-FR"/>
          </a:p>
        </p:txBody>
      </p:sp>
      <p:sp>
        <p:nvSpPr>
          <p:cNvPr id="12" name="Titre 1"/>
          <p:cNvSpPr>
            <a:spLocks noGrp="1"/>
          </p:cNvSpPr>
          <p:nvPr>
            <p:ph type="title" hasCustomPrompt="1"/>
          </p:nvPr>
        </p:nvSpPr>
        <p:spPr bwMode="gray">
          <a:xfrm>
            <a:off x="2241577" y="3979549"/>
            <a:ext cx="9755320" cy="1440000"/>
          </a:xfrm>
        </p:spPr>
        <p:txBody>
          <a:bodyPr tIns="180000" anchor="ctr" anchorCtr="0"/>
          <a:lstStyle>
            <a:lvl1pPr algn="l">
              <a:lnSpc>
                <a:spcPct val="80000"/>
              </a:lnSpc>
              <a:spcBef>
                <a:spcPts val="0"/>
              </a:spcBef>
              <a:spcAft>
                <a:spcPts val="0"/>
              </a:spcAft>
              <a:defRPr sz="3733" b="0" cap="all" baseline="0">
                <a:solidFill>
                  <a:schemeClr val="bg1"/>
                </a:solidFill>
              </a:defRPr>
            </a:lvl1pPr>
          </a:lstStyle>
          <a:p>
            <a:r>
              <a:rPr lang="pl-PL" noProof="0" dirty="0"/>
              <a:t>TYTUŁ PREZENTACJI </a:t>
            </a:r>
            <a:br>
              <a:rPr lang="pl-PL" noProof="0" dirty="0"/>
            </a:br>
            <a:r>
              <a:rPr lang="pl-PL" noProof="0" dirty="0"/>
              <a:t>– Slajd ze zdjęciem</a:t>
            </a:r>
          </a:p>
        </p:txBody>
      </p:sp>
      <p:sp>
        <p:nvSpPr>
          <p:cNvPr id="45" name="Espace réservé du texte 13"/>
          <p:cNvSpPr>
            <a:spLocks noGrp="1"/>
          </p:cNvSpPr>
          <p:nvPr>
            <p:ph type="body" sz="quarter" idx="13" hasCustomPrompt="1"/>
          </p:nvPr>
        </p:nvSpPr>
        <p:spPr bwMode="gray">
          <a:xfrm>
            <a:off x="1877091" y="4293096"/>
            <a:ext cx="192000" cy="912000"/>
          </a:xfrm>
          <a:prstGeom prst="roundRect">
            <a:avLst>
              <a:gd name="adj" fmla="val 13081"/>
            </a:avLst>
          </a:prstGeom>
          <a:solidFill>
            <a:schemeClr val="bg2"/>
          </a:solid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sp>
        <p:nvSpPr>
          <p:cNvPr id="11" name="Symbol zastępczy tekstu 2"/>
          <p:cNvSpPr>
            <a:spLocks noGrp="1"/>
          </p:cNvSpPr>
          <p:nvPr>
            <p:ph type="body" sz="quarter" idx="20" hasCustomPrompt="1"/>
          </p:nvPr>
        </p:nvSpPr>
        <p:spPr>
          <a:xfrm>
            <a:off x="2241577" y="5421687"/>
            <a:ext cx="9755320" cy="168000"/>
          </a:xfrm>
          <a:noFill/>
          <a:ln>
            <a:noFill/>
          </a:ln>
          <a:effectLst/>
        </p:spPr>
        <p:txBody>
          <a:bodyPr anchor="t"/>
          <a:lstStyle>
            <a:lvl1pPr marL="0" indent="0">
              <a:lnSpc>
                <a:spcPct val="80000"/>
              </a:lnSpc>
              <a:buFontTx/>
              <a:buNone/>
              <a:defRPr sz="1200" b="0">
                <a:ln>
                  <a:noFill/>
                </a:ln>
                <a:solidFill>
                  <a:schemeClr val="bg1"/>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a:t>Nazwa posiedzenia</a:t>
            </a:r>
          </a:p>
        </p:txBody>
      </p:sp>
      <p:sp>
        <p:nvSpPr>
          <p:cNvPr id="13" name="Symbol zastępczy tekstu 4"/>
          <p:cNvSpPr>
            <a:spLocks noGrp="1"/>
          </p:cNvSpPr>
          <p:nvPr>
            <p:ph type="body" sz="quarter" idx="18" hasCustomPrompt="1"/>
          </p:nvPr>
        </p:nvSpPr>
        <p:spPr>
          <a:xfrm>
            <a:off x="2241577" y="5598384"/>
            <a:ext cx="9755320" cy="168000"/>
          </a:xfrm>
          <a:noFill/>
          <a:ln>
            <a:noFill/>
          </a:ln>
          <a:effectLst/>
        </p:spPr>
        <p:txBody>
          <a:bodyPr vert="horz" lIns="0" tIns="0" rIns="0" bIns="0" rtlCol="0" anchor="t" anchorCtr="0">
            <a:noAutofit/>
          </a:bodyPr>
          <a:lstStyle>
            <a:lvl1pPr>
              <a:lnSpc>
                <a:spcPct val="80000"/>
              </a:lnSpc>
              <a:buFontTx/>
              <a:buNone/>
              <a:defRPr lang="pl-PL" sz="1200" b="0" dirty="0" smtClean="0">
                <a:ln>
                  <a:noFill/>
                </a:ln>
                <a:solidFill>
                  <a:schemeClr val="bg1"/>
                </a:solidFill>
                <a:latin typeface="+mj-lt"/>
              </a:defRPr>
            </a:lvl1pPr>
            <a:lvl2pPr>
              <a:defRPr lang="pl-PL" sz="1600" dirty="0" smtClean="0"/>
            </a:lvl2pPr>
            <a:lvl3pPr>
              <a:defRPr lang="pl-PL" sz="1600" dirty="0" smtClean="0"/>
            </a:lvl3pPr>
            <a:lvl4pPr>
              <a:defRPr lang="pl-PL" sz="1600" dirty="0" smtClean="0"/>
            </a:lvl4pPr>
            <a:lvl5pPr>
              <a:defRPr lang="pl-PL" sz="1600" dirty="0"/>
            </a:lvl5pPr>
          </a:lstStyle>
          <a:p>
            <a:pPr marL="0" lvl="0" indent="0">
              <a:buFontTx/>
              <a:buNone/>
            </a:pPr>
            <a:r>
              <a:rPr lang="pl-PL" dirty="0"/>
              <a:t>Data posiedzenia</a:t>
            </a:r>
          </a:p>
        </p:txBody>
      </p:sp>
      <p:sp>
        <p:nvSpPr>
          <p:cNvPr id="14" name="Symbol zastępczy tekstu 19"/>
          <p:cNvSpPr>
            <a:spLocks noGrp="1"/>
          </p:cNvSpPr>
          <p:nvPr>
            <p:ph type="body" sz="quarter" idx="21" hasCustomPrompt="1"/>
          </p:nvPr>
        </p:nvSpPr>
        <p:spPr>
          <a:xfrm>
            <a:off x="2241578" y="5774945"/>
            <a:ext cx="9755319" cy="168000"/>
          </a:xfrm>
          <a:noFill/>
          <a:ln>
            <a:noFill/>
          </a:ln>
          <a:effectLst/>
        </p:spPr>
        <p:txBody>
          <a:bodyPr vert="horz" lIns="0" tIns="0" rIns="0" bIns="0" rtlCol="0" anchor="t" anchorCtr="0">
            <a:noAutofit/>
          </a:bodyPr>
          <a:lstStyle>
            <a:lvl1pPr>
              <a:lnSpc>
                <a:spcPct val="80000"/>
              </a:lnSpc>
              <a:buFontTx/>
              <a:buNone/>
              <a:defRPr lang="pl-PL" sz="1200" b="0" smtClean="0">
                <a:ln>
                  <a:noFill/>
                </a:ln>
                <a:solidFill>
                  <a:schemeClr val="bg1"/>
                </a:solidFill>
                <a:latin typeface="+mj-lt"/>
              </a:defRPr>
            </a:lvl1pPr>
            <a:lvl2pPr>
              <a:defRPr lang="pl-PL" sz="1600" smtClean="0"/>
            </a:lvl2pPr>
            <a:lvl3pPr>
              <a:defRPr lang="pl-PL" sz="1600" smtClean="0"/>
            </a:lvl3pPr>
            <a:lvl4pPr>
              <a:defRPr lang="pl-PL" sz="1600" smtClean="0"/>
            </a:lvl4pPr>
            <a:lvl5pPr>
              <a:defRPr lang="pl-PL" sz="1600"/>
            </a:lvl5pPr>
          </a:lstStyle>
          <a:p>
            <a:pPr marL="0" lvl="0" indent="0">
              <a:buFontTx/>
              <a:buNone/>
            </a:pPr>
            <a:r>
              <a:rPr lang="pl-PL" dirty="0"/>
              <a:t>Imię i nazwisko osoby prezentującej</a:t>
            </a:r>
          </a:p>
        </p:txBody>
      </p:sp>
      <p:sp>
        <p:nvSpPr>
          <p:cNvPr id="15" name="Symbol zastępczy tekstu 21"/>
          <p:cNvSpPr>
            <a:spLocks noGrp="1"/>
          </p:cNvSpPr>
          <p:nvPr>
            <p:ph type="body" sz="quarter" idx="22" hasCustomPrompt="1"/>
          </p:nvPr>
        </p:nvSpPr>
        <p:spPr>
          <a:xfrm>
            <a:off x="2241577" y="5949427"/>
            <a:ext cx="9755320" cy="168000"/>
          </a:xfrm>
          <a:ln>
            <a:noFill/>
          </a:ln>
        </p:spPr>
        <p:txBody>
          <a:bodyPr vert="horz" lIns="0" tIns="0" rIns="0" bIns="0" rtlCol="0" anchor="t" anchorCtr="0">
            <a:noAutofit/>
          </a:bodyPr>
          <a:lstStyle>
            <a:lvl1pPr marL="0" indent="0">
              <a:lnSpc>
                <a:spcPct val="80000"/>
              </a:lnSpc>
              <a:buFontTx/>
              <a:buNone/>
              <a:defRPr lang="pl-PL" sz="1200" b="0" cap="none" dirty="0">
                <a:solidFill>
                  <a:schemeClr val="bg1"/>
                </a:solidFill>
                <a:latin typeface="+mj-lt"/>
                <a:ea typeface="+mj-ea"/>
                <a:cs typeface="+mj-cs"/>
              </a:defRPr>
            </a:lvl1pPr>
          </a:lstStyle>
          <a:p>
            <a:pPr lvl="0">
              <a:lnSpc>
                <a:spcPct val="80000"/>
              </a:lnSpc>
              <a:buNone/>
            </a:pPr>
            <a:r>
              <a:rPr lang="pl-PL" dirty="0"/>
              <a:t>Nazwa jednostki organizacyjnej</a:t>
            </a:r>
          </a:p>
        </p:txBody>
      </p:sp>
      <p:sp>
        <p:nvSpPr>
          <p:cNvPr id="17" name="Rectangle 9"/>
          <p:cNvSpPr/>
          <p:nvPr userDrawn="1"/>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3926007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27" name="Espace réservé du contenu 26"/>
          <p:cNvSpPr>
            <a:spLocks noGrp="1"/>
          </p:cNvSpPr>
          <p:nvPr>
            <p:ph sz="quarter" idx="10"/>
          </p:nvPr>
        </p:nvSpPr>
        <p:spPr>
          <a:xfrm>
            <a:off x="729843" y="1433519"/>
            <a:ext cx="10599773" cy="4467843"/>
          </a:xfrm>
          <a:prstGeom prst="rect">
            <a:avLst/>
          </a:prstGeom>
        </p:spPr>
        <p:txBody>
          <a:bodyPr vert="horz"/>
          <a:lstStyle>
            <a:lvl1pPr marL="198000" indent="-198000">
              <a:buClr>
                <a:srgbClr val="009B5E"/>
              </a:buClr>
              <a:defRPr sz="1800">
                <a:solidFill>
                  <a:schemeClr val="tx1">
                    <a:lumMod val="75000"/>
                    <a:lumOff val="25000"/>
                  </a:schemeClr>
                </a:solidFill>
              </a:defRPr>
            </a:lvl1pPr>
            <a:lvl2pPr marL="525600" indent="-212400">
              <a:buClr>
                <a:srgbClr val="76B82A"/>
              </a:buClr>
              <a:buFont typeface="Arial"/>
              <a:buChar char="•"/>
              <a:defRPr sz="1800">
                <a:solidFill>
                  <a:schemeClr val="tx1">
                    <a:lumMod val="75000"/>
                    <a:lumOff val="25000"/>
                  </a:schemeClr>
                </a:solidFill>
              </a:defRPr>
            </a:lvl2pPr>
            <a:lvl3pPr marL="820800" indent="-194400">
              <a:buClr>
                <a:srgbClr val="00B6ED"/>
              </a:buClr>
              <a:buFont typeface="Arial"/>
              <a:buChar char="•"/>
              <a:defRPr sz="1600">
                <a:solidFill>
                  <a:schemeClr val="tx1">
                    <a:lumMod val="75000"/>
                    <a:lumOff val="25000"/>
                  </a:schemeClr>
                </a:solidFill>
              </a:defRPr>
            </a:lvl3pPr>
            <a:lvl4pPr marL="1242000" indent="-194400">
              <a:buClr>
                <a:srgbClr val="9D90B2"/>
              </a:buClr>
              <a:buFont typeface="Arial"/>
              <a:buChar char="•"/>
              <a:defRPr sz="1600">
                <a:solidFill>
                  <a:schemeClr val="tx1">
                    <a:lumMod val="75000"/>
                    <a:lumOff val="25000"/>
                  </a:schemeClr>
                </a:solidFill>
              </a:defRPr>
            </a:lvl4pPr>
            <a:lvl5pPr marL="1555200" indent="-194400">
              <a:buClr>
                <a:srgbClr val="D51C6A"/>
              </a:buClr>
              <a:buFont typeface="Arial"/>
              <a:buChar char="•"/>
              <a:defRPr sz="1600">
                <a:solidFill>
                  <a:schemeClr val="tx1">
                    <a:lumMod val="75000"/>
                    <a:lumOff val="25000"/>
                  </a:schemeClr>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4777979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Strona tytułowa z tłem 1">
    <p:spTree>
      <p:nvGrpSpPr>
        <p:cNvPr id="1" name=""/>
        <p:cNvGrpSpPr/>
        <p:nvPr/>
      </p:nvGrpSpPr>
      <p:grpSpPr>
        <a:xfrm>
          <a:off x="0" y="0"/>
          <a:ext cx="0" cy="0"/>
          <a:chOff x="0" y="0"/>
          <a:chExt cx="0" cy="0"/>
        </a:xfrm>
      </p:grpSpPr>
      <p:sp>
        <p:nvSpPr>
          <p:cNvPr id="23" name="Forme libre 11"/>
          <p:cNvSpPr/>
          <p:nvPr/>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noProof="0"/>
          </a:p>
        </p:txBody>
      </p:sp>
      <p:sp>
        <p:nvSpPr>
          <p:cNvPr id="15" name="Forme libre 16"/>
          <p:cNvSpPr/>
          <p:nvPr/>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0" name="Forme libre 16"/>
          <p:cNvSpPr/>
          <p:nvPr/>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6" name="Espace réservé du texte 13"/>
          <p:cNvSpPr>
            <a:spLocks noGrp="1" noChangeAspect="1"/>
          </p:cNvSpPr>
          <p:nvPr>
            <p:ph type="body" sz="quarter" idx="17" hasCustomPrompt="1"/>
          </p:nvPr>
        </p:nvSpPr>
        <p:spPr bwMode="gray">
          <a:xfrm>
            <a:off x="5616000" y="1"/>
            <a:ext cx="960000" cy="823385"/>
          </a:xfrm>
          <a:prstGeom prst="rect">
            <a:avLst/>
          </a:prstGeom>
          <a:blipFill>
            <a:blip r:embed="rId2" cstate="screen">
              <a:extLst>
                <a:ext uri="{28A0092B-C50C-407E-A947-70E740481C1C}">
                  <a14:useLocalDpi xmlns:a14="http://schemas.microsoft.com/office/drawing/2010/main"/>
                </a:ext>
              </a:extLst>
            </a:blip>
            <a:stretch>
              <a:fillRect/>
            </a:stretch>
          </a:blip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sp>
        <p:nvSpPr>
          <p:cNvPr id="29" name="Titre 1"/>
          <p:cNvSpPr>
            <a:spLocks noGrp="1"/>
          </p:cNvSpPr>
          <p:nvPr>
            <p:ph type="title" hasCustomPrompt="1"/>
          </p:nvPr>
        </p:nvSpPr>
        <p:spPr bwMode="gray">
          <a:xfrm>
            <a:off x="2241576" y="3979549"/>
            <a:ext cx="9755320" cy="1439999"/>
          </a:xfrm>
        </p:spPr>
        <p:txBody>
          <a:bodyPr tIns="180000" anchor="ctr" anchorCtr="0"/>
          <a:lstStyle>
            <a:lvl1pPr algn="l">
              <a:lnSpc>
                <a:spcPct val="80000"/>
              </a:lnSpc>
              <a:spcBef>
                <a:spcPts val="0"/>
              </a:spcBef>
              <a:spcAft>
                <a:spcPts val="0"/>
              </a:spcAft>
              <a:defRPr sz="3733" b="0" cap="all" baseline="0">
                <a:solidFill>
                  <a:schemeClr val="bg1"/>
                </a:solidFill>
              </a:defRPr>
            </a:lvl1pPr>
          </a:lstStyle>
          <a:p>
            <a:r>
              <a:rPr lang="fr-FR" noProof="0" dirty="0"/>
              <a:t>TYTUŁ PREZENTACJI </a:t>
            </a:r>
            <a:br>
              <a:rPr lang="fr-FR" noProof="0" dirty="0"/>
            </a:br>
            <a:r>
              <a:rPr lang="fr-FR" noProof="0" dirty="0"/>
              <a:t>– SLAJD BEZ ZDJĘCIA 1</a:t>
            </a:r>
          </a:p>
        </p:txBody>
      </p:sp>
      <p:sp>
        <p:nvSpPr>
          <p:cNvPr id="30" name="Espace réservé du texte 13"/>
          <p:cNvSpPr>
            <a:spLocks noGrp="1"/>
          </p:cNvSpPr>
          <p:nvPr>
            <p:ph type="body" sz="quarter" idx="13" hasCustomPrompt="1"/>
          </p:nvPr>
        </p:nvSpPr>
        <p:spPr bwMode="gray">
          <a:xfrm>
            <a:off x="1877091" y="4293096"/>
            <a:ext cx="192000" cy="912000"/>
          </a:xfrm>
          <a:prstGeom prst="roundRect">
            <a:avLst>
              <a:gd name="adj" fmla="val 13081"/>
            </a:avLst>
          </a:prstGeom>
          <a:solidFill>
            <a:schemeClr val="bg2"/>
          </a:solid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pic>
        <p:nvPicPr>
          <p:cNvPr id="31" name="Obraz 30" descr="CA_logo symetryczne 1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8234" y="6281744"/>
            <a:ext cx="1519221" cy="480053"/>
          </a:xfrm>
          <a:prstGeom prst="rect">
            <a:avLst/>
          </a:prstGeom>
        </p:spPr>
      </p:pic>
      <p:sp>
        <p:nvSpPr>
          <p:cNvPr id="36" name="Rectangle 9"/>
          <p:cNvSpPr/>
          <p:nvPr/>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7"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r>
              <a:rPr lang="pl-PL"/>
              <a:t>29.09.2017</a:t>
            </a:r>
            <a:endParaRPr lang="fr-FR"/>
          </a:p>
        </p:txBody>
      </p:sp>
      <p:sp>
        <p:nvSpPr>
          <p:cNvPr id="38" name="Espace réservé du numéro de diapositive 6"/>
          <p:cNvSpPr>
            <a:spLocks noGrp="1"/>
          </p:cNvSpPr>
          <p:nvPr>
            <p:ph type="sldNum" sz="quarter" idx="11"/>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10C140CD-8AED-46FF-A9A2-77308F3F39AE}" type="slidenum">
              <a:rPr lang="fr-FR" smtClean="0"/>
              <a:pPr/>
              <a:t>‹#›</a:t>
            </a:fld>
            <a:endParaRPr lang="fr-FR"/>
          </a:p>
        </p:txBody>
      </p:sp>
      <p:sp>
        <p:nvSpPr>
          <p:cNvPr id="39"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endParaRPr lang="fr-FR"/>
          </a:p>
        </p:txBody>
      </p:sp>
      <p:sp>
        <p:nvSpPr>
          <p:cNvPr id="13" name="Symbol zastępczy tekstu 2"/>
          <p:cNvSpPr>
            <a:spLocks noGrp="1"/>
          </p:cNvSpPr>
          <p:nvPr>
            <p:ph type="body" sz="quarter" idx="20" hasCustomPrompt="1"/>
          </p:nvPr>
        </p:nvSpPr>
        <p:spPr>
          <a:xfrm>
            <a:off x="2241577" y="5421687"/>
            <a:ext cx="9755320" cy="168000"/>
          </a:xfrm>
          <a:noFill/>
          <a:ln>
            <a:noFill/>
          </a:ln>
          <a:effectLst/>
        </p:spPr>
        <p:txBody>
          <a:bodyPr anchor="t"/>
          <a:lstStyle>
            <a:lvl1pPr marL="0" indent="0">
              <a:lnSpc>
                <a:spcPct val="80000"/>
              </a:lnSpc>
              <a:buFontTx/>
              <a:buNone/>
              <a:defRPr sz="1200" b="0">
                <a:ln>
                  <a:noFill/>
                </a:ln>
                <a:solidFill>
                  <a:schemeClr val="bg1"/>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a:t>Nazwa posiedzenia</a:t>
            </a:r>
          </a:p>
        </p:txBody>
      </p:sp>
      <p:sp>
        <p:nvSpPr>
          <p:cNvPr id="14" name="Symbol zastępczy tekstu 4"/>
          <p:cNvSpPr>
            <a:spLocks noGrp="1"/>
          </p:cNvSpPr>
          <p:nvPr>
            <p:ph type="body" sz="quarter" idx="18" hasCustomPrompt="1"/>
          </p:nvPr>
        </p:nvSpPr>
        <p:spPr>
          <a:xfrm>
            <a:off x="2241577" y="5598384"/>
            <a:ext cx="9755320" cy="168000"/>
          </a:xfrm>
          <a:noFill/>
          <a:ln>
            <a:noFill/>
          </a:ln>
          <a:effectLst/>
        </p:spPr>
        <p:txBody>
          <a:bodyPr vert="horz" lIns="0" tIns="0" rIns="0" bIns="0" rtlCol="0" anchor="t" anchorCtr="0">
            <a:noAutofit/>
          </a:bodyPr>
          <a:lstStyle>
            <a:lvl1pPr>
              <a:lnSpc>
                <a:spcPct val="80000"/>
              </a:lnSpc>
              <a:buFontTx/>
              <a:buNone/>
              <a:defRPr lang="pl-PL" sz="1200" b="0" dirty="0" smtClean="0">
                <a:ln>
                  <a:noFill/>
                </a:ln>
                <a:solidFill>
                  <a:schemeClr val="bg1"/>
                </a:solidFill>
                <a:latin typeface="+mj-lt"/>
              </a:defRPr>
            </a:lvl1pPr>
            <a:lvl2pPr>
              <a:defRPr lang="pl-PL" sz="1600" dirty="0" smtClean="0"/>
            </a:lvl2pPr>
            <a:lvl3pPr>
              <a:defRPr lang="pl-PL" sz="1600" dirty="0" smtClean="0"/>
            </a:lvl3pPr>
            <a:lvl4pPr>
              <a:defRPr lang="pl-PL" sz="1600" dirty="0" smtClean="0"/>
            </a:lvl4pPr>
            <a:lvl5pPr>
              <a:defRPr lang="pl-PL" sz="1600" dirty="0"/>
            </a:lvl5pPr>
          </a:lstStyle>
          <a:p>
            <a:pPr marL="0" lvl="0" indent="0">
              <a:buFontTx/>
              <a:buNone/>
            </a:pPr>
            <a:r>
              <a:rPr lang="pl-PL" dirty="0"/>
              <a:t>Data posiedzenia</a:t>
            </a:r>
          </a:p>
        </p:txBody>
      </p:sp>
      <p:sp>
        <p:nvSpPr>
          <p:cNvPr id="16" name="Symbol zastępczy tekstu 19"/>
          <p:cNvSpPr>
            <a:spLocks noGrp="1"/>
          </p:cNvSpPr>
          <p:nvPr>
            <p:ph type="body" sz="quarter" idx="21" hasCustomPrompt="1"/>
          </p:nvPr>
        </p:nvSpPr>
        <p:spPr>
          <a:xfrm>
            <a:off x="2241578" y="5774945"/>
            <a:ext cx="9755319" cy="168000"/>
          </a:xfrm>
          <a:noFill/>
          <a:ln>
            <a:noFill/>
          </a:ln>
          <a:effectLst/>
        </p:spPr>
        <p:txBody>
          <a:bodyPr vert="horz" lIns="0" tIns="0" rIns="0" bIns="0" rtlCol="0" anchor="t" anchorCtr="0">
            <a:noAutofit/>
          </a:bodyPr>
          <a:lstStyle>
            <a:lvl1pPr>
              <a:lnSpc>
                <a:spcPct val="80000"/>
              </a:lnSpc>
              <a:buFontTx/>
              <a:buNone/>
              <a:defRPr lang="pl-PL" sz="1200" b="0" smtClean="0">
                <a:ln>
                  <a:noFill/>
                </a:ln>
                <a:solidFill>
                  <a:schemeClr val="bg1"/>
                </a:solidFill>
                <a:latin typeface="+mj-lt"/>
              </a:defRPr>
            </a:lvl1pPr>
            <a:lvl2pPr>
              <a:defRPr lang="pl-PL" sz="1600" smtClean="0"/>
            </a:lvl2pPr>
            <a:lvl3pPr>
              <a:defRPr lang="pl-PL" sz="1600" smtClean="0"/>
            </a:lvl3pPr>
            <a:lvl4pPr>
              <a:defRPr lang="pl-PL" sz="1600" smtClean="0"/>
            </a:lvl4pPr>
            <a:lvl5pPr>
              <a:defRPr lang="pl-PL" sz="1600"/>
            </a:lvl5pPr>
          </a:lstStyle>
          <a:p>
            <a:pPr marL="0" lvl="0" indent="0">
              <a:buFontTx/>
              <a:buNone/>
            </a:pPr>
            <a:r>
              <a:rPr lang="pl-PL" dirty="0"/>
              <a:t>Imię i nazwisko osoby prezentującej</a:t>
            </a:r>
          </a:p>
        </p:txBody>
      </p:sp>
      <p:sp>
        <p:nvSpPr>
          <p:cNvPr id="17" name="Symbol zastępczy tekstu 21"/>
          <p:cNvSpPr>
            <a:spLocks noGrp="1"/>
          </p:cNvSpPr>
          <p:nvPr>
            <p:ph type="body" sz="quarter" idx="22" hasCustomPrompt="1"/>
          </p:nvPr>
        </p:nvSpPr>
        <p:spPr>
          <a:xfrm>
            <a:off x="2241577" y="5949427"/>
            <a:ext cx="9755320" cy="168000"/>
          </a:xfrm>
          <a:ln>
            <a:noFill/>
          </a:ln>
        </p:spPr>
        <p:txBody>
          <a:bodyPr vert="horz" lIns="0" tIns="0" rIns="0" bIns="0" rtlCol="0" anchor="t" anchorCtr="0">
            <a:noAutofit/>
          </a:bodyPr>
          <a:lstStyle>
            <a:lvl1pPr marL="0" indent="0">
              <a:lnSpc>
                <a:spcPct val="80000"/>
              </a:lnSpc>
              <a:buFontTx/>
              <a:buNone/>
              <a:defRPr lang="pl-PL" sz="1200" b="0" cap="none" dirty="0">
                <a:solidFill>
                  <a:schemeClr val="bg1"/>
                </a:solidFill>
                <a:latin typeface="+mj-lt"/>
                <a:ea typeface="+mj-ea"/>
                <a:cs typeface="+mj-cs"/>
              </a:defRPr>
            </a:lvl1pPr>
          </a:lstStyle>
          <a:p>
            <a:pPr lvl="0">
              <a:lnSpc>
                <a:spcPct val="80000"/>
              </a:lnSpc>
              <a:buNone/>
            </a:pPr>
            <a:r>
              <a:rPr lang="pl-PL" dirty="0"/>
              <a:t>Nazwa jednostki organizacyjnej</a:t>
            </a:r>
          </a:p>
        </p:txBody>
      </p:sp>
      <p:sp>
        <p:nvSpPr>
          <p:cNvPr id="19" name="Forme libre 16"/>
          <p:cNvSpPr/>
          <p:nvPr userDrawn="1"/>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2" name="Rectangle 9"/>
          <p:cNvSpPr/>
          <p:nvPr userDrawn="1"/>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1071274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Strona tytułowa z tłem 2">
    <p:spTree>
      <p:nvGrpSpPr>
        <p:cNvPr id="1" name=""/>
        <p:cNvGrpSpPr/>
        <p:nvPr/>
      </p:nvGrpSpPr>
      <p:grpSpPr>
        <a:xfrm>
          <a:off x="0" y="0"/>
          <a:ext cx="0" cy="0"/>
          <a:chOff x="0" y="0"/>
          <a:chExt cx="0" cy="0"/>
        </a:xfrm>
      </p:grpSpPr>
      <p:sp>
        <p:nvSpPr>
          <p:cNvPr id="23" name="Forme libre 11"/>
          <p:cNvSpPr/>
          <p:nvPr/>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00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noProof="0"/>
          </a:p>
        </p:txBody>
      </p:sp>
      <p:sp>
        <p:nvSpPr>
          <p:cNvPr id="15" name="Forme libre 16"/>
          <p:cNvSpPr/>
          <p:nvPr/>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0" name="Forme libre 16"/>
          <p:cNvSpPr/>
          <p:nvPr/>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6" name="Espace réservé du texte 13"/>
          <p:cNvSpPr>
            <a:spLocks noGrp="1" noChangeAspect="1"/>
          </p:cNvSpPr>
          <p:nvPr>
            <p:ph type="body" sz="quarter" idx="17" hasCustomPrompt="1"/>
          </p:nvPr>
        </p:nvSpPr>
        <p:spPr bwMode="gray">
          <a:xfrm>
            <a:off x="5616000" y="1"/>
            <a:ext cx="960000" cy="823385"/>
          </a:xfrm>
          <a:prstGeom prst="rect">
            <a:avLst/>
          </a:prstGeom>
          <a:blipFill>
            <a:blip r:embed="rId2" cstate="screen">
              <a:extLst>
                <a:ext uri="{28A0092B-C50C-407E-A947-70E740481C1C}">
                  <a14:useLocalDpi xmlns:a14="http://schemas.microsoft.com/office/drawing/2010/main"/>
                </a:ext>
              </a:extLst>
            </a:blip>
            <a:stretch>
              <a:fillRect/>
            </a:stretch>
          </a:blip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sp>
        <p:nvSpPr>
          <p:cNvPr id="29" name="Titre 1"/>
          <p:cNvSpPr>
            <a:spLocks noGrp="1"/>
          </p:cNvSpPr>
          <p:nvPr>
            <p:ph type="title" hasCustomPrompt="1"/>
          </p:nvPr>
        </p:nvSpPr>
        <p:spPr bwMode="gray">
          <a:xfrm>
            <a:off x="2241576" y="3979549"/>
            <a:ext cx="9755320" cy="1439999"/>
          </a:xfrm>
        </p:spPr>
        <p:txBody>
          <a:bodyPr tIns="180000" anchor="ctr" anchorCtr="0"/>
          <a:lstStyle>
            <a:lvl1pPr algn="l">
              <a:lnSpc>
                <a:spcPct val="80000"/>
              </a:lnSpc>
              <a:spcBef>
                <a:spcPts val="0"/>
              </a:spcBef>
              <a:spcAft>
                <a:spcPts val="0"/>
              </a:spcAft>
              <a:defRPr sz="3733" b="0" cap="all" baseline="0">
                <a:solidFill>
                  <a:schemeClr val="bg1"/>
                </a:solidFill>
              </a:defRPr>
            </a:lvl1pPr>
          </a:lstStyle>
          <a:p>
            <a:r>
              <a:rPr lang="pl-PL" noProof="0" dirty="0"/>
              <a:t>TYTUŁ PREZENTACJI</a:t>
            </a:r>
            <a:br>
              <a:rPr lang="pl-PL" noProof="0" dirty="0"/>
            </a:br>
            <a:r>
              <a:rPr lang="pl-PL" noProof="0" dirty="0"/>
              <a:t>– Slajd bez zdjęcia 2</a:t>
            </a:r>
          </a:p>
        </p:txBody>
      </p:sp>
      <p:sp>
        <p:nvSpPr>
          <p:cNvPr id="30" name="Espace réservé du texte 13"/>
          <p:cNvSpPr>
            <a:spLocks noGrp="1"/>
          </p:cNvSpPr>
          <p:nvPr>
            <p:ph type="body" sz="quarter" idx="13" hasCustomPrompt="1"/>
          </p:nvPr>
        </p:nvSpPr>
        <p:spPr bwMode="gray">
          <a:xfrm>
            <a:off x="1877091" y="4293096"/>
            <a:ext cx="192000" cy="912000"/>
          </a:xfrm>
          <a:prstGeom prst="roundRect">
            <a:avLst>
              <a:gd name="adj" fmla="val 13081"/>
            </a:avLst>
          </a:prstGeom>
          <a:solidFill>
            <a:schemeClr val="bg2"/>
          </a:solid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pic>
        <p:nvPicPr>
          <p:cNvPr id="17" name="Obraz 16" descr="CA_logo symetryczne 1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8234" y="6281744"/>
            <a:ext cx="1519221" cy="480053"/>
          </a:xfrm>
          <a:prstGeom prst="rect">
            <a:avLst/>
          </a:prstGeom>
        </p:spPr>
      </p:pic>
      <p:sp>
        <p:nvSpPr>
          <p:cNvPr id="28" name="Rectangle 9"/>
          <p:cNvSpPr/>
          <p:nvPr/>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1"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r>
              <a:rPr lang="pl-PL"/>
              <a:t>29.09.2017</a:t>
            </a:r>
            <a:endParaRPr lang="fr-FR"/>
          </a:p>
        </p:txBody>
      </p:sp>
      <p:sp>
        <p:nvSpPr>
          <p:cNvPr id="32" name="Espace réservé du numéro de diapositive 6"/>
          <p:cNvSpPr>
            <a:spLocks noGrp="1"/>
          </p:cNvSpPr>
          <p:nvPr>
            <p:ph type="sldNum" sz="quarter" idx="11"/>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10C140CD-8AED-46FF-A9A2-77308F3F39AE}" type="slidenum">
              <a:rPr lang="fr-FR" smtClean="0"/>
              <a:pPr/>
              <a:t>‹#›</a:t>
            </a:fld>
            <a:endParaRPr lang="fr-FR"/>
          </a:p>
        </p:txBody>
      </p:sp>
      <p:sp>
        <p:nvSpPr>
          <p:cNvPr id="33"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endParaRPr lang="fr-FR"/>
          </a:p>
        </p:txBody>
      </p:sp>
      <p:sp>
        <p:nvSpPr>
          <p:cNvPr id="13" name="Symbol zastępczy tekstu 2"/>
          <p:cNvSpPr>
            <a:spLocks noGrp="1"/>
          </p:cNvSpPr>
          <p:nvPr>
            <p:ph type="body" sz="quarter" idx="20" hasCustomPrompt="1"/>
          </p:nvPr>
        </p:nvSpPr>
        <p:spPr>
          <a:xfrm>
            <a:off x="2241577" y="5421687"/>
            <a:ext cx="9755320" cy="168000"/>
          </a:xfrm>
          <a:noFill/>
          <a:ln>
            <a:noFill/>
          </a:ln>
          <a:effectLst/>
        </p:spPr>
        <p:txBody>
          <a:bodyPr anchor="t"/>
          <a:lstStyle>
            <a:lvl1pPr marL="0" indent="0">
              <a:lnSpc>
                <a:spcPct val="80000"/>
              </a:lnSpc>
              <a:buFontTx/>
              <a:buNone/>
              <a:defRPr sz="1200" b="0">
                <a:ln>
                  <a:noFill/>
                </a:ln>
                <a:solidFill>
                  <a:schemeClr val="bg1"/>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a:t>Nazwa posiedzenia</a:t>
            </a:r>
          </a:p>
        </p:txBody>
      </p:sp>
      <p:sp>
        <p:nvSpPr>
          <p:cNvPr id="14" name="Symbol zastępczy tekstu 4"/>
          <p:cNvSpPr>
            <a:spLocks noGrp="1"/>
          </p:cNvSpPr>
          <p:nvPr>
            <p:ph type="body" sz="quarter" idx="18" hasCustomPrompt="1"/>
          </p:nvPr>
        </p:nvSpPr>
        <p:spPr>
          <a:xfrm>
            <a:off x="2241577" y="5598384"/>
            <a:ext cx="9755320" cy="168000"/>
          </a:xfrm>
          <a:noFill/>
          <a:ln>
            <a:noFill/>
          </a:ln>
          <a:effectLst/>
        </p:spPr>
        <p:txBody>
          <a:bodyPr vert="horz" lIns="0" tIns="0" rIns="0" bIns="0" rtlCol="0" anchor="t" anchorCtr="0">
            <a:noAutofit/>
          </a:bodyPr>
          <a:lstStyle>
            <a:lvl1pPr>
              <a:lnSpc>
                <a:spcPct val="80000"/>
              </a:lnSpc>
              <a:buFontTx/>
              <a:buNone/>
              <a:defRPr lang="pl-PL" sz="1200" b="0" dirty="0" smtClean="0">
                <a:ln>
                  <a:noFill/>
                </a:ln>
                <a:solidFill>
                  <a:schemeClr val="bg1"/>
                </a:solidFill>
                <a:latin typeface="+mj-lt"/>
              </a:defRPr>
            </a:lvl1pPr>
            <a:lvl2pPr>
              <a:defRPr lang="pl-PL" sz="1600" dirty="0" smtClean="0"/>
            </a:lvl2pPr>
            <a:lvl3pPr>
              <a:defRPr lang="pl-PL" sz="1600" dirty="0" smtClean="0"/>
            </a:lvl3pPr>
            <a:lvl4pPr>
              <a:defRPr lang="pl-PL" sz="1600" dirty="0" smtClean="0"/>
            </a:lvl4pPr>
            <a:lvl5pPr>
              <a:defRPr lang="pl-PL" sz="1600" dirty="0"/>
            </a:lvl5pPr>
          </a:lstStyle>
          <a:p>
            <a:pPr marL="0" lvl="0" indent="0">
              <a:buFontTx/>
              <a:buNone/>
            </a:pPr>
            <a:r>
              <a:rPr lang="pl-PL" dirty="0"/>
              <a:t>Data posiedzenia</a:t>
            </a:r>
          </a:p>
        </p:txBody>
      </p:sp>
      <p:sp>
        <p:nvSpPr>
          <p:cNvPr id="16" name="Symbol zastępczy tekstu 19"/>
          <p:cNvSpPr>
            <a:spLocks noGrp="1"/>
          </p:cNvSpPr>
          <p:nvPr>
            <p:ph type="body" sz="quarter" idx="21" hasCustomPrompt="1"/>
          </p:nvPr>
        </p:nvSpPr>
        <p:spPr>
          <a:xfrm>
            <a:off x="2241578" y="5774945"/>
            <a:ext cx="9755319" cy="168000"/>
          </a:xfrm>
          <a:noFill/>
          <a:ln>
            <a:noFill/>
          </a:ln>
          <a:effectLst/>
        </p:spPr>
        <p:txBody>
          <a:bodyPr vert="horz" lIns="0" tIns="0" rIns="0" bIns="0" rtlCol="0" anchor="t" anchorCtr="0">
            <a:noAutofit/>
          </a:bodyPr>
          <a:lstStyle>
            <a:lvl1pPr>
              <a:lnSpc>
                <a:spcPct val="80000"/>
              </a:lnSpc>
              <a:buFontTx/>
              <a:buNone/>
              <a:defRPr lang="pl-PL" sz="1200" b="0" smtClean="0">
                <a:ln>
                  <a:noFill/>
                </a:ln>
                <a:solidFill>
                  <a:schemeClr val="bg1"/>
                </a:solidFill>
                <a:latin typeface="+mj-lt"/>
              </a:defRPr>
            </a:lvl1pPr>
            <a:lvl2pPr>
              <a:defRPr lang="pl-PL" sz="1600" smtClean="0"/>
            </a:lvl2pPr>
            <a:lvl3pPr>
              <a:defRPr lang="pl-PL" sz="1600" smtClean="0"/>
            </a:lvl3pPr>
            <a:lvl4pPr>
              <a:defRPr lang="pl-PL" sz="1600" smtClean="0"/>
            </a:lvl4pPr>
            <a:lvl5pPr>
              <a:defRPr lang="pl-PL" sz="1600"/>
            </a:lvl5pPr>
          </a:lstStyle>
          <a:p>
            <a:pPr marL="0" lvl="0" indent="0">
              <a:buFontTx/>
              <a:buNone/>
            </a:pPr>
            <a:r>
              <a:rPr lang="pl-PL" dirty="0"/>
              <a:t>Imię i nazwisko osoby prezentującej</a:t>
            </a:r>
          </a:p>
        </p:txBody>
      </p:sp>
      <p:sp>
        <p:nvSpPr>
          <p:cNvPr id="18" name="Symbol zastępczy tekstu 21"/>
          <p:cNvSpPr>
            <a:spLocks noGrp="1"/>
          </p:cNvSpPr>
          <p:nvPr>
            <p:ph type="body" sz="quarter" idx="22" hasCustomPrompt="1"/>
          </p:nvPr>
        </p:nvSpPr>
        <p:spPr>
          <a:xfrm>
            <a:off x="2241577" y="5949427"/>
            <a:ext cx="9755320" cy="168000"/>
          </a:xfrm>
          <a:ln>
            <a:noFill/>
          </a:ln>
        </p:spPr>
        <p:txBody>
          <a:bodyPr vert="horz" lIns="0" tIns="0" rIns="0" bIns="0" rtlCol="0" anchor="t" anchorCtr="0">
            <a:noAutofit/>
          </a:bodyPr>
          <a:lstStyle>
            <a:lvl1pPr marL="0" indent="0">
              <a:lnSpc>
                <a:spcPct val="80000"/>
              </a:lnSpc>
              <a:buFontTx/>
              <a:buNone/>
              <a:defRPr lang="pl-PL" sz="1200" b="0" cap="none" dirty="0">
                <a:solidFill>
                  <a:schemeClr val="bg1"/>
                </a:solidFill>
                <a:latin typeface="+mj-lt"/>
                <a:ea typeface="+mj-ea"/>
                <a:cs typeface="+mj-cs"/>
              </a:defRPr>
            </a:lvl1pPr>
          </a:lstStyle>
          <a:p>
            <a:pPr lvl="0">
              <a:lnSpc>
                <a:spcPct val="80000"/>
              </a:lnSpc>
              <a:buNone/>
            </a:pPr>
            <a:r>
              <a:rPr lang="pl-PL" dirty="0"/>
              <a:t>Nazwa jednostki organizacyjnej</a:t>
            </a:r>
          </a:p>
        </p:txBody>
      </p:sp>
      <p:sp>
        <p:nvSpPr>
          <p:cNvPr id="21" name="Forme libre 16"/>
          <p:cNvSpPr/>
          <p:nvPr userDrawn="1"/>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4" name="Rectangle 9"/>
          <p:cNvSpPr/>
          <p:nvPr userDrawn="1"/>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2055185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Strona przekładkowa 1">
    <p:spTree>
      <p:nvGrpSpPr>
        <p:cNvPr id="1" name=""/>
        <p:cNvGrpSpPr/>
        <p:nvPr/>
      </p:nvGrpSpPr>
      <p:grpSpPr>
        <a:xfrm>
          <a:off x="0" y="0"/>
          <a:ext cx="0" cy="0"/>
          <a:chOff x="0" y="0"/>
          <a:chExt cx="0" cy="0"/>
        </a:xfrm>
      </p:grpSpPr>
      <p:sp>
        <p:nvSpPr>
          <p:cNvPr id="8" name="Forme libre 6"/>
          <p:cNvSpPr/>
          <p:nvPr/>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00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title" hasCustomPrompt="1"/>
          </p:nvPr>
        </p:nvSpPr>
        <p:spPr bwMode="gray">
          <a:xfrm>
            <a:off x="3786911" y="514352"/>
            <a:ext cx="7816499" cy="5511800"/>
          </a:xfrm>
        </p:spPr>
        <p:txBody>
          <a:bodyPr anchor="ctr" anchorCtr="0"/>
          <a:lstStyle>
            <a:lvl1pPr>
              <a:defRPr sz="3733" b="0" cap="all" baseline="0">
                <a:solidFill>
                  <a:schemeClr val="bg1"/>
                </a:solidFill>
              </a:defRPr>
            </a:lvl1pPr>
          </a:lstStyle>
          <a:p>
            <a:r>
              <a:rPr lang="pl-PL" noProof="0" dirty="0"/>
              <a:t>Slajd przekładkowy</a:t>
            </a:r>
          </a:p>
        </p:txBody>
      </p:sp>
      <p:sp>
        <p:nvSpPr>
          <p:cNvPr id="11"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2"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3"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23186789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lajd z tekstem 1">
    <p:spTree>
      <p:nvGrpSpPr>
        <p:cNvPr id="1" name=""/>
        <p:cNvGrpSpPr/>
        <p:nvPr/>
      </p:nvGrpSpPr>
      <p:grpSpPr>
        <a:xfrm>
          <a:off x="0" y="0"/>
          <a:ext cx="0" cy="0"/>
          <a:chOff x="0" y="0"/>
          <a:chExt cx="0" cy="0"/>
        </a:xfrm>
      </p:grpSpPr>
      <p:graphicFrame>
        <p:nvGraphicFramePr>
          <p:cNvPr id="2" name="Obiekt 1"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05508" name="think-cell Slide" r:id="rId4" imgW="270" imgH="270" progId="TCLayout.ActiveDocument.1">
                  <p:embed/>
                </p:oleObj>
              </mc:Choice>
              <mc:Fallback>
                <p:oleObj name="think-cell Slide" r:id="rId4" imgW="270" imgH="270" progId="TCLayout.ActiveDocument.1">
                  <p:embed/>
                  <p:pic>
                    <p:nvPicPr>
                      <p:cNvPr id="2" name="Obiekt 1" hidden="1"/>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7" name="Tytuł 1"/>
          <p:cNvSpPr>
            <a:spLocks noGrp="1"/>
          </p:cNvSpPr>
          <p:nvPr>
            <p:ph type="title" hasCustomPrompt="1"/>
          </p:nvPr>
        </p:nvSpPr>
        <p:spPr>
          <a:xfrm>
            <a:off x="935568" y="334435"/>
            <a:ext cx="10824633" cy="753533"/>
          </a:xfrm>
        </p:spPr>
        <p:txBody>
          <a:bodyPr/>
          <a:lstStyle>
            <a:lvl1pPr>
              <a:defRPr>
                <a:solidFill>
                  <a:srgbClr val="009597"/>
                </a:solidFill>
              </a:defRPr>
            </a:lvl1pPr>
          </a:lstStyle>
          <a:p>
            <a:r>
              <a:rPr lang="pl-PL" dirty="0">
                <a:solidFill>
                  <a:srgbClr val="008789"/>
                </a:solidFill>
              </a:rPr>
              <a:t>Tytuł</a:t>
            </a:r>
          </a:p>
        </p:txBody>
      </p:sp>
      <p:sp>
        <p:nvSpPr>
          <p:cNvPr id="3" name="Symbol zastępczy zawartości 2"/>
          <p:cNvSpPr>
            <a:spLocks noGrp="1"/>
          </p:cNvSpPr>
          <p:nvPr>
            <p:ph sz="quarter" idx="13" hasCustomPrompt="1"/>
          </p:nvPr>
        </p:nvSpPr>
        <p:spPr>
          <a:xfrm>
            <a:off x="924984" y="1629833"/>
            <a:ext cx="10835216" cy="4438651"/>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Tree>
    <p:extLst>
      <p:ext uri="{BB962C8B-B14F-4D97-AF65-F5344CB8AC3E}">
        <p14:creationId xmlns:p14="http://schemas.microsoft.com/office/powerpoint/2010/main" val="3756334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Slajd z tekstem 2 linie">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7" name="Tytuł 1"/>
          <p:cNvSpPr>
            <a:spLocks noGrp="1"/>
          </p:cNvSpPr>
          <p:nvPr>
            <p:ph type="title" hasCustomPrompt="1"/>
          </p:nvPr>
        </p:nvSpPr>
        <p:spPr>
          <a:xfrm>
            <a:off x="935568" y="333582"/>
            <a:ext cx="10824633" cy="1295399"/>
          </a:xfrm>
        </p:spPr>
        <p:txBody>
          <a:bodyPr/>
          <a:lstStyle>
            <a:lvl1pPr>
              <a:defRPr>
                <a:solidFill>
                  <a:srgbClr val="009597"/>
                </a:solidFill>
              </a:defRPr>
            </a:lvl1pPr>
          </a:lstStyle>
          <a:p>
            <a:r>
              <a:rPr lang="pl-PL" dirty="0">
                <a:solidFill>
                  <a:srgbClr val="008789"/>
                </a:solidFill>
              </a:rPr>
              <a:t>Tytuł </a:t>
            </a:r>
            <a:br>
              <a:rPr lang="pl-PL" dirty="0">
                <a:solidFill>
                  <a:srgbClr val="008789"/>
                </a:solidFill>
              </a:rPr>
            </a:br>
            <a:r>
              <a:rPr lang="pl-PL" dirty="0">
                <a:solidFill>
                  <a:srgbClr val="008789"/>
                </a:solidFill>
              </a:rPr>
              <a:t>na dwie linie</a:t>
            </a:r>
          </a:p>
        </p:txBody>
      </p:sp>
      <p:sp>
        <p:nvSpPr>
          <p:cNvPr id="3" name="Symbol zastępczy zawartości 2"/>
          <p:cNvSpPr>
            <a:spLocks noGrp="1"/>
          </p:cNvSpPr>
          <p:nvPr>
            <p:ph sz="quarter" idx="13" hasCustomPrompt="1"/>
          </p:nvPr>
        </p:nvSpPr>
        <p:spPr>
          <a:xfrm>
            <a:off x="924984" y="2108985"/>
            <a:ext cx="10835216" cy="3959499"/>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Tree>
    <p:extLst>
      <p:ext uri="{BB962C8B-B14F-4D97-AF65-F5344CB8AC3E}">
        <p14:creationId xmlns:p14="http://schemas.microsoft.com/office/powerpoint/2010/main" val="149967389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lajd z tekstem 2">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10835216"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1080135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Tree>
    <p:extLst>
      <p:ext uri="{BB962C8B-B14F-4D97-AF65-F5344CB8AC3E}">
        <p14:creationId xmlns:p14="http://schemas.microsoft.com/office/powerpoint/2010/main" val="40636394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lajd z tekstem 3 - dwie kolumny">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10835216" cy="4106100"/>
          </a:xfrm>
        </p:spPr>
        <p:txBody>
          <a:bodyPr numCol="2" spcCol="180000"/>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1080135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Tree>
    <p:extLst>
      <p:ext uri="{BB962C8B-B14F-4D97-AF65-F5344CB8AC3E}">
        <p14:creationId xmlns:p14="http://schemas.microsoft.com/office/powerpoint/2010/main" val="269623977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lajd z tekstem 4">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5291019"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2" y="1457657"/>
            <a:ext cx="529169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 1</a:t>
            </a:r>
            <a:endParaRPr lang="pl-PL" dirty="0"/>
          </a:p>
        </p:txBody>
      </p:sp>
      <p:sp>
        <p:nvSpPr>
          <p:cNvPr id="8" name="Symbol zastępczy zawartości 2"/>
          <p:cNvSpPr>
            <a:spLocks noGrp="1"/>
          </p:cNvSpPr>
          <p:nvPr>
            <p:ph sz="quarter" idx="15" hasCustomPrompt="1"/>
          </p:nvPr>
        </p:nvSpPr>
        <p:spPr>
          <a:xfrm>
            <a:off x="6464429" y="1962383"/>
            <a:ext cx="5291019"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13" name="Symbol zastępczy zawartości 4"/>
          <p:cNvSpPr>
            <a:spLocks noGrp="1"/>
          </p:cNvSpPr>
          <p:nvPr>
            <p:ph sz="quarter" idx="16" hasCustomPrompt="1"/>
          </p:nvPr>
        </p:nvSpPr>
        <p:spPr>
          <a:xfrm>
            <a:off x="6463757" y="1457657"/>
            <a:ext cx="529169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 1</a:t>
            </a:r>
            <a:endParaRPr lang="pl-PL" dirty="0"/>
          </a:p>
        </p:txBody>
      </p:sp>
    </p:spTree>
    <p:extLst>
      <p:ext uri="{BB962C8B-B14F-4D97-AF65-F5344CB8AC3E}">
        <p14:creationId xmlns:p14="http://schemas.microsoft.com/office/powerpoint/2010/main" val="43175430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ytat">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18" name="Tytuł 1"/>
          <p:cNvSpPr>
            <a:spLocks noGrp="1"/>
          </p:cNvSpPr>
          <p:nvPr>
            <p:ph type="title" hasCustomPrompt="1"/>
          </p:nvPr>
        </p:nvSpPr>
        <p:spPr>
          <a:xfrm>
            <a:off x="935568" y="334435"/>
            <a:ext cx="10824633" cy="753533"/>
          </a:xfrm>
        </p:spPr>
        <p:txBody>
          <a:bodyPr/>
          <a:lstStyle>
            <a:lvl1pPr>
              <a:defRPr>
                <a:solidFill>
                  <a:srgbClr val="009597"/>
                </a:solidFill>
              </a:defRPr>
            </a:lvl1pPr>
          </a:lstStyle>
          <a:p>
            <a:r>
              <a:rPr lang="pl-PL" dirty="0">
                <a:solidFill>
                  <a:schemeClr val="accent1"/>
                </a:solidFill>
              </a:rPr>
              <a:t>Cytat</a:t>
            </a:r>
          </a:p>
        </p:txBody>
      </p:sp>
      <p:pic>
        <p:nvPicPr>
          <p:cNvPr id="21" name="Obraz 20">
            <a:extLst>
              <a:ext uri="{FF2B5EF4-FFF2-40B4-BE49-F238E27FC236}">
                <a16:creationId xmlns:a16="http://schemas.microsoft.com/office/drawing/2014/main" id="{51216647-0973-469E-890C-D049E1B05327}"/>
              </a:ext>
            </a:extLst>
          </p:cNvPr>
          <p:cNvPicPr>
            <a:picLocks noChangeAspect="1"/>
          </p:cNvPicPr>
          <p:nvPr userDrawn="1"/>
        </p:nvPicPr>
        <p:blipFill>
          <a:blip r:embed="rId2"/>
          <a:stretch>
            <a:fillRect/>
          </a:stretch>
        </p:blipFill>
        <p:spPr>
          <a:xfrm>
            <a:off x="1539343" y="2063798"/>
            <a:ext cx="390099" cy="1710429"/>
          </a:xfrm>
          <a:prstGeom prst="rect">
            <a:avLst/>
          </a:prstGeom>
        </p:spPr>
      </p:pic>
      <p:sp>
        <p:nvSpPr>
          <p:cNvPr id="3" name="Symbol zastępczy zawartości 2"/>
          <p:cNvSpPr>
            <a:spLocks noGrp="1"/>
          </p:cNvSpPr>
          <p:nvPr>
            <p:ph sz="quarter" idx="14" hasCustomPrompt="1"/>
          </p:nvPr>
        </p:nvSpPr>
        <p:spPr>
          <a:xfrm>
            <a:off x="2237317" y="2063751"/>
            <a:ext cx="9499600" cy="1710267"/>
          </a:xfrm>
        </p:spPr>
        <p:txBody>
          <a:bodyPr/>
          <a:lstStyle>
            <a:lvl1pPr marL="0" indent="0">
              <a:buNone/>
              <a:defRPr sz="3733" b="0" i="1">
                <a:solidFill>
                  <a:srgbClr val="009597"/>
                </a:solidFill>
              </a:defRPr>
            </a:lvl1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5" name="Symbol zastępczy zawartości 4"/>
          <p:cNvSpPr>
            <a:spLocks noGrp="1"/>
          </p:cNvSpPr>
          <p:nvPr>
            <p:ph sz="quarter" idx="15" hasCustomPrompt="1"/>
          </p:nvPr>
        </p:nvSpPr>
        <p:spPr>
          <a:xfrm>
            <a:off x="2236597" y="4411361"/>
            <a:ext cx="9457267" cy="1176867"/>
          </a:xfrm>
        </p:spPr>
        <p:txBody>
          <a:bodyPr/>
          <a:lstStyle>
            <a:lvl1pPr marL="0" indent="0">
              <a:buNone/>
              <a:defRPr sz="2400" b="1">
                <a:solidFill>
                  <a:schemeClr val="accent3"/>
                </a:solidFill>
              </a:defRPr>
            </a:lvl1pPr>
          </a:lstStyle>
          <a:p>
            <a:pPr lvl="0"/>
            <a:r>
              <a:rPr lang="pl-PL" dirty="0" err="1"/>
              <a:t>Lorem</a:t>
            </a:r>
            <a:r>
              <a:rPr lang="pl-PL" dirty="0"/>
              <a:t> </a:t>
            </a:r>
            <a:r>
              <a:rPr lang="pl-PL" dirty="0" err="1"/>
              <a:t>ipsum</a:t>
            </a:r>
            <a:endParaRPr lang="pl-PL" dirty="0"/>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endParaRPr lang="pl-PL" dirty="0"/>
          </a:p>
        </p:txBody>
      </p:sp>
    </p:spTree>
    <p:extLst>
      <p:ext uri="{BB962C8B-B14F-4D97-AF65-F5344CB8AC3E}">
        <p14:creationId xmlns:p14="http://schemas.microsoft.com/office/powerpoint/2010/main" val="353969882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lajd ze zdjęciem 1">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4"/>
            <a:ext cx="4931013" cy="3746643"/>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4931687"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8" name="Symbol zastępczy obrazu 4"/>
          <p:cNvSpPr>
            <a:spLocks noGrp="1"/>
          </p:cNvSpPr>
          <p:nvPr>
            <p:ph type="pic" sz="quarter" idx="15" hasCustomPrompt="1"/>
          </p:nvPr>
        </p:nvSpPr>
        <p:spPr>
          <a:xfrm>
            <a:off x="6032501" y="1454151"/>
            <a:ext cx="5727700" cy="4254875"/>
          </a:xfrm>
        </p:spPr>
        <p:txBody>
          <a:bodyPr/>
          <a:lstStyle>
            <a:lvl1pPr marL="0" indent="0" algn="ctr">
              <a:buFontTx/>
              <a:buNone/>
              <a:defRPr b="0">
                <a:solidFill>
                  <a:schemeClr val="accent3"/>
                </a:solidFill>
              </a:defRPr>
            </a:lvl1pPr>
          </a:lstStyle>
          <a:p>
            <a:r>
              <a:rPr lang="pl-PL" dirty="0"/>
              <a:t>Wstaw obraz</a:t>
            </a:r>
          </a:p>
        </p:txBody>
      </p:sp>
    </p:spTree>
    <p:extLst>
      <p:ext uri="{BB962C8B-B14F-4D97-AF65-F5344CB8AC3E}">
        <p14:creationId xmlns:p14="http://schemas.microsoft.com/office/powerpoint/2010/main" val="2541230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uverture fond uni">
    <p:spTree>
      <p:nvGrpSpPr>
        <p:cNvPr id="1" name=""/>
        <p:cNvGrpSpPr/>
        <p:nvPr/>
      </p:nvGrpSpPr>
      <p:grpSpPr>
        <a:xfrm>
          <a:off x="0" y="0"/>
          <a:ext cx="0" cy="0"/>
          <a:chOff x="0" y="0"/>
          <a:chExt cx="0" cy="0"/>
        </a:xfrm>
      </p:grpSpPr>
      <p:sp>
        <p:nvSpPr>
          <p:cNvPr id="12" name="Forme libre 11"/>
          <p:cNvSpPr/>
          <p:nvPr/>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sp>
        <p:nvSpPr>
          <p:cNvPr id="2" name="Titre 1"/>
          <p:cNvSpPr>
            <a:spLocks noGrp="1"/>
          </p:cNvSpPr>
          <p:nvPr>
            <p:ph type="title" hasCustomPrompt="1"/>
          </p:nvPr>
        </p:nvSpPr>
        <p:spPr bwMode="gray">
          <a:xfrm>
            <a:off x="2241600" y="3979200"/>
            <a:ext cx="9755320" cy="1440000"/>
          </a:xfrm>
        </p:spPr>
        <p:txBody>
          <a:bodyPr anchor="t" anchorCtr="0"/>
          <a:lstStyle>
            <a:lvl1pPr algn="l">
              <a:lnSpc>
                <a:spcPct val="80000"/>
              </a:lnSpc>
              <a:spcBef>
                <a:spcPts val="0"/>
              </a:spcBef>
              <a:spcAft>
                <a:spcPts val="0"/>
              </a:spcAft>
              <a:defRPr sz="2800" b="0" cap="all" baseline="0">
                <a:solidFill>
                  <a:schemeClr val="bg1"/>
                </a:solidFill>
              </a:defRPr>
            </a:lvl1pPr>
          </a:lstStyle>
          <a:p>
            <a:r>
              <a:rPr lang="fr-FR" noProof="0" dirty="0"/>
              <a:t>titre</a:t>
            </a:r>
          </a:p>
        </p:txBody>
      </p:sp>
      <p:sp>
        <p:nvSpPr>
          <p:cNvPr id="6"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endParaRPr lang="fr-FR" dirty="0"/>
          </a:p>
        </p:txBody>
      </p:sp>
      <p:sp>
        <p:nvSpPr>
          <p:cNvPr id="7" name="Espace réservé du numéro de diapositive 6"/>
          <p:cNvSpPr>
            <a:spLocks noGrp="1"/>
          </p:cNvSpPr>
          <p:nvPr>
            <p:ph type="sldNum" sz="quarter" idx="11"/>
          </p:nvPr>
        </p:nvSpPr>
        <p:spPr bwMode="gray">
          <a:xfrm>
            <a:off x="0" y="6678000"/>
            <a:ext cx="240000" cy="180000"/>
          </a:xfrm>
          <a:prstGeom prst="rect">
            <a:avLst/>
          </a:prstGeom>
          <a:ln>
            <a:solidFill>
              <a:schemeClr val="tx1">
                <a:alpha val="0"/>
              </a:schemeClr>
            </a:solidFill>
          </a:ln>
        </p:spPr>
        <p:txBody>
          <a:bodyPr/>
          <a:lstStyle>
            <a:lvl1pPr>
              <a:defRPr>
                <a:solidFill>
                  <a:schemeClr val="accent1">
                    <a:alpha val="0"/>
                  </a:schemeClr>
                </a:solidFill>
              </a:defRPr>
            </a:lvl1pPr>
          </a:lstStyle>
          <a:p>
            <a:fld id="{10C140CD-8AED-46FF-A9A2-77308F3F39AE}" type="slidenum">
              <a:rPr lang="fr-FR" smtClean="0"/>
              <a:pPr/>
              <a:t>‹#›</a:t>
            </a:fld>
            <a:endParaRPr lang="fr-FR" dirty="0"/>
          </a:p>
        </p:txBody>
      </p:sp>
      <p:sp>
        <p:nvSpPr>
          <p:cNvPr id="9"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r>
              <a:rPr lang="fr-FR"/>
              <a:t>BPI - AAP</a:t>
            </a:r>
            <a:endParaRPr lang="fr-FR" dirty="0"/>
          </a:p>
        </p:txBody>
      </p:sp>
      <p:sp>
        <p:nvSpPr>
          <p:cNvPr id="8" name="Espace réservé du texte 13"/>
          <p:cNvSpPr>
            <a:spLocks noGrp="1"/>
          </p:cNvSpPr>
          <p:nvPr>
            <p:ph type="body" sz="quarter" idx="13" hasCustomPrompt="1"/>
          </p:nvPr>
        </p:nvSpPr>
        <p:spPr bwMode="gray">
          <a:xfrm>
            <a:off x="1877091" y="4293096"/>
            <a:ext cx="192000" cy="912000"/>
          </a:xfrm>
          <a:prstGeom prst="roundRect">
            <a:avLst>
              <a:gd name="adj" fmla="val 13081"/>
            </a:avLst>
          </a:prstGeom>
          <a:solidFill>
            <a:schemeClr val="bg2"/>
          </a:solidFill>
          <a:ln>
            <a:solidFill>
              <a:schemeClr val="tx1">
                <a:alpha val="0"/>
              </a:schemeClr>
            </a:solidFill>
          </a:ln>
        </p:spPr>
        <p:txBody>
          <a:bodyPr/>
          <a:lstStyle>
            <a:lvl1pPr>
              <a:buNone/>
              <a:defRPr sz="100" b="0" baseline="0">
                <a:solidFill>
                  <a:schemeClr val="bg1">
                    <a:alpha val="0"/>
                  </a:schemeClr>
                </a:solidFill>
              </a:defRPr>
            </a:lvl1pPr>
          </a:lstStyle>
          <a:p>
            <a:pPr lvl="0"/>
            <a:r>
              <a:rPr lang="fr-FR" dirty="0"/>
              <a:t> </a:t>
            </a:r>
          </a:p>
        </p:txBody>
      </p:sp>
      <p:pic>
        <p:nvPicPr>
          <p:cNvPr id="10" name="Image 9" descr="logo.png"/>
          <p:cNvPicPr>
            <a:picLocks noChangeAspect="1"/>
          </p:cNvPicPr>
          <p:nvPr/>
        </p:nvPicPr>
        <p:blipFill>
          <a:blip r:embed="rId2" cstate="print"/>
          <a:stretch>
            <a:fillRect/>
          </a:stretch>
        </p:blipFill>
        <p:spPr bwMode="gray">
          <a:xfrm>
            <a:off x="5616000" y="3"/>
            <a:ext cx="960000" cy="823927"/>
          </a:xfrm>
          <a:prstGeom prst="rect">
            <a:avLst/>
          </a:prstGeom>
        </p:spPr>
      </p:pic>
    </p:spTree>
    <p:extLst>
      <p:ext uri="{BB962C8B-B14F-4D97-AF65-F5344CB8AC3E}">
        <p14:creationId xmlns:p14="http://schemas.microsoft.com/office/powerpoint/2010/main" val="178250355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lajd ze zdjęciem 2">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6829187" y="1962384"/>
            <a:ext cx="4931013" cy="3866643"/>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6828514" y="1457657"/>
            <a:ext cx="4931687"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8" name="Symbol zastępczy obrazu 4"/>
          <p:cNvSpPr>
            <a:spLocks noGrp="1"/>
          </p:cNvSpPr>
          <p:nvPr>
            <p:ph type="pic" sz="quarter" idx="15" hasCustomPrompt="1"/>
          </p:nvPr>
        </p:nvSpPr>
        <p:spPr>
          <a:xfrm>
            <a:off x="944105" y="1454150"/>
            <a:ext cx="5511900" cy="4374876"/>
          </a:xfrm>
        </p:spPr>
        <p:txBody>
          <a:bodyPr/>
          <a:lstStyle>
            <a:lvl1pPr marL="0" indent="0" algn="ctr">
              <a:buFontTx/>
              <a:buNone/>
              <a:defRPr b="0">
                <a:solidFill>
                  <a:schemeClr val="accent3"/>
                </a:solidFill>
              </a:defRPr>
            </a:lvl1pPr>
          </a:lstStyle>
          <a:p>
            <a:r>
              <a:rPr lang="pl-PL" dirty="0"/>
              <a:t>Wstaw obraz</a:t>
            </a:r>
          </a:p>
        </p:txBody>
      </p:sp>
    </p:spTree>
    <p:extLst>
      <p:ext uri="{BB962C8B-B14F-4D97-AF65-F5344CB8AC3E}">
        <p14:creationId xmlns:p14="http://schemas.microsoft.com/office/powerpoint/2010/main" val="208207714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p:cSld name="2_Strona zamykająca 2">
    <p:bg bwMode="gray">
      <p:bgPr>
        <a:solidFill>
          <a:schemeClr val="accent3"/>
        </a:solidFill>
        <a:effectLst/>
      </p:bgPr>
    </p:bg>
    <p:spTree>
      <p:nvGrpSpPr>
        <p:cNvPr id="1" name=""/>
        <p:cNvGrpSpPr/>
        <p:nvPr/>
      </p:nvGrpSpPr>
      <p:grpSpPr>
        <a:xfrm>
          <a:off x="0" y="0"/>
          <a:ext cx="0" cy="0"/>
          <a:chOff x="0" y="0"/>
          <a:chExt cx="0" cy="0"/>
        </a:xfrm>
      </p:grpSpPr>
      <p:pic>
        <p:nvPicPr>
          <p:cNvPr id="6" name="Obraz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15127" y="5255491"/>
            <a:ext cx="7952509" cy="1089891"/>
          </a:xfrm>
          <a:prstGeom prst="rect">
            <a:avLst/>
          </a:prstGeom>
        </p:spPr>
      </p:pic>
      <p:sp>
        <p:nvSpPr>
          <p:cNvPr id="12" name="Espace réservé du pied de page 4"/>
          <p:cNvSpPr>
            <a:spLocks noGrp="1"/>
          </p:cNvSpPr>
          <p:nvPr>
            <p:ph type="ftr" sz="quarter" idx="11"/>
          </p:nvPr>
        </p:nvSpPr>
        <p:spPr bwMode="gray">
          <a:xfrm>
            <a:off x="0" y="6678000"/>
            <a:ext cx="240000" cy="180000"/>
          </a:xfrm>
        </p:spPr>
        <p:txBody>
          <a:bodyPr/>
          <a:lstStyle/>
          <a:p>
            <a:endParaRPr lang="fr-FR"/>
          </a:p>
        </p:txBody>
      </p:sp>
    </p:spTree>
    <p:extLst>
      <p:ext uri="{BB962C8B-B14F-4D97-AF65-F5344CB8AC3E}">
        <p14:creationId xmlns:p14="http://schemas.microsoft.com/office/powerpoint/2010/main" val="204033846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Strona zamykająca 1">
    <p:spTree>
      <p:nvGrpSpPr>
        <p:cNvPr id="1" name=""/>
        <p:cNvGrpSpPr/>
        <p:nvPr/>
      </p:nvGrpSpPr>
      <p:grpSpPr>
        <a:xfrm>
          <a:off x="0" y="0"/>
          <a:ext cx="0" cy="0"/>
          <a:chOff x="0" y="0"/>
          <a:chExt cx="0" cy="0"/>
        </a:xfrm>
      </p:grpSpPr>
      <p:pic>
        <p:nvPicPr>
          <p:cNvPr id="3" name="Obraz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24364" y="5273964"/>
            <a:ext cx="7961745" cy="1071419"/>
          </a:xfrm>
          <a:prstGeom prst="rect">
            <a:avLst/>
          </a:prstGeom>
        </p:spPr>
      </p:pic>
      <p:sp>
        <p:nvSpPr>
          <p:cNvPr id="13" name="Espace réservé du pied de page 4"/>
          <p:cNvSpPr>
            <a:spLocks noGrp="1"/>
          </p:cNvSpPr>
          <p:nvPr>
            <p:ph type="ftr" sz="quarter" idx="11"/>
          </p:nvPr>
        </p:nvSpPr>
        <p:spPr bwMode="gray">
          <a:xfrm>
            <a:off x="0" y="6678000"/>
            <a:ext cx="240000" cy="180000"/>
          </a:xfrm>
        </p:spPr>
        <p:txBody>
          <a:bodyPr/>
          <a:lstStyle/>
          <a:p>
            <a:endParaRPr lang="fr-FR"/>
          </a:p>
        </p:txBody>
      </p:sp>
    </p:spTree>
    <p:extLst>
      <p:ext uri="{BB962C8B-B14F-4D97-AF65-F5344CB8AC3E}">
        <p14:creationId xmlns:p14="http://schemas.microsoft.com/office/powerpoint/2010/main" val="118666542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3_Spis treści 1">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D263993-096B-4674-8A57-D5914F71D422}"/>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06532"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7D263993-096B-4674-8A57-D5914F71D422}"/>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1" name="Forme libre 9"/>
          <p:cNvSpPr/>
          <p:nvPr userDrawn="1"/>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008789"/>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itre 1"/>
          <p:cNvSpPr>
            <a:spLocks noGrp="1"/>
          </p:cNvSpPr>
          <p:nvPr>
            <p:ph type="title" hasCustomPrompt="1"/>
          </p:nvPr>
        </p:nvSpPr>
        <p:spPr bwMode="gray">
          <a:xfrm>
            <a:off x="3786912" y="514352"/>
            <a:ext cx="7816499" cy="5511800"/>
          </a:xfrm>
        </p:spPr>
        <p:txBody>
          <a:bodyPr anchor="ctr" anchorCtr="0"/>
          <a:lstStyle>
            <a:lvl1pPr>
              <a:defRPr sz="4000" b="0" cap="all" baseline="0">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r>
              <a:rPr lang="pl-PL" noProof="0" dirty="0"/>
              <a:t>Slajd przekładkowy WARIANT 1</a:t>
            </a:r>
          </a:p>
        </p:txBody>
      </p:sp>
    </p:spTree>
    <p:extLst>
      <p:ext uri="{BB962C8B-B14F-4D97-AF65-F5344CB8AC3E}">
        <p14:creationId xmlns:p14="http://schemas.microsoft.com/office/powerpoint/2010/main" val="30728719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_Tytuł">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E469AE0-6A11-4B2F-B7B3-7AD9F72B3C89}"/>
              </a:ext>
            </a:extLst>
          </p:cNvPr>
          <p:cNvGraphicFramePr>
            <a:graphicFrameLocks noChangeAspect="1"/>
          </p:cNvGraphicFramePr>
          <p:nvPr userDrawn="1">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107556" name="think-cell Slide" r:id="rId4" imgW="592" imgH="591" progId="TCLayout.ActiveDocument.1">
                  <p:embed/>
                </p:oleObj>
              </mc:Choice>
              <mc:Fallback>
                <p:oleObj name="think-cell Slide" r:id="rId4" imgW="592" imgH="591" progId="TCLayout.ActiveDocument.1">
                  <p:embed/>
                  <p:pic>
                    <p:nvPicPr>
                      <p:cNvPr id="5" name="Object 4" hidden="1">
                        <a:extLst>
                          <a:ext uri="{FF2B5EF4-FFF2-40B4-BE49-F238E27FC236}">
                            <a16:creationId xmlns:a16="http://schemas.microsoft.com/office/drawing/2014/main" id="{EE469AE0-6A11-4B2F-B7B3-7AD9F72B3C89}"/>
                          </a:ext>
                        </a:extLst>
                      </p:cNvPr>
                      <p:cNvPicPr/>
                      <p:nvPr/>
                    </p:nvPicPr>
                    <p:blipFill>
                      <a:blip r:embed="rId5"/>
                      <a:stretch>
                        <a:fillRect/>
                      </a:stretch>
                    </p:blipFill>
                    <p:spPr>
                      <a:xfrm>
                        <a:off x="2119" y="2119"/>
                        <a:ext cx="2117" cy="2117"/>
                      </a:xfrm>
                      <a:prstGeom prst="rect">
                        <a:avLst/>
                      </a:prstGeom>
                    </p:spPr>
                  </p:pic>
                </p:oleObj>
              </mc:Fallback>
            </mc:AlternateContent>
          </a:graphicData>
        </a:graphic>
      </p:graphicFrame>
      <p:sp>
        <p:nvSpPr>
          <p:cNvPr id="17"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en-GB" sz="800" b="0" i="0" u="none" strike="noStrike" kern="1200" cap="all" spc="0" normalizeH="0" baseline="0" noProof="0" dirty="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en-GB"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en-GB" sz="733" b="0" i="0" u="none" strike="noStrike" kern="1200" cap="none" spc="0" normalizeH="0" baseline="0" noProof="0" dirty="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Forme libre 32"/>
          <p:cNvSpPr/>
          <p:nvPr userDrawn="1"/>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7E93A5"/>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Text Placeholder 5"/>
          <p:cNvSpPr>
            <a:spLocks noGrp="1"/>
          </p:cNvSpPr>
          <p:nvPr>
            <p:ph type="body" sz="quarter" idx="11" hasCustomPrompt="1"/>
          </p:nvPr>
        </p:nvSpPr>
        <p:spPr>
          <a:xfrm>
            <a:off x="660401" y="457201"/>
            <a:ext cx="11034187" cy="919537"/>
          </a:xfrm>
        </p:spPr>
        <p:txBody>
          <a:bodyPr/>
          <a:lstStyle>
            <a:lvl1pPr marL="0" indent="0" algn="l">
              <a:lnSpc>
                <a:spcPct val="100000"/>
              </a:lnSpc>
              <a:spcAft>
                <a:spcPts val="0"/>
              </a:spcAft>
              <a:buNone/>
              <a:defRPr sz="3200">
                <a:solidFill>
                  <a:schemeClr val="tx2"/>
                </a:solidFill>
              </a:defRPr>
            </a:lvl1pPr>
          </a:lstStyle>
          <a:p>
            <a:pPr indent="0">
              <a:lnSpc>
                <a:spcPct val="100000"/>
              </a:lnSpc>
              <a:spcAft>
                <a:spcPts val="0"/>
              </a:spcAft>
            </a:pPr>
            <a:r>
              <a:rPr lang="en-GB" dirty="0"/>
              <a:t>Click to add title</a:t>
            </a:r>
          </a:p>
          <a:p>
            <a:pPr indent="0">
              <a:lnSpc>
                <a:spcPct val="100000"/>
              </a:lnSpc>
              <a:spcAft>
                <a:spcPts val="0"/>
              </a:spcAft>
            </a:pPr>
            <a:endParaRPr lang="en-GB" dirty="0"/>
          </a:p>
        </p:txBody>
      </p:sp>
    </p:spTree>
    <p:extLst>
      <p:ext uri="{BB962C8B-B14F-4D97-AF65-F5344CB8AC3E}">
        <p14:creationId xmlns:p14="http://schemas.microsoft.com/office/powerpoint/2010/main" val="119976540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trona tytułowa z motywem">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5AAC722-2C2A-42A4-9AF1-74B0E37078BD}"/>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09604" name="think-cell Slide" r:id="rId4" imgW="592" imgH="591" progId="TCLayout.ActiveDocument.1">
                  <p:embed/>
                </p:oleObj>
              </mc:Choice>
              <mc:Fallback>
                <p:oleObj name="think-cell Slide" r:id="rId4" imgW="592" imgH="591" progId="TCLayout.ActiveDocument.1">
                  <p:embed/>
                  <p:pic>
                    <p:nvPicPr>
                      <p:cNvPr id="3" name="Object 2" hidden="1">
                        <a:extLst>
                          <a:ext uri="{FF2B5EF4-FFF2-40B4-BE49-F238E27FC236}">
                            <a16:creationId xmlns:a16="http://schemas.microsoft.com/office/drawing/2014/main" id="{95AAC722-2C2A-42A4-9AF1-74B0E37078BD}"/>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pic>
        <p:nvPicPr>
          <p:cNvPr id="79" name="Espace réservé pour une image  9" descr="visuel_couv_16-9.jpg"/>
          <p:cNvPicPr>
            <a:picLocks noChangeAspect="1"/>
          </p:cNvPicPr>
          <p:nvPr userDrawn="1"/>
        </p:nvPicPr>
        <p:blipFill rotWithShape="1">
          <a:blip r:embed="rId6" cstate="print">
            <a:extLst>
              <a:ext uri="{28A0092B-C50C-407E-A947-70E740481C1C}">
                <a14:useLocalDpi xmlns:a14="http://schemas.microsoft.com/office/drawing/2010/main"/>
              </a:ext>
            </a:extLst>
          </a:blip>
          <a:srcRect r="1326"/>
          <a:stretch/>
        </p:blipFill>
        <p:spPr bwMode="gray">
          <a:xfrm>
            <a:off x="493200" y="478800"/>
            <a:ext cx="11698800" cy="5856000"/>
          </a:xfrm>
          <a:custGeom>
            <a:avLst/>
            <a:gdLst>
              <a:gd name="connsiteX0" fmla="*/ 244898 w 8892000"/>
              <a:gd name="connsiteY0" fmla="*/ 0 h 4392000"/>
              <a:gd name="connsiteX1" fmla="*/ 3420000 w 8892000"/>
              <a:gd name="connsiteY1" fmla="*/ 0 h 4392000"/>
              <a:gd name="connsiteX2" fmla="*/ 8647102 w 8892000"/>
              <a:gd name="connsiteY2" fmla="*/ 0 h 4392000"/>
              <a:gd name="connsiteX3" fmla="*/ 8892000 w 8892000"/>
              <a:gd name="connsiteY3" fmla="*/ 0 h 4392000"/>
              <a:gd name="connsiteX4" fmla="*/ 8892000 w 8892000"/>
              <a:gd name="connsiteY4" fmla="*/ 244898 h 4392000"/>
              <a:gd name="connsiteX5" fmla="*/ 8892000 w 8892000"/>
              <a:gd name="connsiteY5" fmla="*/ 4147102 h 4392000"/>
              <a:gd name="connsiteX6" fmla="*/ 8892000 w 8892000"/>
              <a:gd name="connsiteY6" fmla="*/ 4392000 h 4392000"/>
              <a:gd name="connsiteX7" fmla="*/ 8647102 w 8892000"/>
              <a:gd name="connsiteY7" fmla="*/ 4392000 h 4392000"/>
              <a:gd name="connsiteX8" fmla="*/ 3420000 w 8892000"/>
              <a:gd name="connsiteY8" fmla="*/ 4392000 h 4392000"/>
              <a:gd name="connsiteX9" fmla="*/ 244898 w 8892000"/>
              <a:gd name="connsiteY9" fmla="*/ 4392000 h 4392000"/>
              <a:gd name="connsiteX10" fmla="*/ 0 w 8892000"/>
              <a:gd name="connsiteY10" fmla="*/ 4147102 h 4392000"/>
              <a:gd name="connsiteX11" fmla="*/ 0 w 8892000"/>
              <a:gd name="connsiteY11" fmla="*/ 244898 h 4392000"/>
              <a:gd name="connsiteX12" fmla="*/ 244898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4898" y="0"/>
                </a:moveTo>
                <a:lnTo>
                  <a:pt x="3420000" y="0"/>
                </a:lnTo>
                <a:lnTo>
                  <a:pt x="8647102" y="0"/>
                </a:lnTo>
                <a:lnTo>
                  <a:pt x="8892000" y="0"/>
                </a:lnTo>
                <a:lnTo>
                  <a:pt x="8892000" y="244898"/>
                </a:lnTo>
                <a:lnTo>
                  <a:pt x="8892000" y="4147102"/>
                </a:lnTo>
                <a:lnTo>
                  <a:pt x="8892000" y="4392000"/>
                </a:lnTo>
                <a:lnTo>
                  <a:pt x="8647102" y="4392000"/>
                </a:lnTo>
                <a:lnTo>
                  <a:pt x="3420000" y="4392000"/>
                </a:lnTo>
                <a:lnTo>
                  <a:pt x="244898" y="4392000"/>
                </a:lnTo>
                <a:cubicBezTo>
                  <a:pt x="109645" y="4392000"/>
                  <a:pt x="0" y="4282355"/>
                  <a:pt x="0" y="4147102"/>
                </a:cubicBezTo>
                <a:lnTo>
                  <a:pt x="0" y="244898"/>
                </a:lnTo>
                <a:cubicBezTo>
                  <a:pt x="0" y="109645"/>
                  <a:pt x="109645" y="0"/>
                  <a:pt x="244898" y="0"/>
                </a:cubicBezTo>
                <a:close/>
              </a:path>
            </a:pathLst>
          </a:custGeom>
          <a:solidFill>
            <a:srgbClr val="FFFFFF">
              <a:lumMod val="85000"/>
            </a:srgbClr>
          </a:solidFill>
          <a:ln>
            <a:noFill/>
          </a:ln>
        </p:spPr>
      </p:pic>
      <p:sp>
        <p:nvSpPr>
          <p:cNvPr id="64" name="Espace réservé du texte 13"/>
          <p:cNvSpPr txBox="1">
            <a:spLocks noChangeAspect="1"/>
          </p:cNvSpPr>
          <p:nvPr userDrawn="1"/>
        </p:nvSpPr>
        <p:spPr bwMode="gray">
          <a:xfrm>
            <a:off x="5616000" y="2"/>
            <a:ext cx="960000" cy="823385"/>
          </a:xfrm>
          <a:prstGeom prst="rect">
            <a:avLst/>
          </a:prstGeom>
          <a:blipFill>
            <a:blip r:embed="rId7" cstate="print">
              <a:extLst>
                <a:ext uri="{28A0092B-C50C-407E-A947-70E740481C1C}">
                  <a14:useLocalDpi xmlns:a14="http://schemas.microsoft.com/office/drawing/2010/main"/>
                </a:ext>
              </a:extLst>
            </a:blip>
            <a:stretch>
              <a:fillRect/>
            </a:stretch>
          </a:blipFill>
          <a:ln>
            <a:solidFill>
              <a:srgbClr val="000000">
                <a:alpha val="0"/>
              </a:srgbClr>
            </a:solidFill>
          </a:ln>
        </p:spPr>
        <p:txBody>
          <a:bodyPr vert="horz" lIns="0" tIns="0" rIns="0" bIns="0" rtlCol="0" anchor="t" anchorCtr="0">
            <a:noAutofit/>
          </a:bodyPr>
          <a:lstStyle>
            <a:lvl1pPr marL="359991" indent="-359991" algn="l" defTabSz="914341" rtl="0" eaLnBrk="1" latinLnBrk="0" hangingPunct="1">
              <a:lnSpc>
                <a:spcPct val="82000"/>
              </a:lnSpc>
              <a:spcBef>
                <a:spcPts val="0"/>
              </a:spcBef>
              <a:spcAft>
                <a:spcPts val="1200"/>
              </a:spcAft>
              <a:buSzPct val="80000"/>
              <a:buFont typeface="Wingdings" pitchFamily="2" charset="2"/>
              <a:buNone/>
              <a:defRPr sz="133" b="0" kern="1200" cap="none" baseline="0">
                <a:solidFill>
                  <a:schemeClr val="bg1">
                    <a:alpha val="0"/>
                  </a:schemeClr>
                </a:solidFill>
                <a:latin typeface="+mn-lt"/>
                <a:ea typeface="+mn-ea"/>
                <a:cs typeface="+mn-cs"/>
              </a:defRPr>
            </a:lvl1pPr>
            <a:lvl2pPr marL="815980" indent="-239994" algn="l" defTabSz="914341" rtl="0" eaLnBrk="1" latinLnBrk="0" hangingPunct="1">
              <a:lnSpc>
                <a:spcPct val="82000"/>
              </a:lnSpc>
              <a:spcBef>
                <a:spcPts val="0"/>
              </a:spcBef>
              <a:spcAft>
                <a:spcPts val="1200"/>
              </a:spcAft>
              <a:buSzPct val="100000"/>
              <a:buFont typeface="Wingdings" pitchFamily="2" charset="2"/>
              <a:buChar char="§"/>
              <a:defRPr sz="1800"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200"/>
              </a:spcAft>
              <a:buClr>
                <a:schemeClr val="accent3"/>
              </a:buClr>
              <a:buSzPct val="100000"/>
              <a:buFont typeface="Wingdings" pitchFamily="2" charset="2"/>
              <a:buChar char="§"/>
              <a:defRPr sz="1800"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200"/>
              </a:spcAft>
              <a:buClr>
                <a:schemeClr val="accent1"/>
              </a:buClr>
              <a:buSzPct val="100000"/>
              <a:buFont typeface="Wingdings" pitchFamily="2" charset="2"/>
              <a:buChar char="§"/>
              <a:defRPr sz="1800"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200"/>
              </a:spcAft>
              <a:buClr>
                <a:schemeClr val="accent1"/>
              </a:buClr>
              <a:buSzPct val="100000"/>
              <a:buFont typeface="Wingdings" pitchFamily="2" charset="2"/>
              <a:buChar char="§"/>
              <a:defRPr sz="1800"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9982" marR="0" lvl="0" indent="-359982" algn="l" defTabSz="914318" rtl="0" eaLnBrk="1" fontAlgn="auto" latinLnBrk="0" hangingPunct="1">
              <a:lnSpc>
                <a:spcPct val="82000"/>
              </a:lnSpc>
              <a:spcBef>
                <a:spcPts val="0"/>
              </a:spcBef>
              <a:spcAft>
                <a:spcPts val="1200"/>
              </a:spcAft>
              <a:buClrTx/>
              <a:buSzPct val="80000"/>
              <a:buFont typeface="Wingdings" pitchFamily="2" charset="2"/>
              <a:buNone/>
              <a:tabLst/>
              <a:defRPr/>
            </a:pPr>
            <a:r>
              <a:rPr kumimoji="0" lang="fr-FR" sz="133" b="0" i="0" u="none" strike="noStrike" kern="1200" cap="none" spc="0" normalizeH="0" baseline="0" noProof="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 </a:t>
            </a:r>
            <a:endParaRPr kumimoji="0" lang="fr-FR" sz="133" b="0" i="0" u="none" strike="noStrike" kern="1200" cap="none" spc="0" normalizeH="0" baseline="0" noProof="0" dirty="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65" name="Obraz 24" descr="CA_logo symetryczne 1L.png"/>
          <p:cNvPicPr>
            <a:picLocks noChangeAspect="1"/>
          </p:cNvPicPr>
          <p:nvPr userDrawn="1"/>
        </p:nvPicPr>
        <p:blipFill rotWithShape="1">
          <a:blip r:embed="rId8" cstate="print">
            <a:extLst>
              <a:ext uri="{28A0092B-C50C-407E-A947-70E740481C1C}">
                <a14:useLocalDpi xmlns:a14="http://schemas.microsoft.com/office/drawing/2010/main"/>
              </a:ext>
            </a:extLst>
          </a:blip>
          <a:srcRect t="241" b="241"/>
          <a:stretch/>
        </p:blipFill>
        <p:spPr>
          <a:xfrm>
            <a:off x="5338235" y="6281744"/>
            <a:ext cx="1519221" cy="480053"/>
          </a:xfrm>
          <a:prstGeom prst="rect">
            <a:avLst/>
          </a:prstGeom>
        </p:spPr>
      </p:pic>
      <p:sp>
        <p:nvSpPr>
          <p:cNvPr id="66" name="Rectangle 9"/>
          <p:cNvSpPr/>
          <p:nvPr userDrawn="1"/>
        </p:nvSpPr>
        <p:spPr bwMode="gray">
          <a:xfrm>
            <a:off x="0" y="6309320"/>
            <a:ext cx="3407701" cy="548680"/>
          </a:xfrm>
          <a:prstGeom prst="rect">
            <a:avLst/>
          </a:prstGeom>
          <a:solidFill>
            <a:srgbClr val="FFFFFF"/>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7" name="Espace réservé de la date 5"/>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733" kern="1200"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r>
              <a:rPr kumimoji="0" lang="pl-PL" sz="733" b="0" i="0" u="none" strike="noStrike" kern="1200" cap="none" spc="0" normalizeH="0" baseline="0" noProof="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22.05.2017</a:t>
            </a:r>
            <a:endParaRPr kumimoji="0" lang="fr-FR" sz="733" b="0" i="0" u="none" strike="noStrike" kern="1200" cap="none"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8" name="Espace réservé du numéro de diapositive 6"/>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10C140CD-8AED-46FF-A9A2-77308F3F39AE}" type="slidenum">
              <a:rPr kumimoji="0" lang="fr-FR" sz="733" b="0" i="0" u="none" strike="noStrike" kern="1200" cap="none" spc="0" normalizeH="0" baseline="0" noProof="0" smtClean="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9" name="Espace réservé du pied de page 8"/>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Text Placeholder 4"/>
          <p:cNvSpPr>
            <a:spLocks noGrp="1"/>
          </p:cNvSpPr>
          <p:nvPr>
            <p:ph type="body" sz="quarter" idx="10" hasCustomPrompt="1"/>
          </p:nvPr>
        </p:nvSpPr>
        <p:spPr>
          <a:xfrm>
            <a:off x="2241577" y="3979549"/>
            <a:ext cx="9755320" cy="1440000"/>
          </a:xfrm>
        </p:spPr>
        <p:txBody>
          <a:bodyPr vert="horz" lIns="0" tIns="180000" rIns="0" bIns="0" rtlCol="0" anchor="ctr" anchorCtr="0">
            <a:noAutofit/>
          </a:bodyPr>
          <a:lstStyle>
            <a:lvl1pPr marL="359982" indent="-359982">
              <a:buNone/>
              <a:defRPr kumimoji="0" lang="en-US" sz="3600" b="0" i="0" u="none" strike="noStrike" cap="all" spc="0" normalizeH="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80000"/>
              </a:lnSpc>
              <a:spcAft>
                <a:spcPts val="0"/>
              </a:spcAft>
              <a:buClrTx/>
              <a:buSzTx/>
              <a:tabLst/>
            </a:pPr>
            <a:r>
              <a:rPr lang="en-US" dirty="0"/>
              <a:t>Click to add title</a:t>
            </a:r>
          </a:p>
        </p:txBody>
      </p:sp>
      <p:sp>
        <p:nvSpPr>
          <p:cNvPr id="71" name="Espace réservé du texte 13"/>
          <p:cNvSpPr txBox="1">
            <a:spLocks/>
          </p:cNvSpPr>
          <p:nvPr userDrawn="1"/>
        </p:nvSpPr>
        <p:spPr bwMode="gray">
          <a:xfrm>
            <a:off x="1877091" y="4293096"/>
            <a:ext cx="192000" cy="912000"/>
          </a:xfrm>
          <a:prstGeom prst="roundRect">
            <a:avLst>
              <a:gd name="adj" fmla="val 13081"/>
            </a:avLst>
          </a:prstGeom>
          <a:solidFill>
            <a:srgbClr val="96CA12"/>
          </a:solidFill>
          <a:ln>
            <a:solidFill>
              <a:srgbClr val="000000">
                <a:alpha val="0"/>
              </a:srgbClr>
            </a:solidFill>
          </a:ln>
        </p:spPr>
        <p:txBody>
          <a:bodyPr vert="horz" lIns="0" tIns="0" rIns="0" bIns="0" rtlCol="0" anchor="t" anchorCtr="0">
            <a:noAutofit/>
          </a:bodyPr>
          <a:lstStyle>
            <a:lvl1pPr marL="359991" indent="-359991" algn="l" defTabSz="914341" rtl="0" eaLnBrk="1" latinLnBrk="0" hangingPunct="1">
              <a:lnSpc>
                <a:spcPct val="82000"/>
              </a:lnSpc>
              <a:spcBef>
                <a:spcPts val="0"/>
              </a:spcBef>
              <a:spcAft>
                <a:spcPts val="1200"/>
              </a:spcAft>
              <a:buSzPct val="80000"/>
              <a:buFont typeface="Wingdings" pitchFamily="2" charset="2"/>
              <a:buNone/>
              <a:defRPr sz="133" b="0" kern="1200" cap="none" baseline="0">
                <a:solidFill>
                  <a:schemeClr val="bg1">
                    <a:alpha val="0"/>
                  </a:schemeClr>
                </a:solidFill>
                <a:latin typeface="+mn-lt"/>
                <a:ea typeface="+mn-ea"/>
                <a:cs typeface="+mn-cs"/>
              </a:defRPr>
            </a:lvl1pPr>
            <a:lvl2pPr marL="815980" indent="-239994" algn="l" defTabSz="914341" rtl="0" eaLnBrk="1" latinLnBrk="0" hangingPunct="1">
              <a:lnSpc>
                <a:spcPct val="82000"/>
              </a:lnSpc>
              <a:spcBef>
                <a:spcPts val="0"/>
              </a:spcBef>
              <a:spcAft>
                <a:spcPts val="1200"/>
              </a:spcAft>
              <a:buSzPct val="100000"/>
              <a:buFont typeface="Wingdings" pitchFamily="2" charset="2"/>
              <a:buChar char="§"/>
              <a:defRPr sz="1800"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200"/>
              </a:spcAft>
              <a:buClr>
                <a:schemeClr val="accent3"/>
              </a:buClr>
              <a:buSzPct val="100000"/>
              <a:buFont typeface="Wingdings" pitchFamily="2" charset="2"/>
              <a:buChar char="§"/>
              <a:defRPr sz="1800"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200"/>
              </a:spcAft>
              <a:buClr>
                <a:schemeClr val="accent1"/>
              </a:buClr>
              <a:buSzPct val="100000"/>
              <a:buFont typeface="Wingdings" pitchFamily="2" charset="2"/>
              <a:buChar char="§"/>
              <a:defRPr sz="1800"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200"/>
              </a:spcAft>
              <a:buClr>
                <a:schemeClr val="accent1"/>
              </a:buClr>
              <a:buSzPct val="100000"/>
              <a:buFont typeface="Wingdings" pitchFamily="2" charset="2"/>
              <a:buChar char="§"/>
              <a:defRPr sz="1800"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9982" marR="0" lvl="0" indent="-359982" algn="l" defTabSz="914318" rtl="0" eaLnBrk="1" fontAlgn="auto" latinLnBrk="0" hangingPunct="1">
              <a:lnSpc>
                <a:spcPct val="82000"/>
              </a:lnSpc>
              <a:spcBef>
                <a:spcPts val="0"/>
              </a:spcBef>
              <a:spcAft>
                <a:spcPts val="1200"/>
              </a:spcAft>
              <a:buClrTx/>
              <a:buSzPct val="80000"/>
              <a:buFont typeface="Wingdings" pitchFamily="2" charset="2"/>
              <a:buNone/>
              <a:tabLst/>
              <a:defRPr/>
            </a:pPr>
            <a:r>
              <a:rPr kumimoji="0" lang="fr-FR" sz="133" b="0" i="0" u="none" strike="noStrike" kern="1200" cap="none" spc="0" normalizeH="0" baseline="0" noProof="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 </a:t>
            </a:r>
            <a:endParaRPr kumimoji="0" lang="fr-FR" sz="133" b="0" i="0" u="none" strike="noStrike" kern="1200" cap="none" spc="0" normalizeH="0" baseline="0" noProof="0" dirty="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Text Placeholder 6"/>
          <p:cNvSpPr>
            <a:spLocks noGrp="1"/>
          </p:cNvSpPr>
          <p:nvPr>
            <p:ph type="body" sz="quarter" idx="11" hasCustomPrompt="1"/>
          </p:nvPr>
        </p:nvSpPr>
        <p:spPr>
          <a:xfrm>
            <a:off x="2241577" y="5421687"/>
            <a:ext cx="9755320"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subtitle</a:t>
            </a:r>
          </a:p>
        </p:txBody>
      </p:sp>
      <p:sp>
        <p:nvSpPr>
          <p:cNvPr id="9" name="Text Placeholder 8"/>
          <p:cNvSpPr>
            <a:spLocks noGrp="1"/>
          </p:cNvSpPr>
          <p:nvPr>
            <p:ph type="body" sz="quarter" idx="12" hasCustomPrompt="1"/>
          </p:nvPr>
        </p:nvSpPr>
        <p:spPr>
          <a:xfrm>
            <a:off x="2241577" y="5598384"/>
            <a:ext cx="9755320"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date</a:t>
            </a:r>
          </a:p>
        </p:txBody>
      </p:sp>
      <p:sp>
        <p:nvSpPr>
          <p:cNvPr id="16" name="Text Placeholder 15"/>
          <p:cNvSpPr>
            <a:spLocks noGrp="1"/>
          </p:cNvSpPr>
          <p:nvPr>
            <p:ph type="body" sz="quarter" idx="13" hasCustomPrompt="1"/>
          </p:nvPr>
        </p:nvSpPr>
        <p:spPr>
          <a:xfrm>
            <a:off x="2241579" y="5774945"/>
            <a:ext cx="9755319"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text</a:t>
            </a:r>
          </a:p>
        </p:txBody>
      </p:sp>
      <p:sp>
        <p:nvSpPr>
          <p:cNvPr id="77" name="Text Placeholder 76"/>
          <p:cNvSpPr>
            <a:spLocks noGrp="1"/>
          </p:cNvSpPr>
          <p:nvPr>
            <p:ph type="body" sz="quarter" idx="14" hasCustomPrompt="1"/>
          </p:nvPr>
        </p:nvSpPr>
        <p:spPr>
          <a:xfrm>
            <a:off x="2241577" y="5949427"/>
            <a:ext cx="9755320" cy="168000"/>
          </a:xfrm>
          <a:ln>
            <a:noFill/>
          </a:ln>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text</a:t>
            </a:r>
          </a:p>
        </p:txBody>
      </p:sp>
    </p:spTree>
    <p:extLst>
      <p:ext uri="{BB962C8B-B14F-4D97-AF65-F5344CB8AC3E}">
        <p14:creationId xmlns:p14="http://schemas.microsoft.com/office/powerpoint/2010/main" val="17112611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Strona tytułowa z motywem">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5AAC722-2C2A-42A4-9AF1-74B0E37078BD}"/>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10628" name="think-cell Slide" r:id="rId4" imgW="592" imgH="591" progId="TCLayout.ActiveDocument.1">
                  <p:embed/>
                </p:oleObj>
              </mc:Choice>
              <mc:Fallback>
                <p:oleObj name="think-cell Slide" r:id="rId4" imgW="592" imgH="591" progId="TCLayout.ActiveDocument.1">
                  <p:embed/>
                  <p:pic>
                    <p:nvPicPr>
                      <p:cNvPr id="3" name="Object 2" hidden="1">
                        <a:extLst>
                          <a:ext uri="{FF2B5EF4-FFF2-40B4-BE49-F238E27FC236}">
                            <a16:creationId xmlns:a16="http://schemas.microsoft.com/office/drawing/2014/main" id="{95AAC722-2C2A-42A4-9AF1-74B0E37078BD}"/>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63" name="Espace réservé pour une image  15"/>
          <p:cNvSpPr txBox="1">
            <a:spLocks/>
          </p:cNvSpPr>
          <p:nvPr userDrawn="1"/>
        </p:nvSpPr>
        <p:spPr bwMode="gray">
          <a:xfrm>
            <a:off x="340800" y="326400"/>
            <a:ext cx="11856000" cy="5856000"/>
          </a:xfrm>
          <a:custGeom>
            <a:avLst/>
            <a:gdLst>
              <a:gd name="connsiteX0" fmla="*/ 244898 w 8892000"/>
              <a:gd name="connsiteY0" fmla="*/ 0 h 4392000"/>
              <a:gd name="connsiteX1" fmla="*/ 3420000 w 8892000"/>
              <a:gd name="connsiteY1" fmla="*/ 0 h 4392000"/>
              <a:gd name="connsiteX2" fmla="*/ 8647102 w 8892000"/>
              <a:gd name="connsiteY2" fmla="*/ 0 h 4392000"/>
              <a:gd name="connsiteX3" fmla="*/ 8892000 w 8892000"/>
              <a:gd name="connsiteY3" fmla="*/ 0 h 4392000"/>
              <a:gd name="connsiteX4" fmla="*/ 8892000 w 8892000"/>
              <a:gd name="connsiteY4" fmla="*/ 244898 h 4392000"/>
              <a:gd name="connsiteX5" fmla="*/ 8892000 w 8892000"/>
              <a:gd name="connsiteY5" fmla="*/ 4147102 h 4392000"/>
              <a:gd name="connsiteX6" fmla="*/ 8892000 w 8892000"/>
              <a:gd name="connsiteY6" fmla="*/ 4392000 h 4392000"/>
              <a:gd name="connsiteX7" fmla="*/ 8647102 w 8892000"/>
              <a:gd name="connsiteY7" fmla="*/ 4392000 h 4392000"/>
              <a:gd name="connsiteX8" fmla="*/ 3420000 w 8892000"/>
              <a:gd name="connsiteY8" fmla="*/ 4392000 h 4392000"/>
              <a:gd name="connsiteX9" fmla="*/ 244898 w 8892000"/>
              <a:gd name="connsiteY9" fmla="*/ 4392000 h 4392000"/>
              <a:gd name="connsiteX10" fmla="*/ 0 w 8892000"/>
              <a:gd name="connsiteY10" fmla="*/ 4147102 h 4392000"/>
              <a:gd name="connsiteX11" fmla="*/ 0 w 8892000"/>
              <a:gd name="connsiteY11" fmla="*/ 244898 h 4392000"/>
              <a:gd name="connsiteX12" fmla="*/ 244898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4898" y="0"/>
                </a:moveTo>
                <a:lnTo>
                  <a:pt x="3420000" y="0"/>
                </a:lnTo>
                <a:lnTo>
                  <a:pt x="8647102" y="0"/>
                </a:lnTo>
                <a:lnTo>
                  <a:pt x="8892000" y="0"/>
                </a:lnTo>
                <a:lnTo>
                  <a:pt x="8892000" y="244898"/>
                </a:lnTo>
                <a:lnTo>
                  <a:pt x="8892000" y="4147102"/>
                </a:lnTo>
                <a:lnTo>
                  <a:pt x="8892000" y="4392000"/>
                </a:lnTo>
                <a:lnTo>
                  <a:pt x="8647102" y="4392000"/>
                </a:lnTo>
                <a:lnTo>
                  <a:pt x="3420000" y="4392000"/>
                </a:lnTo>
                <a:lnTo>
                  <a:pt x="244898" y="4392000"/>
                </a:lnTo>
                <a:cubicBezTo>
                  <a:pt x="109645" y="4392000"/>
                  <a:pt x="0" y="4282355"/>
                  <a:pt x="0" y="4147102"/>
                </a:cubicBezTo>
                <a:lnTo>
                  <a:pt x="0" y="244898"/>
                </a:lnTo>
                <a:cubicBezTo>
                  <a:pt x="0" y="109645"/>
                  <a:pt x="109645" y="0"/>
                  <a:pt x="244898" y="0"/>
                </a:cubicBezTo>
                <a:close/>
              </a:path>
            </a:pathLst>
          </a:custGeom>
          <a:solidFill>
            <a:srgbClr val="FFFFFF">
              <a:lumMod val="85000"/>
            </a:srgbClr>
          </a:solidFill>
          <a:ln>
            <a:noFill/>
          </a:ln>
        </p:spPr>
        <p:txBody>
          <a:bodyPr vert="horz" wrap="square" lIns="0" tIns="1260000" rIns="0" bIns="0" rtlCol="0" anchor="t" anchorCtr="0">
            <a:noAutofit/>
          </a:bodyPr>
          <a:lstStyle>
            <a:lvl1pPr marL="0" indent="0" algn="ctr" defTabSz="914341" rtl="0" eaLnBrk="1" latinLnBrk="0" hangingPunct="1">
              <a:lnSpc>
                <a:spcPct val="82000"/>
              </a:lnSpc>
              <a:spcBef>
                <a:spcPts val="0"/>
              </a:spcBef>
              <a:spcAft>
                <a:spcPts val="1200"/>
              </a:spcAft>
              <a:buSzPct val="80000"/>
              <a:buFontTx/>
              <a:buNone/>
              <a:defRPr sz="1600" b="1" kern="1200" cap="none" baseline="0">
                <a:solidFill>
                  <a:schemeClr val="tx1"/>
                </a:solidFill>
                <a:latin typeface="+mn-lt"/>
                <a:ea typeface="+mn-ea"/>
                <a:cs typeface="+mn-cs"/>
              </a:defRPr>
            </a:lvl1pPr>
            <a:lvl2pPr marL="815980" indent="-239994" algn="l" defTabSz="914341" rtl="0" eaLnBrk="1" latinLnBrk="0" hangingPunct="1">
              <a:lnSpc>
                <a:spcPct val="82000"/>
              </a:lnSpc>
              <a:spcBef>
                <a:spcPts val="0"/>
              </a:spcBef>
              <a:spcAft>
                <a:spcPts val="1200"/>
              </a:spcAft>
              <a:buSzPct val="100000"/>
              <a:buFont typeface="Wingdings" pitchFamily="2" charset="2"/>
              <a:buChar char="§"/>
              <a:defRPr sz="1800"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200"/>
              </a:spcAft>
              <a:buClr>
                <a:schemeClr val="accent3"/>
              </a:buClr>
              <a:buSzPct val="100000"/>
              <a:buFont typeface="Wingdings" pitchFamily="2" charset="2"/>
              <a:buChar char="§"/>
              <a:defRPr sz="1800"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200"/>
              </a:spcAft>
              <a:buClr>
                <a:schemeClr val="accent1"/>
              </a:buClr>
              <a:buSzPct val="100000"/>
              <a:buFont typeface="Wingdings" pitchFamily="2" charset="2"/>
              <a:buChar char="§"/>
              <a:defRPr sz="1800"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200"/>
              </a:spcAft>
              <a:buClr>
                <a:schemeClr val="accent1"/>
              </a:buClr>
              <a:buSzPct val="100000"/>
              <a:buFont typeface="Wingdings" pitchFamily="2" charset="2"/>
              <a:buChar char="§"/>
              <a:defRPr sz="1800"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18" rtl="0" eaLnBrk="1" fontAlgn="auto" latinLnBrk="0" hangingPunct="1">
              <a:lnSpc>
                <a:spcPct val="82000"/>
              </a:lnSpc>
              <a:spcBef>
                <a:spcPts val="0"/>
              </a:spcBef>
              <a:spcAft>
                <a:spcPts val="1200"/>
              </a:spcAft>
              <a:buClrTx/>
              <a:buSzPct val="80000"/>
              <a:buFontTx/>
              <a:buNone/>
              <a:tabLst/>
              <a:defRPr/>
            </a:pPr>
            <a:r>
              <a:rPr kumimoji="0" lang="pl-PL"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Kliknij ikonę, aby dodać zdjęcie tła</a:t>
            </a:r>
            <a:br>
              <a:rPr kumimoji="0" lang="pl-PL"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br>
            <a:r>
              <a:rPr kumimoji="0" lang="pl-PL"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(Wybierz obraz prawym przyciskiem myszy / Ustaw jako tło)</a:t>
            </a:r>
          </a:p>
        </p:txBody>
      </p:sp>
      <p:sp>
        <p:nvSpPr>
          <p:cNvPr id="64" name="Espace réservé du texte 13"/>
          <p:cNvSpPr txBox="1">
            <a:spLocks noChangeAspect="1"/>
          </p:cNvSpPr>
          <p:nvPr userDrawn="1"/>
        </p:nvSpPr>
        <p:spPr bwMode="gray">
          <a:xfrm>
            <a:off x="5616000" y="2"/>
            <a:ext cx="960000" cy="823385"/>
          </a:xfrm>
          <a:prstGeom prst="rect">
            <a:avLst/>
          </a:prstGeom>
          <a:blipFill>
            <a:blip r:embed="rId6" cstate="print">
              <a:extLst>
                <a:ext uri="{28A0092B-C50C-407E-A947-70E740481C1C}">
                  <a14:useLocalDpi xmlns:a14="http://schemas.microsoft.com/office/drawing/2010/main"/>
                </a:ext>
              </a:extLst>
            </a:blip>
            <a:stretch>
              <a:fillRect/>
            </a:stretch>
          </a:blipFill>
          <a:ln>
            <a:solidFill>
              <a:srgbClr val="000000">
                <a:alpha val="0"/>
              </a:srgbClr>
            </a:solidFill>
          </a:ln>
        </p:spPr>
        <p:txBody>
          <a:bodyPr vert="horz" lIns="0" tIns="0" rIns="0" bIns="0" rtlCol="0" anchor="t" anchorCtr="0">
            <a:noAutofit/>
          </a:bodyPr>
          <a:lstStyle>
            <a:lvl1pPr marL="359991" indent="-359991" algn="l" defTabSz="914341" rtl="0" eaLnBrk="1" latinLnBrk="0" hangingPunct="1">
              <a:lnSpc>
                <a:spcPct val="82000"/>
              </a:lnSpc>
              <a:spcBef>
                <a:spcPts val="0"/>
              </a:spcBef>
              <a:spcAft>
                <a:spcPts val="1200"/>
              </a:spcAft>
              <a:buSzPct val="80000"/>
              <a:buFont typeface="Wingdings" pitchFamily="2" charset="2"/>
              <a:buNone/>
              <a:defRPr sz="133" b="0" kern="1200" cap="none" baseline="0">
                <a:solidFill>
                  <a:schemeClr val="bg1">
                    <a:alpha val="0"/>
                  </a:schemeClr>
                </a:solidFill>
                <a:latin typeface="+mn-lt"/>
                <a:ea typeface="+mn-ea"/>
                <a:cs typeface="+mn-cs"/>
              </a:defRPr>
            </a:lvl1pPr>
            <a:lvl2pPr marL="815980" indent="-239994" algn="l" defTabSz="914341" rtl="0" eaLnBrk="1" latinLnBrk="0" hangingPunct="1">
              <a:lnSpc>
                <a:spcPct val="82000"/>
              </a:lnSpc>
              <a:spcBef>
                <a:spcPts val="0"/>
              </a:spcBef>
              <a:spcAft>
                <a:spcPts val="1200"/>
              </a:spcAft>
              <a:buSzPct val="100000"/>
              <a:buFont typeface="Wingdings" pitchFamily="2" charset="2"/>
              <a:buChar char="§"/>
              <a:defRPr sz="1800"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200"/>
              </a:spcAft>
              <a:buClr>
                <a:schemeClr val="accent3"/>
              </a:buClr>
              <a:buSzPct val="100000"/>
              <a:buFont typeface="Wingdings" pitchFamily="2" charset="2"/>
              <a:buChar char="§"/>
              <a:defRPr sz="1800"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200"/>
              </a:spcAft>
              <a:buClr>
                <a:schemeClr val="accent1"/>
              </a:buClr>
              <a:buSzPct val="100000"/>
              <a:buFont typeface="Wingdings" pitchFamily="2" charset="2"/>
              <a:buChar char="§"/>
              <a:defRPr sz="1800"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200"/>
              </a:spcAft>
              <a:buClr>
                <a:schemeClr val="accent1"/>
              </a:buClr>
              <a:buSzPct val="100000"/>
              <a:buFont typeface="Wingdings" pitchFamily="2" charset="2"/>
              <a:buChar char="§"/>
              <a:defRPr sz="1800"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9982" marR="0" lvl="0" indent="-359982" algn="l" defTabSz="914318" rtl="0" eaLnBrk="1" fontAlgn="auto" latinLnBrk="0" hangingPunct="1">
              <a:lnSpc>
                <a:spcPct val="82000"/>
              </a:lnSpc>
              <a:spcBef>
                <a:spcPts val="0"/>
              </a:spcBef>
              <a:spcAft>
                <a:spcPts val="1200"/>
              </a:spcAft>
              <a:buClrTx/>
              <a:buSzPct val="80000"/>
              <a:buFont typeface="Wingdings" pitchFamily="2" charset="2"/>
              <a:buNone/>
              <a:tabLst/>
              <a:defRPr/>
            </a:pPr>
            <a:r>
              <a:rPr kumimoji="0" lang="fr-FR" sz="133" b="0" i="0" u="none" strike="noStrike" kern="1200" cap="none" spc="0" normalizeH="0" baseline="0" noProof="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 </a:t>
            </a:r>
            <a:endParaRPr kumimoji="0" lang="fr-FR" sz="133" b="0" i="0" u="none" strike="noStrike" kern="1200" cap="none" spc="0" normalizeH="0" baseline="0" noProof="0" dirty="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65" name="Obraz 24" descr="CA_logo symetryczne 1L.png"/>
          <p:cNvPicPr>
            <a:picLocks noChangeAspect="1"/>
          </p:cNvPicPr>
          <p:nvPr userDrawn="1"/>
        </p:nvPicPr>
        <p:blipFill rotWithShape="1">
          <a:blip r:embed="rId7" cstate="print">
            <a:extLst>
              <a:ext uri="{28A0092B-C50C-407E-A947-70E740481C1C}">
                <a14:useLocalDpi xmlns:a14="http://schemas.microsoft.com/office/drawing/2010/main"/>
              </a:ext>
            </a:extLst>
          </a:blip>
          <a:srcRect t="241" b="241"/>
          <a:stretch/>
        </p:blipFill>
        <p:spPr>
          <a:xfrm>
            <a:off x="5338235" y="6281744"/>
            <a:ext cx="1519221" cy="480053"/>
          </a:xfrm>
          <a:prstGeom prst="rect">
            <a:avLst/>
          </a:prstGeom>
        </p:spPr>
      </p:pic>
      <p:sp>
        <p:nvSpPr>
          <p:cNvPr id="66" name="Rectangle 9"/>
          <p:cNvSpPr/>
          <p:nvPr userDrawn="1"/>
        </p:nvSpPr>
        <p:spPr bwMode="gray">
          <a:xfrm>
            <a:off x="0" y="6309320"/>
            <a:ext cx="3407701" cy="548680"/>
          </a:xfrm>
          <a:prstGeom prst="rect">
            <a:avLst/>
          </a:prstGeom>
          <a:solidFill>
            <a:srgbClr val="FFFFFF"/>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7" name="Espace réservé de la date 5"/>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733" kern="1200"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r>
              <a:rPr kumimoji="0" lang="pl-PL" sz="733" b="0" i="0" u="none" strike="noStrike" kern="1200" cap="none" spc="0" normalizeH="0" baseline="0" noProof="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22.05.2017</a:t>
            </a:r>
            <a:endParaRPr kumimoji="0" lang="fr-FR" sz="733" b="0" i="0" u="none" strike="noStrike" kern="1200" cap="none"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8" name="Espace réservé du numéro de diapositive 6"/>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10C140CD-8AED-46FF-A9A2-77308F3F39AE}" type="slidenum">
              <a:rPr kumimoji="0" lang="fr-FR" sz="733" b="0" i="0" u="none" strike="noStrike" kern="1200" cap="none" spc="0" normalizeH="0" baseline="0" noProof="0" smtClean="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9" name="Espace réservé du pied de page 8"/>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Text Placeholder 4"/>
          <p:cNvSpPr>
            <a:spLocks noGrp="1"/>
          </p:cNvSpPr>
          <p:nvPr>
            <p:ph type="body" sz="quarter" idx="10" hasCustomPrompt="1"/>
          </p:nvPr>
        </p:nvSpPr>
        <p:spPr>
          <a:xfrm>
            <a:off x="2241577" y="3979549"/>
            <a:ext cx="9755320" cy="1440000"/>
          </a:xfrm>
        </p:spPr>
        <p:txBody>
          <a:bodyPr vert="horz" lIns="0" tIns="180000" rIns="0" bIns="0" rtlCol="0" anchor="ctr" anchorCtr="0">
            <a:noAutofit/>
          </a:bodyPr>
          <a:lstStyle>
            <a:lvl1pPr marL="359982" indent="-359982">
              <a:buNone/>
              <a:defRPr kumimoji="0" lang="en-US" sz="3600" b="0" i="0" u="none" strike="noStrike" cap="all" spc="0" normalizeH="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80000"/>
              </a:lnSpc>
              <a:spcAft>
                <a:spcPts val="0"/>
              </a:spcAft>
              <a:buClrTx/>
              <a:buSzTx/>
              <a:tabLst/>
            </a:pPr>
            <a:r>
              <a:rPr lang="en-US" dirty="0"/>
              <a:t>Click to add title</a:t>
            </a:r>
          </a:p>
        </p:txBody>
      </p:sp>
      <p:sp>
        <p:nvSpPr>
          <p:cNvPr id="71" name="Espace réservé du texte 13"/>
          <p:cNvSpPr txBox="1">
            <a:spLocks/>
          </p:cNvSpPr>
          <p:nvPr userDrawn="1"/>
        </p:nvSpPr>
        <p:spPr bwMode="gray">
          <a:xfrm>
            <a:off x="1877091" y="4293096"/>
            <a:ext cx="192000" cy="912000"/>
          </a:xfrm>
          <a:prstGeom prst="roundRect">
            <a:avLst>
              <a:gd name="adj" fmla="val 13081"/>
            </a:avLst>
          </a:prstGeom>
          <a:solidFill>
            <a:srgbClr val="96CA12"/>
          </a:solidFill>
          <a:ln>
            <a:solidFill>
              <a:srgbClr val="000000">
                <a:alpha val="0"/>
              </a:srgbClr>
            </a:solidFill>
          </a:ln>
        </p:spPr>
        <p:txBody>
          <a:bodyPr vert="horz" lIns="0" tIns="0" rIns="0" bIns="0" rtlCol="0" anchor="t" anchorCtr="0">
            <a:noAutofit/>
          </a:bodyPr>
          <a:lstStyle>
            <a:lvl1pPr marL="359991" indent="-359991" algn="l" defTabSz="914341" rtl="0" eaLnBrk="1" latinLnBrk="0" hangingPunct="1">
              <a:lnSpc>
                <a:spcPct val="82000"/>
              </a:lnSpc>
              <a:spcBef>
                <a:spcPts val="0"/>
              </a:spcBef>
              <a:spcAft>
                <a:spcPts val="1200"/>
              </a:spcAft>
              <a:buSzPct val="80000"/>
              <a:buFont typeface="Wingdings" pitchFamily="2" charset="2"/>
              <a:buNone/>
              <a:defRPr sz="133" b="0" kern="1200" cap="none" baseline="0">
                <a:solidFill>
                  <a:schemeClr val="bg1">
                    <a:alpha val="0"/>
                  </a:schemeClr>
                </a:solidFill>
                <a:latin typeface="+mn-lt"/>
                <a:ea typeface="+mn-ea"/>
                <a:cs typeface="+mn-cs"/>
              </a:defRPr>
            </a:lvl1pPr>
            <a:lvl2pPr marL="815980" indent="-239994" algn="l" defTabSz="914341" rtl="0" eaLnBrk="1" latinLnBrk="0" hangingPunct="1">
              <a:lnSpc>
                <a:spcPct val="82000"/>
              </a:lnSpc>
              <a:spcBef>
                <a:spcPts val="0"/>
              </a:spcBef>
              <a:spcAft>
                <a:spcPts val="1200"/>
              </a:spcAft>
              <a:buSzPct val="100000"/>
              <a:buFont typeface="Wingdings" pitchFamily="2" charset="2"/>
              <a:buChar char="§"/>
              <a:defRPr sz="1800"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200"/>
              </a:spcAft>
              <a:buClr>
                <a:schemeClr val="accent3"/>
              </a:buClr>
              <a:buSzPct val="100000"/>
              <a:buFont typeface="Wingdings" pitchFamily="2" charset="2"/>
              <a:buChar char="§"/>
              <a:defRPr sz="1800"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200"/>
              </a:spcAft>
              <a:buClr>
                <a:schemeClr val="accent1"/>
              </a:buClr>
              <a:buSzPct val="100000"/>
              <a:buFont typeface="Wingdings" pitchFamily="2" charset="2"/>
              <a:buChar char="§"/>
              <a:defRPr sz="1800"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200"/>
              </a:spcAft>
              <a:buClr>
                <a:schemeClr val="accent1"/>
              </a:buClr>
              <a:buSzPct val="100000"/>
              <a:buFont typeface="Wingdings" pitchFamily="2" charset="2"/>
              <a:buChar char="§"/>
              <a:defRPr sz="1800"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9982" marR="0" lvl="0" indent="-359982" algn="l" defTabSz="914318" rtl="0" eaLnBrk="1" fontAlgn="auto" latinLnBrk="0" hangingPunct="1">
              <a:lnSpc>
                <a:spcPct val="82000"/>
              </a:lnSpc>
              <a:spcBef>
                <a:spcPts val="0"/>
              </a:spcBef>
              <a:spcAft>
                <a:spcPts val="1200"/>
              </a:spcAft>
              <a:buClrTx/>
              <a:buSzPct val="80000"/>
              <a:buFont typeface="Wingdings" pitchFamily="2" charset="2"/>
              <a:buNone/>
              <a:tabLst/>
              <a:defRPr/>
            </a:pPr>
            <a:r>
              <a:rPr kumimoji="0" lang="fr-FR" sz="133" b="0" i="0" u="none" strike="noStrike" kern="1200" cap="none" spc="0" normalizeH="0" baseline="0" noProof="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 </a:t>
            </a:r>
            <a:endParaRPr kumimoji="0" lang="fr-FR" sz="133" b="0" i="0" u="none" strike="noStrike" kern="1200" cap="none" spc="0" normalizeH="0" baseline="0" noProof="0" dirty="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Text Placeholder 6"/>
          <p:cNvSpPr>
            <a:spLocks noGrp="1"/>
          </p:cNvSpPr>
          <p:nvPr>
            <p:ph type="body" sz="quarter" idx="11" hasCustomPrompt="1"/>
          </p:nvPr>
        </p:nvSpPr>
        <p:spPr>
          <a:xfrm>
            <a:off x="2241577" y="5421687"/>
            <a:ext cx="9755320"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subtitle</a:t>
            </a:r>
          </a:p>
        </p:txBody>
      </p:sp>
      <p:sp>
        <p:nvSpPr>
          <p:cNvPr id="9" name="Text Placeholder 8"/>
          <p:cNvSpPr>
            <a:spLocks noGrp="1"/>
          </p:cNvSpPr>
          <p:nvPr>
            <p:ph type="body" sz="quarter" idx="12" hasCustomPrompt="1"/>
          </p:nvPr>
        </p:nvSpPr>
        <p:spPr>
          <a:xfrm>
            <a:off x="2241577" y="5598384"/>
            <a:ext cx="9755320"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date</a:t>
            </a:r>
          </a:p>
        </p:txBody>
      </p:sp>
      <p:sp>
        <p:nvSpPr>
          <p:cNvPr id="16" name="Text Placeholder 15"/>
          <p:cNvSpPr>
            <a:spLocks noGrp="1"/>
          </p:cNvSpPr>
          <p:nvPr>
            <p:ph type="body" sz="quarter" idx="13" hasCustomPrompt="1"/>
          </p:nvPr>
        </p:nvSpPr>
        <p:spPr>
          <a:xfrm>
            <a:off x="2241579" y="5774945"/>
            <a:ext cx="9755319"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text</a:t>
            </a:r>
          </a:p>
        </p:txBody>
      </p:sp>
      <p:sp>
        <p:nvSpPr>
          <p:cNvPr id="77" name="Text Placeholder 76"/>
          <p:cNvSpPr>
            <a:spLocks noGrp="1"/>
          </p:cNvSpPr>
          <p:nvPr>
            <p:ph type="body" sz="quarter" idx="14" hasCustomPrompt="1"/>
          </p:nvPr>
        </p:nvSpPr>
        <p:spPr>
          <a:xfrm>
            <a:off x="2241577" y="5949427"/>
            <a:ext cx="9755320" cy="168000"/>
          </a:xfrm>
          <a:ln>
            <a:noFill/>
          </a:ln>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text</a:t>
            </a:r>
          </a:p>
        </p:txBody>
      </p:sp>
    </p:spTree>
    <p:extLst>
      <p:ext uri="{BB962C8B-B14F-4D97-AF65-F5344CB8AC3E}">
        <p14:creationId xmlns:p14="http://schemas.microsoft.com/office/powerpoint/2010/main" val="294719422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Strona tytułowa z motywem">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5AAC722-2C2A-42A4-9AF1-74B0E37078BD}"/>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11652" name="think-cell Slide" r:id="rId4" imgW="592" imgH="591" progId="TCLayout.ActiveDocument.1">
                  <p:embed/>
                </p:oleObj>
              </mc:Choice>
              <mc:Fallback>
                <p:oleObj name="think-cell Slide" r:id="rId4" imgW="592" imgH="591" progId="TCLayout.ActiveDocument.1">
                  <p:embed/>
                  <p:pic>
                    <p:nvPicPr>
                      <p:cNvPr id="3" name="Object 2" hidden="1">
                        <a:extLst>
                          <a:ext uri="{FF2B5EF4-FFF2-40B4-BE49-F238E27FC236}">
                            <a16:creationId xmlns:a16="http://schemas.microsoft.com/office/drawing/2014/main" id="{95AAC722-2C2A-42A4-9AF1-74B0E37078BD}"/>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8" name="Forme libre 11"/>
          <p:cNvSpPr/>
          <p:nvPr userDrawn="1"/>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7E93A5"/>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pl-PL" sz="2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4" name="Espace réservé du texte 13"/>
          <p:cNvSpPr txBox="1">
            <a:spLocks noChangeAspect="1"/>
          </p:cNvSpPr>
          <p:nvPr userDrawn="1"/>
        </p:nvSpPr>
        <p:spPr bwMode="gray">
          <a:xfrm>
            <a:off x="5616000" y="2"/>
            <a:ext cx="960000" cy="823385"/>
          </a:xfrm>
          <a:prstGeom prst="rect">
            <a:avLst/>
          </a:prstGeom>
          <a:blipFill>
            <a:blip r:embed="rId6" cstate="print">
              <a:extLst>
                <a:ext uri="{28A0092B-C50C-407E-A947-70E740481C1C}">
                  <a14:useLocalDpi xmlns:a14="http://schemas.microsoft.com/office/drawing/2010/main"/>
                </a:ext>
              </a:extLst>
            </a:blip>
            <a:stretch>
              <a:fillRect/>
            </a:stretch>
          </a:blipFill>
          <a:ln>
            <a:solidFill>
              <a:srgbClr val="000000">
                <a:alpha val="0"/>
              </a:srgbClr>
            </a:solidFill>
          </a:ln>
        </p:spPr>
        <p:txBody>
          <a:bodyPr vert="horz" lIns="0" tIns="0" rIns="0" bIns="0" rtlCol="0" anchor="t" anchorCtr="0">
            <a:noAutofit/>
          </a:bodyPr>
          <a:lstStyle>
            <a:lvl1pPr marL="359991" indent="-359991" algn="l" defTabSz="914341" rtl="0" eaLnBrk="1" latinLnBrk="0" hangingPunct="1">
              <a:lnSpc>
                <a:spcPct val="82000"/>
              </a:lnSpc>
              <a:spcBef>
                <a:spcPts val="0"/>
              </a:spcBef>
              <a:spcAft>
                <a:spcPts val="1200"/>
              </a:spcAft>
              <a:buSzPct val="80000"/>
              <a:buFont typeface="Wingdings" pitchFamily="2" charset="2"/>
              <a:buNone/>
              <a:defRPr sz="133" b="0" kern="1200" cap="none" baseline="0">
                <a:solidFill>
                  <a:schemeClr val="bg1">
                    <a:alpha val="0"/>
                  </a:schemeClr>
                </a:solidFill>
                <a:latin typeface="+mn-lt"/>
                <a:ea typeface="+mn-ea"/>
                <a:cs typeface="+mn-cs"/>
              </a:defRPr>
            </a:lvl1pPr>
            <a:lvl2pPr marL="815980" indent="-239994" algn="l" defTabSz="914341" rtl="0" eaLnBrk="1" latinLnBrk="0" hangingPunct="1">
              <a:lnSpc>
                <a:spcPct val="82000"/>
              </a:lnSpc>
              <a:spcBef>
                <a:spcPts val="0"/>
              </a:spcBef>
              <a:spcAft>
                <a:spcPts val="1200"/>
              </a:spcAft>
              <a:buSzPct val="100000"/>
              <a:buFont typeface="Wingdings" pitchFamily="2" charset="2"/>
              <a:buChar char="§"/>
              <a:defRPr sz="1800"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200"/>
              </a:spcAft>
              <a:buClr>
                <a:schemeClr val="accent3"/>
              </a:buClr>
              <a:buSzPct val="100000"/>
              <a:buFont typeface="Wingdings" pitchFamily="2" charset="2"/>
              <a:buChar char="§"/>
              <a:defRPr sz="1800"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200"/>
              </a:spcAft>
              <a:buClr>
                <a:schemeClr val="accent1"/>
              </a:buClr>
              <a:buSzPct val="100000"/>
              <a:buFont typeface="Wingdings" pitchFamily="2" charset="2"/>
              <a:buChar char="§"/>
              <a:defRPr sz="1800"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200"/>
              </a:spcAft>
              <a:buClr>
                <a:schemeClr val="accent1"/>
              </a:buClr>
              <a:buSzPct val="100000"/>
              <a:buFont typeface="Wingdings" pitchFamily="2" charset="2"/>
              <a:buChar char="§"/>
              <a:defRPr sz="1800"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9982" marR="0" lvl="0" indent="-359982" algn="l" defTabSz="914318" rtl="0" eaLnBrk="1" fontAlgn="auto" latinLnBrk="0" hangingPunct="1">
              <a:lnSpc>
                <a:spcPct val="82000"/>
              </a:lnSpc>
              <a:spcBef>
                <a:spcPts val="0"/>
              </a:spcBef>
              <a:spcAft>
                <a:spcPts val="1200"/>
              </a:spcAft>
              <a:buClrTx/>
              <a:buSzPct val="80000"/>
              <a:buFont typeface="Wingdings" pitchFamily="2" charset="2"/>
              <a:buNone/>
              <a:tabLst/>
              <a:defRPr/>
            </a:pPr>
            <a:r>
              <a:rPr kumimoji="0" lang="fr-FR" sz="133" b="0" i="0" u="none" strike="noStrike" kern="1200" cap="none" spc="0" normalizeH="0" baseline="0" noProof="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 </a:t>
            </a:r>
            <a:endParaRPr kumimoji="0" lang="fr-FR" sz="133" b="0" i="0" u="none" strike="noStrike" kern="1200" cap="none" spc="0" normalizeH="0" baseline="0" noProof="0" dirty="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65" name="Obraz 24" descr="CA_logo symetryczne 1L.png"/>
          <p:cNvPicPr>
            <a:picLocks noChangeAspect="1"/>
          </p:cNvPicPr>
          <p:nvPr userDrawn="1"/>
        </p:nvPicPr>
        <p:blipFill rotWithShape="1">
          <a:blip r:embed="rId7" cstate="print">
            <a:extLst>
              <a:ext uri="{28A0092B-C50C-407E-A947-70E740481C1C}">
                <a14:useLocalDpi xmlns:a14="http://schemas.microsoft.com/office/drawing/2010/main"/>
              </a:ext>
            </a:extLst>
          </a:blip>
          <a:srcRect t="241" b="241"/>
          <a:stretch/>
        </p:blipFill>
        <p:spPr>
          <a:xfrm>
            <a:off x="5338235" y="6281744"/>
            <a:ext cx="1519221" cy="480053"/>
          </a:xfrm>
          <a:prstGeom prst="rect">
            <a:avLst/>
          </a:prstGeom>
        </p:spPr>
      </p:pic>
      <p:sp>
        <p:nvSpPr>
          <p:cNvPr id="66" name="Rectangle 9"/>
          <p:cNvSpPr/>
          <p:nvPr userDrawn="1"/>
        </p:nvSpPr>
        <p:spPr bwMode="gray">
          <a:xfrm>
            <a:off x="0" y="6309320"/>
            <a:ext cx="3407701" cy="548680"/>
          </a:xfrm>
          <a:prstGeom prst="rect">
            <a:avLst/>
          </a:prstGeom>
          <a:solidFill>
            <a:srgbClr val="FFFFFF"/>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7" name="Espace réservé de la date 5"/>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733" kern="1200"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r>
              <a:rPr kumimoji="0" lang="pl-PL" sz="733" b="0" i="0" u="none" strike="noStrike" kern="1200" cap="none" spc="0" normalizeH="0" baseline="0" noProof="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22.05.2017</a:t>
            </a:r>
            <a:endParaRPr kumimoji="0" lang="fr-FR" sz="733" b="0" i="0" u="none" strike="noStrike" kern="1200" cap="none"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8" name="Espace réservé du numéro de diapositive 6"/>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10C140CD-8AED-46FF-A9A2-77308F3F39AE}" type="slidenum">
              <a:rPr kumimoji="0" lang="fr-FR" sz="733" b="0" i="0" u="none" strike="noStrike" kern="1200" cap="none" spc="0" normalizeH="0" baseline="0" noProof="0" smtClean="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9" name="Espace réservé du pied de page 8"/>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Text Placeholder 4"/>
          <p:cNvSpPr>
            <a:spLocks noGrp="1"/>
          </p:cNvSpPr>
          <p:nvPr>
            <p:ph type="body" sz="quarter" idx="10" hasCustomPrompt="1"/>
          </p:nvPr>
        </p:nvSpPr>
        <p:spPr>
          <a:xfrm>
            <a:off x="2241577" y="3979549"/>
            <a:ext cx="9755320" cy="1440000"/>
          </a:xfrm>
        </p:spPr>
        <p:txBody>
          <a:bodyPr vert="horz" lIns="0" tIns="180000" rIns="0" bIns="0" rtlCol="0" anchor="ctr" anchorCtr="0">
            <a:noAutofit/>
          </a:bodyPr>
          <a:lstStyle>
            <a:lvl1pPr marL="359982" indent="-359982">
              <a:buNone/>
              <a:defRPr kumimoji="0" lang="en-US" sz="3600" b="0" i="0" u="none" strike="noStrike" cap="all" spc="0" normalizeH="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80000"/>
              </a:lnSpc>
              <a:spcAft>
                <a:spcPts val="0"/>
              </a:spcAft>
              <a:buClrTx/>
              <a:buSzTx/>
              <a:tabLst/>
            </a:pPr>
            <a:r>
              <a:rPr lang="en-US" dirty="0"/>
              <a:t>Click to add title</a:t>
            </a:r>
          </a:p>
        </p:txBody>
      </p:sp>
      <p:sp>
        <p:nvSpPr>
          <p:cNvPr id="71" name="Espace réservé du texte 13"/>
          <p:cNvSpPr txBox="1">
            <a:spLocks/>
          </p:cNvSpPr>
          <p:nvPr userDrawn="1"/>
        </p:nvSpPr>
        <p:spPr bwMode="gray">
          <a:xfrm>
            <a:off x="1877091" y="4293096"/>
            <a:ext cx="192000" cy="912000"/>
          </a:xfrm>
          <a:prstGeom prst="roundRect">
            <a:avLst>
              <a:gd name="adj" fmla="val 13081"/>
            </a:avLst>
          </a:prstGeom>
          <a:solidFill>
            <a:srgbClr val="96CA12"/>
          </a:solidFill>
          <a:ln>
            <a:solidFill>
              <a:srgbClr val="000000">
                <a:alpha val="0"/>
              </a:srgbClr>
            </a:solidFill>
          </a:ln>
        </p:spPr>
        <p:txBody>
          <a:bodyPr vert="horz" lIns="0" tIns="0" rIns="0" bIns="0" rtlCol="0" anchor="t" anchorCtr="0">
            <a:noAutofit/>
          </a:bodyPr>
          <a:lstStyle>
            <a:lvl1pPr marL="359991" indent="-359991" algn="l" defTabSz="914341" rtl="0" eaLnBrk="1" latinLnBrk="0" hangingPunct="1">
              <a:lnSpc>
                <a:spcPct val="82000"/>
              </a:lnSpc>
              <a:spcBef>
                <a:spcPts val="0"/>
              </a:spcBef>
              <a:spcAft>
                <a:spcPts val="1200"/>
              </a:spcAft>
              <a:buSzPct val="80000"/>
              <a:buFont typeface="Wingdings" pitchFamily="2" charset="2"/>
              <a:buNone/>
              <a:defRPr sz="133" b="0" kern="1200" cap="none" baseline="0">
                <a:solidFill>
                  <a:schemeClr val="bg1">
                    <a:alpha val="0"/>
                  </a:schemeClr>
                </a:solidFill>
                <a:latin typeface="+mn-lt"/>
                <a:ea typeface="+mn-ea"/>
                <a:cs typeface="+mn-cs"/>
              </a:defRPr>
            </a:lvl1pPr>
            <a:lvl2pPr marL="815980" indent="-239994" algn="l" defTabSz="914341" rtl="0" eaLnBrk="1" latinLnBrk="0" hangingPunct="1">
              <a:lnSpc>
                <a:spcPct val="82000"/>
              </a:lnSpc>
              <a:spcBef>
                <a:spcPts val="0"/>
              </a:spcBef>
              <a:spcAft>
                <a:spcPts val="1200"/>
              </a:spcAft>
              <a:buSzPct val="100000"/>
              <a:buFont typeface="Wingdings" pitchFamily="2" charset="2"/>
              <a:buChar char="§"/>
              <a:defRPr sz="1800"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200"/>
              </a:spcAft>
              <a:buClr>
                <a:schemeClr val="accent3"/>
              </a:buClr>
              <a:buSzPct val="100000"/>
              <a:buFont typeface="Wingdings" pitchFamily="2" charset="2"/>
              <a:buChar char="§"/>
              <a:defRPr sz="1800"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200"/>
              </a:spcAft>
              <a:buClr>
                <a:schemeClr val="accent1"/>
              </a:buClr>
              <a:buSzPct val="100000"/>
              <a:buFont typeface="Wingdings" pitchFamily="2" charset="2"/>
              <a:buChar char="§"/>
              <a:defRPr sz="1800"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200"/>
              </a:spcAft>
              <a:buClr>
                <a:schemeClr val="accent1"/>
              </a:buClr>
              <a:buSzPct val="100000"/>
              <a:buFont typeface="Wingdings" pitchFamily="2" charset="2"/>
              <a:buChar char="§"/>
              <a:defRPr sz="1800"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9982" marR="0" lvl="0" indent="-359982" algn="l" defTabSz="914318" rtl="0" eaLnBrk="1" fontAlgn="auto" latinLnBrk="0" hangingPunct="1">
              <a:lnSpc>
                <a:spcPct val="82000"/>
              </a:lnSpc>
              <a:spcBef>
                <a:spcPts val="0"/>
              </a:spcBef>
              <a:spcAft>
                <a:spcPts val="1200"/>
              </a:spcAft>
              <a:buClrTx/>
              <a:buSzPct val="80000"/>
              <a:buFont typeface="Wingdings" pitchFamily="2" charset="2"/>
              <a:buNone/>
              <a:tabLst/>
              <a:defRPr/>
            </a:pPr>
            <a:r>
              <a:rPr kumimoji="0" lang="fr-FR" sz="133" b="0" i="0" u="none" strike="noStrike" kern="1200" cap="none" spc="0" normalizeH="0" baseline="0" noProof="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 </a:t>
            </a:r>
            <a:endParaRPr kumimoji="0" lang="fr-FR" sz="133" b="0" i="0" u="none" strike="noStrike" kern="1200" cap="none" spc="0" normalizeH="0" baseline="0" noProof="0" dirty="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Text Placeholder 6"/>
          <p:cNvSpPr>
            <a:spLocks noGrp="1"/>
          </p:cNvSpPr>
          <p:nvPr>
            <p:ph type="body" sz="quarter" idx="11" hasCustomPrompt="1"/>
          </p:nvPr>
        </p:nvSpPr>
        <p:spPr>
          <a:xfrm>
            <a:off x="2241577" y="5421687"/>
            <a:ext cx="9755320"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subtitle</a:t>
            </a:r>
          </a:p>
        </p:txBody>
      </p:sp>
      <p:sp>
        <p:nvSpPr>
          <p:cNvPr id="9" name="Text Placeholder 8"/>
          <p:cNvSpPr>
            <a:spLocks noGrp="1"/>
          </p:cNvSpPr>
          <p:nvPr>
            <p:ph type="body" sz="quarter" idx="12" hasCustomPrompt="1"/>
          </p:nvPr>
        </p:nvSpPr>
        <p:spPr>
          <a:xfrm>
            <a:off x="2241577" y="5598384"/>
            <a:ext cx="9755320"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date</a:t>
            </a:r>
          </a:p>
        </p:txBody>
      </p:sp>
      <p:sp>
        <p:nvSpPr>
          <p:cNvPr id="16" name="Text Placeholder 15"/>
          <p:cNvSpPr>
            <a:spLocks noGrp="1"/>
          </p:cNvSpPr>
          <p:nvPr>
            <p:ph type="body" sz="quarter" idx="13" hasCustomPrompt="1"/>
          </p:nvPr>
        </p:nvSpPr>
        <p:spPr>
          <a:xfrm>
            <a:off x="2241579" y="5774945"/>
            <a:ext cx="9755319"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text</a:t>
            </a:r>
          </a:p>
        </p:txBody>
      </p:sp>
      <p:sp>
        <p:nvSpPr>
          <p:cNvPr id="77" name="Text Placeholder 76"/>
          <p:cNvSpPr>
            <a:spLocks noGrp="1"/>
          </p:cNvSpPr>
          <p:nvPr>
            <p:ph type="body" sz="quarter" idx="14" hasCustomPrompt="1"/>
          </p:nvPr>
        </p:nvSpPr>
        <p:spPr>
          <a:xfrm>
            <a:off x="2241577" y="5949427"/>
            <a:ext cx="9755320" cy="168000"/>
          </a:xfrm>
          <a:ln>
            <a:noFill/>
          </a:ln>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text</a:t>
            </a:r>
          </a:p>
        </p:txBody>
      </p:sp>
    </p:spTree>
    <p:extLst>
      <p:ext uri="{BB962C8B-B14F-4D97-AF65-F5344CB8AC3E}">
        <p14:creationId xmlns:p14="http://schemas.microsoft.com/office/powerpoint/2010/main" val="5204334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_Strona tytułowa z motywem">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5AAC722-2C2A-42A4-9AF1-74B0E37078BD}"/>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12676" name="think-cell Slide" r:id="rId4" imgW="592" imgH="591" progId="TCLayout.ActiveDocument.1">
                  <p:embed/>
                </p:oleObj>
              </mc:Choice>
              <mc:Fallback>
                <p:oleObj name="think-cell Slide" r:id="rId4" imgW="592" imgH="591" progId="TCLayout.ActiveDocument.1">
                  <p:embed/>
                  <p:pic>
                    <p:nvPicPr>
                      <p:cNvPr id="3" name="Object 2" hidden="1">
                        <a:extLst>
                          <a:ext uri="{FF2B5EF4-FFF2-40B4-BE49-F238E27FC236}">
                            <a16:creationId xmlns:a16="http://schemas.microsoft.com/office/drawing/2014/main" id="{95AAC722-2C2A-42A4-9AF1-74B0E37078BD}"/>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9" name="Forme libre 11"/>
          <p:cNvSpPr/>
          <p:nvPr userDrawn="1"/>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008789"/>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pl-PL" sz="2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4" name="Espace réservé du texte 13"/>
          <p:cNvSpPr txBox="1">
            <a:spLocks noChangeAspect="1"/>
          </p:cNvSpPr>
          <p:nvPr userDrawn="1"/>
        </p:nvSpPr>
        <p:spPr bwMode="gray">
          <a:xfrm>
            <a:off x="5616000" y="2"/>
            <a:ext cx="960000" cy="823385"/>
          </a:xfrm>
          <a:prstGeom prst="rect">
            <a:avLst/>
          </a:prstGeom>
          <a:blipFill>
            <a:blip r:embed="rId6" cstate="print">
              <a:extLst>
                <a:ext uri="{28A0092B-C50C-407E-A947-70E740481C1C}">
                  <a14:useLocalDpi xmlns:a14="http://schemas.microsoft.com/office/drawing/2010/main"/>
                </a:ext>
              </a:extLst>
            </a:blip>
            <a:stretch>
              <a:fillRect/>
            </a:stretch>
          </a:blipFill>
          <a:ln>
            <a:solidFill>
              <a:srgbClr val="000000">
                <a:alpha val="0"/>
              </a:srgbClr>
            </a:solidFill>
          </a:ln>
        </p:spPr>
        <p:txBody>
          <a:bodyPr vert="horz" lIns="0" tIns="0" rIns="0" bIns="0" rtlCol="0" anchor="t" anchorCtr="0">
            <a:noAutofit/>
          </a:bodyPr>
          <a:lstStyle>
            <a:lvl1pPr marL="359991" indent="-359991" algn="l" defTabSz="914341" rtl="0" eaLnBrk="1" latinLnBrk="0" hangingPunct="1">
              <a:lnSpc>
                <a:spcPct val="82000"/>
              </a:lnSpc>
              <a:spcBef>
                <a:spcPts val="0"/>
              </a:spcBef>
              <a:spcAft>
                <a:spcPts val="1200"/>
              </a:spcAft>
              <a:buSzPct val="80000"/>
              <a:buFont typeface="Wingdings" pitchFamily="2" charset="2"/>
              <a:buNone/>
              <a:defRPr sz="133" b="0" kern="1200" cap="none" baseline="0">
                <a:solidFill>
                  <a:schemeClr val="bg1">
                    <a:alpha val="0"/>
                  </a:schemeClr>
                </a:solidFill>
                <a:latin typeface="+mn-lt"/>
                <a:ea typeface="+mn-ea"/>
                <a:cs typeface="+mn-cs"/>
              </a:defRPr>
            </a:lvl1pPr>
            <a:lvl2pPr marL="815980" indent="-239994" algn="l" defTabSz="914341" rtl="0" eaLnBrk="1" latinLnBrk="0" hangingPunct="1">
              <a:lnSpc>
                <a:spcPct val="82000"/>
              </a:lnSpc>
              <a:spcBef>
                <a:spcPts val="0"/>
              </a:spcBef>
              <a:spcAft>
                <a:spcPts val="1200"/>
              </a:spcAft>
              <a:buSzPct val="100000"/>
              <a:buFont typeface="Wingdings" pitchFamily="2" charset="2"/>
              <a:buChar char="§"/>
              <a:defRPr sz="1800"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200"/>
              </a:spcAft>
              <a:buClr>
                <a:schemeClr val="accent3"/>
              </a:buClr>
              <a:buSzPct val="100000"/>
              <a:buFont typeface="Wingdings" pitchFamily="2" charset="2"/>
              <a:buChar char="§"/>
              <a:defRPr sz="1800"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200"/>
              </a:spcAft>
              <a:buClr>
                <a:schemeClr val="accent1"/>
              </a:buClr>
              <a:buSzPct val="100000"/>
              <a:buFont typeface="Wingdings" pitchFamily="2" charset="2"/>
              <a:buChar char="§"/>
              <a:defRPr sz="1800"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200"/>
              </a:spcAft>
              <a:buClr>
                <a:schemeClr val="accent1"/>
              </a:buClr>
              <a:buSzPct val="100000"/>
              <a:buFont typeface="Wingdings" pitchFamily="2" charset="2"/>
              <a:buChar char="§"/>
              <a:defRPr sz="1800"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9982" marR="0" lvl="0" indent="-359982" algn="l" defTabSz="914318" rtl="0" eaLnBrk="1" fontAlgn="auto" latinLnBrk="0" hangingPunct="1">
              <a:lnSpc>
                <a:spcPct val="82000"/>
              </a:lnSpc>
              <a:spcBef>
                <a:spcPts val="0"/>
              </a:spcBef>
              <a:spcAft>
                <a:spcPts val="1200"/>
              </a:spcAft>
              <a:buClrTx/>
              <a:buSzPct val="80000"/>
              <a:buFont typeface="Wingdings" pitchFamily="2" charset="2"/>
              <a:buNone/>
              <a:tabLst/>
              <a:defRPr/>
            </a:pPr>
            <a:r>
              <a:rPr kumimoji="0" lang="fr-FR" sz="133" b="0" i="0" u="none" strike="noStrike" kern="1200" cap="none" spc="0" normalizeH="0" baseline="0" noProof="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 </a:t>
            </a:r>
            <a:endParaRPr kumimoji="0" lang="fr-FR" sz="133" b="0" i="0" u="none" strike="noStrike" kern="1200" cap="none" spc="0" normalizeH="0" baseline="0" noProof="0" dirty="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65" name="Obraz 24" descr="CA_logo symetryczne 1L.png"/>
          <p:cNvPicPr>
            <a:picLocks noChangeAspect="1"/>
          </p:cNvPicPr>
          <p:nvPr userDrawn="1"/>
        </p:nvPicPr>
        <p:blipFill rotWithShape="1">
          <a:blip r:embed="rId7" cstate="print">
            <a:extLst>
              <a:ext uri="{28A0092B-C50C-407E-A947-70E740481C1C}">
                <a14:useLocalDpi xmlns:a14="http://schemas.microsoft.com/office/drawing/2010/main"/>
              </a:ext>
            </a:extLst>
          </a:blip>
          <a:srcRect t="241" b="241"/>
          <a:stretch/>
        </p:blipFill>
        <p:spPr>
          <a:xfrm>
            <a:off x="5338235" y="6281744"/>
            <a:ext cx="1519221" cy="480053"/>
          </a:xfrm>
          <a:prstGeom prst="rect">
            <a:avLst/>
          </a:prstGeom>
        </p:spPr>
      </p:pic>
      <p:sp>
        <p:nvSpPr>
          <p:cNvPr id="66" name="Rectangle 9"/>
          <p:cNvSpPr/>
          <p:nvPr userDrawn="1"/>
        </p:nvSpPr>
        <p:spPr bwMode="gray">
          <a:xfrm>
            <a:off x="0" y="6309320"/>
            <a:ext cx="3407701" cy="548680"/>
          </a:xfrm>
          <a:prstGeom prst="rect">
            <a:avLst/>
          </a:prstGeom>
          <a:solidFill>
            <a:srgbClr val="FFFFFF"/>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7" name="Espace réservé de la date 5"/>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733" kern="1200"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r>
              <a:rPr kumimoji="0" lang="pl-PL" sz="733" b="0" i="0" u="none" strike="noStrike" kern="1200" cap="none" spc="0" normalizeH="0" baseline="0" noProof="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22.05.2017</a:t>
            </a:r>
            <a:endParaRPr kumimoji="0" lang="fr-FR" sz="733" b="0" i="0" u="none" strike="noStrike" kern="1200" cap="none"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8" name="Espace réservé du numéro de diapositive 6"/>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10C140CD-8AED-46FF-A9A2-77308F3F39AE}" type="slidenum">
              <a:rPr kumimoji="0" lang="fr-FR" sz="733" b="0" i="0" u="none" strike="noStrike" kern="1200" cap="none" spc="0" normalizeH="0" baseline="0" noProof="0" smtClean="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9" name="Espace réservé du pied de page 8"/>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accent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dirty="0">
              <a:ln>
                <a:noFill/>
              </a:ln>
              <a:solidFill>
                <a:srgbClr val="008789">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Text Placeholder 4"/>
          <p:cNvSpPr>
            <a:spLocks noGrp="1"/>
          </p:cNvSpPr>
          <p:nvPr>
            <p:ph type="body" sz="quarter" idx="10" hasCustomPrompt="1"/>
          </p:nvPr>
        </p:nvSpPr>
        <p:spPr>
          <a:xfrm>
            <a:off x="2241577" y="3979549"/>
            <a:ext cx="9755320" cy="1440000"/>
          </a:xfrm>
        </p:spPr>
        <p:txBody>
          <a:bodyPr vert="horz" lIns="0" tIns="180000" rIns="0" bIns="0" rtlCol="0" anchor="ctr" anchorCtr="0">
            <a:noAutofit/>
          </a:bodyPr>
          <a:lstStyle>
            <a:lvl1pPr marL="359982" indent="-359982">
              <a:buNone/>
              <a:defRPr kumimoji="0" lang="en-US" sz="3600" b="0" i="0" u="none" strike="noStrike" cap="all" spc="0" normalizeH="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80000"/>
              </a:lnSpc>
              <a:spcAft>
                <a:spcPts val="0"/>
              </a:spcAft>
              <a:buClrTx/>
              <a:buSzTx/>
              <a:tabLst/>
            </a:pPr>
            <a:r>
              <a:rPr lang="en-US" dirty="0"/>
              <a:t>Click to add title</a:t>
            </a:r>
          </a:p>
        </p:txBody>
      </p:sp>
      <p:sp>
        <p:nvSpPr>
          <p:cNvPr id="71" name="Espace réservé du texte 13"/>
          <p:cNvSpPr txBox="1">
            <a:spLocks/>
          </p:cNvSpPr>
          <p:nvPr userDrawn="1"/>
        </p:nvSpPr>
        <p:spPr bwMode="gray">
          <a:xfrm>
            <a:off x="1877091" y="4293096"/>
            <a:ext cx="192000" cy="912000"/>
          </a:xfrm>
          <a:prstGeom prst="roundRect">
            <a:avLst>
              <a:gd name="adj" fmla="val 13081"/>
            </a:avLst>
          </a:prstGeom>
          <a:solidFill>
            <a:srgbClr val="96CA12"/>
          </a:solidFill>
          <a:ln>
            <a:solidFill>
              <a:srgbClr val="000000">
                <a:alpha val="0"/>
              </a:srgbClr>
            </a:solidFill>
          </a:ln>
        </p:spPr>
        <p:txBody>
          <a:bodyPr vert="horz" lIns="0" tIns="0" rIns="0" bIns="0" rtlCol="0" anchor="t" anchorCtr="0">
            <a:noAutofit/>
          </a:bodyPr>
          <a:lstStyle>
            <a:lvl1pPr marL="359991" indent="-359991" algn="l" defTabSz="914341" rtl="0" eaLnBrk="1" latinLnBrk="0" hangingPunct="1">
              <a:lnSpc>
                <a:spcPct val="82000"/>
              </a:lnSpc>
              <a:spcBef>
                <a:spcPts val="0"/>
              </a:spcBef>
              <a:spcAft>
                <a:spcPts val="1200"/>
              </a:spcAft>
              <a:buSzPct val="80000"/>
              <a:buFont typeface="Wingdings" pitchFamily="2" charset="2"/>
              <a:buNone/>
              <a:defRPr sz="133" b="0" kern="1200" cap="none" baseline="0">
                <a:solidFill>
                  <a:schemeClr val="bg1">
                    <a:alpha val="0"/>
                  </a:schemeClr>
                </a:solidFill>
                <a:latin typeface="+mn-lt"/>
                <a:ea typeface="+mn-ea"/>
                <a:cs typeface="+mn-cs"/>
              </a:defRPr>
            </a:lvl1pPr>
            <a:lvl2pPr marL="815980" indent="-239994" algn="l" defTabSz="914341" rtl="0" eaLnBrk="1" latinLnBrk="0" hangingPunct="1">
              <a:lnSpc>
                <a:spcPct val="82000"/>
              </a:lnSpc>
              <a:spcBef>
                <a:spcPts val="0"/>
              </a:spcBef>
              <a:spcAft>
                <a:spcPts val="1200"/>
              </a:spcAft>
              <a:buSzPct val="100000"/>
              <a:buFont typeface="Wingdings" pitchFamily="2" charset="2"/>
              <a:buChar char="§"/>
              <a:defRPr sz="1800"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200"/>
              </a:spcAft>
              <a:buClr>
                <a:schemeClr val="accent3"/>
              </a:buClr>
              <a:buSzPct val="100000"/>
              <a:buFont typeface="Wingdings" pitchFamily="2" charset="2"/>
              <a:buChar char="§"/>
              <a:defRPr sz="1800"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200"/>
              </a:spcAft>
              <a:buClr>
                <a:schemeClr val="accent1"/>
              </a:buClr>
              <a:buSzPct val="100000"/>
              <a:buFont typeface="Wingdings" pitchFamily="2" charset="2"/>
              <a:buChar char="§"/>
              <a:defRPr sz="1800"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200"/>
              </a:spcAft>
              <a:buClr>
                <a:schemeClr val="accent1"/>
              </a:buClr>
              <a:buSzPct val="100000"/>
              <a:buFont typeface="Wingdings" pitchFamily="2" charset="2"/>
              <a:buChar char="§"/>
              <a:defRPr sz="1800"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9982" marR="0" lvl="0" indent="-359982" algn="l" defTabSz="914318" rtl="0" eaLnBrk="1" fontAlgn="auto" latinLnBrk="0" hangingPunct="1">
              <a:lnSpc>
                <a:spcPct val="82000"/>
              </a:lnSpc>
              <a:spcBef>
                <a:spcPts val="0"/>
              </a:spcBef>
              <a:spcAft>
                <a:spcPts val="1200"/>
              </a:spcAft>
              <a:buClrTx/>
              <a:buSzPct val="80000"/>
              <a:buFont typeface="Wingdings" pitchFamily="2" charset="2"/>
              <a:buNone/>
              <a:tabLst/>
              <a:defRPr/>
            </a:pPr>
            <a:r>
              <a:rPr kumimoji="0" lang="fr-FR" sz="133" b="0" i="0" u="none" strike="noStrike" kern="1200" cap="none" spc="0" normalizeH="0" baseline="0" noProof="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 </a:t>
            </a:r>
            <a:endParaRPr kumimoji="0" lang="fr-FR" sz="133" b="0" i="0" u="none" strike="noStrike" kern="1200" cap="none" spc="0" normalizeH="0" baseline="0" noProof="0" dirty="0">
              <a:ln>
                <a:noFill/>
              </a:ln>
              <a:solidFill>
                <a:srgbClr val="FFFFFF">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Text Placeholder 6"/>
          <p:cNvSpPr>
            <a:spLocks noGrp="1"/>
          </p:cNvSpPr>
          <p:nvPr>
            <p:ph type="body" sz="quarter" idx="11" hasCustomPrompt="1"/>
          </p:nvPr>
        </p:nvSpPr>
        <p:spPr>
          <a:xfrm>
            <a:off x="2241577" y="5421687"/>
            <a:ext cx="9755320"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subtitle</a:t>
            </a:r>
          </a:p>
        </p:txBody>
      </p:sp>
      <p:sp>
        <p:nvSpPr>
          <p:cNvPr id="9" name="Text Placeholder 8"/>
          <p:cNvSpPr>
            <a:spLocks noGrp="1"/>
          </p:cNvSpPr>
          <p:nvPr>
            <p:ph type="body" sz="quarter" idx="12" hasCustomPrompt="1"/>
          </p:nvPr>
        </p:nvSpPr>
        <p:spPr>
          <a:xfrm>
            <a:off x="2241577" y="5598384"/>
            <a:ext cx="9755320"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date</a:t>
            </a:r>
          </a:p>
        </p:txBody>
      </p:sp>
      <p:sp>
        <p:nvSpPr>
          <p:cNvPr id="16" name="Text Placeholder 15"/>
          <p:cNvSpPr>
            <a:spLocks noGrp="1"/>
          </p:cNvSpPr>
          <p:nvPr>
            <p:ph type="body" sz="quarter" idx="13" hasCustomPrompt="1"/>
          </p:nvPr>
        </p:nvSpPr>
        <p:spPr>
          <a:xfrm>
            <a:off x="2241579" y="5774945"/>
            <a:ext cx="9755319" cy="168000"/>
          </a:xfrm>
          <a:noFill/>
          <a:ln>
            <a:noFill/>
          </a:ln>
          <a:effectLst/>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text</a:t>
            </a:r>
          </a:p>
        </p:txBody>
      </p:sp>
      <p:sp>
        <p:nvSpPr>
          <p:cNvPr id="77" name="Text Placeholder 76"/>
          <p:cNvSpPr>
            <a:spLocks noGrp="1"/>
          </p:cNvSpPr>
          <p:nvPr>
            <p:ph type="body" sz="quarter" idx="14" hasCustomPrompt="1"/>
          </p:nvPr>
        </p:nvSpPr>
        <p:spPr>
          <a:xfrm>
            <a:off x="2241577" y="5949427"/>
            <a:ext cx="9755320" cy="168000"/>
          </a:xfrm>
          <a:ln>
            <a:noFill/>
          </a:ln>
        </p:spPr>
        <p:txBody>
          <a:bodyPr vert="horz" lIns="0" tIns="0" rIns="0" bIns="0" rtlCol="0" anchor="t" anchorCtr="0">
            <a:noAutofit/>
          </a:bodyPr>
          <a:lstStyle>
            <a:lvl1pPr marL="359982" indent="-359982">
              <a:buNone/>
              <a:defRPr kumimoji="0" lang="en-US" sz="1200" b="0" i="0" u="none" strike="noStrike" spc="0" normalizeH="0" dirty="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80000"/>
              </a:lnSpc>
              <a:buClrTx/>
              <a:tabLst/>
            </a:pPr>
            <a:r>
              <a:rPr lang="en-US" dirty="0"/>
              <a:t>Click to add text</a:t>
            </a:r>
          </a:p>
        </p:txBody>
      </p:sp>
    </p:spTree>
    <p:extLst>
      <p:ext uri="{BB962C8B-B14F-4D97-AF65-F5344CB8AC3E}">
        <p14:creationId xmlns:p14="http://schemas.microsoft.com/office/powerpoint/2010/main" val="198304862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pis treści 1">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D263993-096B-4674-8A57-D5914F71D422}"/>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13700"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7D263993-096B-4674-8A57-D5914F71D422}"/>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6" name="Text Placeholder 5"/>
          <p:cNvSpPr>
            <a:spLocks noGrp="1"/>
          </p:cNvSpPr>
          <p:nvPr>
            <p:ph type="body" sz="quarter" idx="10" hasCustomPrompt="1"/>
          </p:nvPr>
        </p:nvSpPr>
        <p:spPr>
          <a:xfrm>
            <a:off x="3791744" y="457200"/>
            <a:ext cx="7902843" cy="1387624"/>
          </a:xfrm>
        </p:spPr>
        <p:txBody>
          <a:bodyPr vert="horz" lIns="0" tIns="0" rIns="0" bIns="0" rtlCol="0" anchor="t" anchorCtr="0">
            <a:noAutofit/>
          </a:bodyPr>
          <a:lstStyle>
            <a:lvl1pPr>
              <a:defRPr kumimoji="0" lang="en-US" sz="3600" b="0" i="0" u="none" strike="noStrike" spc="0" normalizeH="0" dirty="0">
                <a:ln>
                  <a:noFill/>
                </a:ln>
                <a:solidFill>
                  <a:srgbClr val="7E93A5"/>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90000"/>
              </a:lnSpc>
              <a:spcAft>
                <a:spcPts val="0"/>
              </a:spcAft>
              <a:buClrTx/>
              <a:buSzTx/>
              <a:buFontTx/>
              <a:buNone/>
              <a:tabLst/>
            </a:pPr>
            <a:r>
              <a:rPr lang="en-US" dirty="0"/>
              <a:t>Agenda</a:t>
            </a:r>
          </a:p>
        </p:txBody>
      </p:sp>
      <p:sp>
        <p:nvSpPr>
          <p:cNvPr id="24" name="Content Placeholder 23"/>
          <p:cNvSpPr>
            <a:spLocks noGrp="1"/>
          </p:cNvSpPr>
          <p:nvPr>
            <p:ph sz="quarter" idx="12" hasCustomPrompt="1"/>
          </p:nvPr>
        </p:nvSpPr>
        <p:spPr>
          <a:xfrm>
            <a:off x="3791743" y="2114552"/>
            <a:ext cx="7902840" cy="3911601"/>
          </a:xfrm>
        </p:spPr>
        <p:txBody>
          <a:bodyPr/>
          <a:lstStyle>
            <a:lvl1pPr marL="0" marR="0" indent="0" algn="l" defTabSz="914318" rtl="0" eaLnBrk="1" fontAlgn="auto" latinLnBrk="0" hangingPunct="1">
              <a:spcBef>
                <a:spcPts val="0"/>
              </a:spcBef>
              <a:spcAft>
                <a:spcPts val="1200"/>
              </a:spcAft>
              <a:buClrTx/>
              <a:buFont typeface="Wingdings" pitchFamily="2" charset="2"/>
              <a:buChar char="n"/>
              <a:tabLst/>
              <a:defRPr kumimoji="0" lang="en-US" sz="1600" b="0" i="0" u="none" strike="noStrike" kern="1200" cap="all" spc="0" normalizeH="0" baseline="0" dirty="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defRPr>
            </a:lvl1pPr>
            <a:lvl2pPr marL="575972" marR="0" indent="0" algn="l" defTabSz="914318" rtl="0" eaLnBrk="1" fontAlgn="auto" latinLnBrk="0" hangingPunct="1">
              <a:spcBef>
                <a:spcPts val="0"/>
              </a:spcBef>
              <a:spcAft>
                <a:spcPts val="1200"/>
              </a:spcAft>
              <a:buClrTx/>
              <a:buFont typeface="Wingdings" pitchFamily="2" charset="2"/>
              <a:buChar char="n"/>
              <a:tabLst/>
              <a:defRPr kumimoji="0" lang="en-US" sz="1600" b="0" i="0" u="none" strike="noStrike" kern="1200" cap="all" spc="0" normalizeH="0" baseline="0" dirty="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defRPr>
            </a:lvl2pPr>
            <a:lvl3pPr marL="1151942" indent="0">
              <a:buNone/>
              <a:defRPr/>
            </a:lvl3pPr>
            <a:lvl4pPr marL="1727914" indent="0">
              <a:buNone/>
              <a:defRPr/>
            </a:lvl4pPr>
            <a:lvl5pPr marL="2303885" indent="0">
              <a:buNone/>
              <a:defRPr/>
            </a:lvl5pPr>
          </a:lstStyle>
          <a:p>
            <a:pPr marL="484776" marR="0" lvl="0" indent="-484776" fontAlgn="auto">
              <a:lnSpc>
                <a:spcPct val="125000"/>
              </a:lnSpc>
              <a:buClrTx/>
              <a:buSzPct val="100000"/>
              <a:tabLst/>
            </a:pPr>
            <a:r>
              <a:rPr lang="en-US" dirty="0"/>
              <a:t>Text</a:t>
            </a:r>
          </a:p>
          <a:p>
            <a:pPr marL="835158" marR="0" lvl="1" indent="-350382" fontAlgn="auto">
              <a:buClrTx/>
              <a:buSzPct val="80000"/>
              <a:buChar char="n"/>
              <a:tabLst/>
            </a:pPr>
            <a:r>
              <a:rPr lang="en-US" dirty="0"/>
              <a:t>Text</a:t>
            </a:r>
          </a:p>
        </p:txBody>
      </p:sp>
      <p:sp>
        <p:nvSpPr>
          <p:cNvPr id="16"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 name="Forme libre 32"/>
          <p:cNvSpPr/>
          <p:nvPr userDrawn="1"/>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7E93A5"/>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8806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uverture fond uni">
    <p:spTree>
      <p:nvGrpSpPr>
        <p:cNvPr id="1" name=""/>
        <p:cNvGrpSpPr/>
        <p:nvPr/>
      </p:nvGrpSpPr>
      <p:grpSpPr>
        <a:xfrm>
          <a:off x="0" y="0"/>
          <a:ext cx="0" cy="0"/>
          <a:chOff x="0" y="0"/>
          <a:chExt cx="0" cy="0"/>
        </a:xfrm>
      </p:grpSpPr>
      <p:sp>
        <p:nvSpPr>
          <p:cNvPr id="11" name="Rectangle 10"/>
          <p:cNvSpPr/>
          <p:nvPr userDrawn="1"/>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7" name="Forme libre 16"/>
          <p:cNvSpPr/>
          <p:nvPr userDrawn="1"/>
        </p:nvSpPr>
        <p:spPr bwMode="gray">
          <a:xfrm>
            <a:off x="431801" y="333376"/>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re 1"/>
          <p:cNvSpPr>
            <a:spLocks noGrp="1"/>
          </p:cNvSpPr>
          <p:nvPr>
            <p:ph type="title" hasCustomPrompt="1"/>
          </p:nvPr>
        </p:nvSpPr>
        <p:spPr bwMode="gray">
          <a:xfrm>
            <a:off x="1939264" y="3960400"/>
            <a:ext cx="9755320" cy="1440000"/>
          </a:xfrm>
        </p:spPr>
        <p:txBody>
          <a:bodyPr anchor="t" anchorCtr="0"/>
          <a:lstStyle>
            <a:lvl1pPr algn="l">
              <a:lnSpc>
                <a:spcPct val="80000"/>
              </a:lnSpc>
              <a:spcBef>
                <a:spcPts val="0"/>
              </a:spcBef>
              <a:spcAft>
                <a:spcPts val="0"/>
              </a:spcAft>
              <a:defRPr sz="3750" b="0" cap="all" baseline="0">
                <a:solidFill>
                  <a:schemeClr val="bg1"/>
                </a:solidFill>
              </a:defRPr>
            </a:lvl1pPr>
          </a:lstStyle>
          <a:p>
            <a:r>
              <a:rPr lang="fr-FR" noProof="0" dirty="0"/>
              <a:t>titre</a:t>
            </a:r>
          </a:p>
        </p:txBody>
      </p:sp>
      <p:sp>
        <p:nvSpPr>
          <p:cNvPr id="6"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endParaRPr lang="fr-FR" dirty="0"/>
          </a:p>
        </p:txBody>
      </p:sp>
      <p:sp>
        <p:nvSpPr>
          <p:cNvPr id="7" name="Espace réservé du numéro de diapositive 6"/>
          <p:cNvSpPr>
            <a:spLocks noGrp="1"/>
          </p:cNvSpPr>
          <p:nvPr>
            <p:ph type="sldNum" sz="quarter" idx="11"/>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10C140CD-8AED-46FF-A9A2-77308F3F39AE}" type="slidenum">
              <a:rPr lang="fr-FR" smtClean="0"/>
              <a:pPr/>
              <a:t>‹#›</a:t>
            </a:fld>
            <a:endParaRPr lang="fr-FR" dirty="0"/>
          </a:p>
        </p:txBody>
      </p:sp>
      <p:sp>
        <p:nvSpPr>
          <p:cNvPr id="9"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r>
              <a:rPr lang="fr-FR"/>
              <a:t>BPI - AAP</a:t>
            </a:r>
            <a:endParaRPr lang="fr-FR" dirty="0"/>
          </a:p>
        </p:txBody>
      </p:sp>
      <p:sp>
        <p:nvSpPr>
          <p:cNvPr id="14" name="Espace réservé du texte 13"/>
          <p:cNvSpPr>
            <a:spLocks noGrp="1"/>
          </p:cNvSpPr>
          <p:nvPr>
            <p:ph type="body" sz="quarter" idx="13" hasCustomPrompt="1"/>
          </p:nvPr>
        </p:nvSpPr>
        <p:spPr bwMode="gray">
          <a:xfrm>
            <a:off x="1485371" y="4273550"/>
            <a:ext cx="264000" cy="914400"/>
          </a:xfrm>
          <a:prstGeom prst="roundRect">
            <a:avLst/>
          </a:prstGeom>
          <a:solidFill>
            <a:schemeClr val="bg2"/>
          </a:solidFill>
          <a:ln>
            <a:solidFill>
              <a:schemeClr val="tx1">
                <a:alpha val="0"/>
              </a:schemeClr>
            </a:solidFill>
          </a:ln>
        </p:spPr>
        <p:txBody>
          <a:bodyPr/>
          <a:lstStyle>
            <a:lvl1pPr>
              <a:buNone/>
              <a:defRPr sz="100" b="0" baseline="0">
                <a:solidFill>
                  <a:schemeClr val="bg1">
                    <a:alpha val="0"/>
                  </a:schemeClr>
                </a:solidFill>
              </a:defRPr>
            </a:lvl1pPr>
          </a:lstStyle>
          <a:p>
            <a:pPr lvl="0"/>
            <a:r>
              <a:rPr lang="fr-FR" dirty="0"/>
              <a:t> </a:t>
            </a:r>
          </a:p>
        </p:txBody>
      </p:sp>
      <p:pic>
        <p:nvPicPr>
          <p:cNvPr id="10" name="Image 9" descr="logo.png"/>
          <p:cNvPicPr>
            <a:picLocks noChangeAspect="1"/>
          </p:cNvPicPr>
          <p:nvPr userDrawn="1"/>
        </p:nvPicPr>
        <p:blipFill>
          <a:blip r:embed="rId2" cstate="print"/>
          <a:stretch>
            <a:fillRect/>
          </a:stretch>
        </p:blipFill>
        <p:spPr bwMode="gray">
          <a:xfrm>
            <a:off x="5472000" y="0"/>
            <a:ext cx="1248000" cy="803328"/>
          </a:xfrm>
          <a:prstGeom prst="rect">
            <a:avLst/>
          </a:prstGeom>
        </p:spPr>
      </p:pic>
    </p:spTree>
    <p:extLst>
      <p:ext uri="{BB962C8B-B14F-4D97-AF65-F5344CB8AC3E}">
        <p14:creationId xmlns:p14="http://schemas.microsoft.com/office/powerpoint/2010/main" val="32134679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uverture avec photo">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A65289CA-BB76-4367-A6E8-586A4465D416}"/>
              </a:ext>
            </a:extLst>
          </p:cNvPr>
          <p:cNvPicPr>
            <a:picLocks noChangeAspect="1"/>
          </p:cNvPicPr>
          <p:nvPr userDrawn="1"/>
        </p:nvPicPr>
        <p:blipFill>
          <a:blip r:embed="rId2"/>
          <a:srcRect/>
          <a:stretch/>
        </p:blipFill>
        <p:spPr>
          <a:xfrm>
            <a:off x="6637595" y="4822825"/>
            <a:ext cx="4907826" cy="1188114"/>
          </a:xfrm>
          <a:prstGeom prst="rect">
            <a:avLst/>
          </a:prstGeom>
        </p:spPr>
      </p:pic>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7194207" y="6174395"/>
            <a:ext cx="4320000" cy="252000"/>
          </a:xfrm>
        </p:spPr>
        <p:txBody>
          <a:bodyPr anchor="ctr"/>
          <a:lstStyle>
            <a:lvl1pPr marL="0" indent="0" algn="r">
              <a:buNone/>
              <a:defRPr sz="10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12" name="Titre 1">
            <a:extLst>
              <a:ext uri="{FF2B5EF4-FFF2-40B4-BE49-F238E27FC236}">
                <a16:creationId xmlns:a16="http://schemas.microsoft.com/office/drawing/2014/main" id="{2930B45F-AEDD-411B-9BBC-1B13EFEDC0E7}"/>
              </a:ext>
            </a:extLst>
          </p:cNvPr>
          <p:cNvSpPr>
            <a:spLocks noGrp="1"/>
          </p:cNvSpPr>
          <p:nvPr>
            <p:ph type="ctrTitle"/>
          </p:nvPr>
        </p:nvSpPr>
        <p:spPr>
          <a:xfrm>
            <a:off x="6230470" y="731743"/>
            <a:ext cx="5580000" cy="2414623"/>
          </a:xfrm>
        </p:spPr>
        <p:txBody>
          <a:bodyPr anchor="b">
            <a:normAutofit/>
          </a:bodyPr>
          <a:lstStyle>
            <a:lvl1pPr algn="l" defTabSz="360000">
              <a:lnSpc>
                <a:spcPct val="85000"/>
              </a:lnSpc>
              <a:tabLst/>
              <a:defRPr sz="4400"/>
            </a:lvl1pPr>
          </a:lstStyle>
          <a:p>
            <a:r>
              <a:rPr lang="fr-FR"/>
              <a:t>Modifiez le style du titre</a:t>
            </a:r>
            <a:endParaRPr lang="fr-FR" dirty="0"/>
          </a:p>
        </p:txBody>
      </p:sp>
      <p:sp>
        <p:nvSpPr>
          <p:cNvPr id="13" name="Sous-titre 2">
            <a:extLst>
              <a:ext uri="{FF2B5EF4-FFF2-40B4-BE49-F238E27FC236}">
                <a16:creationId xmlns:a16="http://schemas.microsoft.com/office/drawing/2014/main" id="{9B55D30E-725C-43C0-B80E-301FBBB3B6E0}"/>
              </a:ext>
            </a:extLst>
          </p:cNvPr>
          <p:cNvSpPr>
            <a:spLocks noGrp="1"/>
          </p:cNvSpPr>
          <p:nvPr>
            <p:ph type="subTitle" idx="1"/>
          </p:nvPr>
        </p:nvSpPr>
        <p:spPr>
          <a:xfrm>
            <a:off x="6230470" y="3056037"/>
            <a:ext cx="5580000" cy="2340000"/>
          </a:xfrm>
        </p:spPr>
        <p:txBody>
          <a:bodyPr anchor="t"/>
          <a:lstStyle>
            <a:lvl1pPr marL="0" indent="0" algn="l" defTabSz="360000">
              <a:lnSpc>
                <a:spcPct val="85000"/>
              </a:lnSpc>
              <a:buNone/>
              <a:tabLst/>
              <a:defRPr sz="44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cxnSp>
        <p:nvCxnSpPr>
          <p:cNvPr id="17" name="Connecteur droit 16">
            <a:extLst>
              <a:ext uri="{FF2B5EF4-FFF2-40B4-BE49-F238E27FC236}">
                <a16:creationId xmlns:a16="http://schemas.microsoft.com/office/drawing/2014/main" id="{88175086-68EB-4950-BC23-A9DFECDDDE2E}"/>
              </a:ext>
            </a:extLst>
          </p:cNvPr>
          <p:cNvCxnSpPr/>
          <p:nvPr userDrawn="1"/>
        </p:nvCxnSpPr>
        <p:spPr>
          <a:xfrm>
            <a:off x="804000" y="6120000"/>
            <a:ext cx="105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7901" y="731743"/>
            <a:ext cx="5162550" cy="5105400"/>
          </a:xfrm>
          <a:prstGeom prst="rect">
            <a:avLst/>
          </a:prstGeom>
        </p:spPr>
      </p:pic>
    </p:spTree>
    <p:extLst>
      <p:ext uri="{BB962C8B-B14F-4D97-AF65-F5344CB8AC3E}">
        <p14:creationId xmlns:p14="http://schemas.microsoft.com/office/powerpoint/2010/main" val="485311664"/>
      </p:ext>
    </p:extLst>
  </p:cSld>
  <p:clrMapOvr>
    <a:masterClrMapping/>
  </p:clrMapOvr>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Spis treści 1">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D263993-096B-4674-8A57-D5914F71D422}"/>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14724"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7D263993-096B-4674-8A57-D5914F71D422}"/>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0" name="Forme libre 7"/>
          <p:cNvSpPr/>
          <p:nvPr userDrawn="1"/>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7E93A5"/>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Text Placeholder 5"/>
          <p:cNvSpPr>
            <a:spLocks noGrp="1"/>
          </p:cNvSpPr>
          <p:nvPr>
            <p:ph type="body" sz="quarter" idx="10" hasCustomPrompt="1"/>
          </p:nvPr>
        </p:nvSpPr>
        <p:spPr>
          <a:xfrm>
            <a:off x="3791744" y="457200"/>
            <a:ext cx="7902843" cy="1387624"/>
          </a:xfrm>
        </p:spPr>
        <p:txBody>
          <a:bodyPr vert="horz" lIns="0" tIns="0" rIns="0" bIns="0" rtlCol="0" anchor="t" anchorCtr="0">
            <a:noAutofit/>
          </a:bodyPr>
          <a:lstStyle>
            <a:lvl1pPr>
              <a:defRPr kumimoji="0" lang="en-US" sz="3600" b="0" i="0" u="none" strike="noStrike" spc="0" normalizeH="0" dirty="0">
                <a:ln>
                  <a:noFill/>
                </a:ln>
                <a:solidFill>
                  <a:schemeClr val="bg1"/>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90000"/>
              </a:lnSpc>
              <a:spcAft>
                <a:spcPts val="0"/>
              </a:spcAft>
              <a:buClrTx/>
              <a:buSzTx/>
              <a:buFontTx/>
              <a:buNone/>
              <a:tabLst/>
            </a:pPr>
            <a:r>
              <a:rPr lang="en-US" dirty="0"/>
              <a:t>Agenda</a:t>
            </a:r>
          </a:p>
        </p:txBody>
      </p:sp>
      <p:sp>
        <p:nvSpPr>
          <p:cNvPr id="24" name="Content Placeholder 23"/>
          <p:cNvSpPr>
            <a:spLocks noGrp="1"/>
          </p:cNvSpPr>
          <p:nvPr>
            <p:ph sz="quarter" idx="12" hasCustomPrompt="1"/>
          </p:nvPr>
        </p:nvSpPr>
        <p:spPr>
          <a:xfrm>
            <a:off x="3791743" y="2114552"/>
            <a:ext cx="7902840" cy="3911601"/>
          </a:xfrm>
        </p:spPr>
        <p:txBody>
          <a:bodyPr/>
          <a:lstStyle>
            <a:lvl1pPr marL="0" marR="0" indent="0" algn="l" defTabSz="914318" rtl="0" eaLnBrk="1" fontAlgn="auto" latinLnBrk="0" hangingPunct="1">
              <a:spcBef>
                <a:spcPts val="0"/>
              </a:spcBef>
              <a:spcAft>
                <a:spcPts val="1200"/>
              </a:spcAft>
              <a:buClrTx/>
              <a:buFont typeface="Wingdings" pitchFamily="2" charset="2"/>
              <a:buChar char="n"/>
              <a:tabLst/>
              <a:defRPr kumimoji="0" lang="en-US" sz="1600" b="0" i="0" u="none" strike="noStrike" kern="1200" cap="all" spc="0" normalizeH="0" baseline="0" dirty="0" smtClean="0">
                <a:ln>
                  <a:noFill/>
                </a:ln>
                <a:solidFill>
                  <a:schemeClr val="bg1"/>
                </a:solidFill>
                <a:effectLst/>
                <a:uLnTx/>
                <a:uFillTx/>
                <a:latin typeface="Arial" panose="020B0604020202020204" pitchFamily="34" charset="0"/>
                <a:ea typeface="+mn-ea"/>
                <a:cs typeface="Arial" panose="020B0604020202020204" pitchFamily="34" charset="0"/>
                <a:sym typeface="Arial" panose="020B0604020202020204" pitchFamily="34" charset="0"/>
              </a:defRPr>
            </a:lvl1pPr>
            <a:lvl2pPr marL="575972" marR="0" indent="0" algn="l" defTabSz="914318" rtl="0" eaLnBrk="1" fontAlgn="auto" latinLnBrk="0" hangingPunct="1">
              <a:spcBef>
                <a:spcPts val="0"/>
              </a:spcBef>
              <a:spcAft>
                <a:spcPts val="1200"/>
              </a:spcAft>
              <a:buClrTx/>
              <a:buFont typeface="Wingdings" pitchFamily="2" charset="2"/>
              <a:buChar char="n"/>
              <a:tabLst/>
              <a:defRPr kumimoji="0" lang="en-US" sz="1600" b="0" i="0" u="none" strike="noStrike" kern="1200" cap="all" spc="0" normalizeH="0" baseline="0" dirty="0" smtClean="0">
                <a:ln>
                  <a:noFill/>
                </a:ln>
                <a:solidFill>
                  <a:schemeClr val="bg1"/>
                </a:solidFill>
                <a:effectLst/>
                <a:uLnTx/>
                <a:uFillTx/>
                <a:latin typeface="Arial" panose="020B0604020202020204" pitchFamily="34" charset="0"/>
                <a:ea typeface="+mn-ea"/>
                <a:cs typeface="Arial" panose="020B0604020202020204" pitchFamily="34" charset="0"/>
                <a:sym typeface="Arial" panose="020B0604020202020204" pitchFamily="34" charset="0"/>
              </a:defRPr>
            </a:lvl2pPr>
            <a:lvl3pPr marL="1151942" indent="0">
              <a:buNone/>
              <a:defRPr/>
            </a:lvl3pPr>
            <a:lvl4pPr marL="1727914" indent="0">
              <a:buNone/>
              <a:defRPr/>
            </a:lvl4pPr>
            <a:lvl5pPr marL="2303885" indent="0">
              <a:buNone/>
              <a:defRPr/>
            </a:lvl5pPr>
          </a:lstStyle>
          <a:p>
            <a:pPr marL="484776" marR="0" lvl="0" indent="-484776" fontAlgn="auto">
              <a:lnSpc>
                <a:spcPct val="125000"/>
              </a:lnSpc>
              <a:buClrTx/>
              <a:buSzPct val="100000"/>
              <a:tabLst/>
            </a:pPr>
            <a:r>
              <a:rPr lang="en-US" dirty="0"/>
              <a:t>Text</a:t>
            </a:r>
          </a:p>
          <a:p>
            <a:pPr marL="835158" marR="0" lvl="1" indent="-350382" fontAlgn="auto">
              <a:buClrTx/>
              <a:buSzPct val="80000"/>
              <a:buChar char="n"/>
              <a:tabLst/>
            </a:pPr>
            <a:r>
              <a:rPr lang="en-US" dirty="0"/>
              <a:t>Text</a:t>
            </a:r>
          </a:p>
        </p:txBody>
      </p:sp>
      <p:sp>
        <p:nvSpPr>
          <p:cNvPr id="15" name="Espace réservé de la date 3"/>
          <p:cNvSpPr txBox="1">
            <a:spLocks/>
          </p:cNvSpPr>
          <p:nvPr userDrawn="1"/>
        </p:nvSpPr>
        <p:spPr bwMode="gray">
          <a:xfrm>
            <a:off x="924311" y="6480335"/>
            <a:ext cx="659188"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kern="1200"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r>
              <a:rPr kumimoji="0" lang="pl-PL"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t>22.05.2017</a:t>
            </a:r>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6989076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2_Spis treści 1">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D263993-096B-4674-8A57-D5914F71D422}"/>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15748"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7D263993-096B-4674-8A57-D5914F71D422}"/>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1" name="Forme libre 9"/>
          <p:cNvSpPr/>
          <p:nvPr userDrawn="1"/>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008789"/>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Text Placeholder 5"/>
          <p:cNvSpPr>
            <a:spLocks noGrp="1"/>
          </p:cNvSpPr>
          <p:nvPr>
            <p:ph type="body" sz="quarter" idx="10" hasCustomPrompt="1"/>
          </p:nvPr>
        </p:nvSpPr>
        <p:spPr>
          <a:xfrm>
            <a:off x="3791744" y="457200"/>
            <a:ext cx="7902843" cy="1387624"/>
          </a:xfrm>
        </p:spPr>
        <p:txBody>
          <a:bodyPr vert="horz" lIns="0" tIns="0" rIns="0" bIns="0" rtlCol="0" anchor="t" anchorCtr="0">
            <a:noAutofit/>
          </a:bodyPr>
          <a:lstStyle>
            <a:lvl1pPr>
              <a:defRPr kumimoji="0" lang="en-US" sz="3600" b="0" i="0" u="none" strike="noStrike" spc="0" normalizeH="0" dirty="0">
                <a:ln>
                  <a:noFill/>
                </a:ln>
                <a:solidFill>
                  <a:schemeClr val="bg1"/>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90000"/>
              </a:lnSpc>
              <a:spcAft>
                <a:spcPts val="0"/>
              </a:spcAft>
              <a:buClrTx/>
              <a:buSzTx/>
              <a:buFontTx/>
              <a:buNone/>
              <a:tabLst/>
            </a:pPr>
            <a:r>
              <a:rPr lang="en-US" dirty="0"/>
              <a:t>Agenda</a:t>
            </a:r>
          </a:p>
        </p:txBody>
      </p:sp>
      <p:sp>
        <p:nvSpPr>
          <p:cNvPr id="24" name="Content Placeholder 23"/>
          <p:cNvSpPr>
            <a:spLocks noGrp="1"/>
          </p:cNvSpPr>
          <p:nvPr>
            <p:ph sz="quarter" idx="12" hasCustomPrompt="1"/>
          </p:nvPr>
        </p:nvSpPr>
        <p:spPr>
          <a:xfrm>
            <a:off x="3791743" y="2114552"/>
            <a:ext cx="7902840" cy="3911601"/>
          </a:xfrm>
        </p:spPr>
        <p:txBody>
          <a:bodyPr/>
          <a:lstStyle>
            <a:lvl1pPr marL="0" marR="0" indent="0" algn="l" defTabSz="914318" rtl="0" eaLnBrk="1" fontAlgn="auto" latinLnBrk="0" hangingPunct="1">
              <a:spcBef>
                <a:spcPts val="0"/>
              </a:spcBef>
              <a:spcAft>
                <a:spcPts val="1200"/>
              </a:spcAft>
              <a:buClrTx/>
              <a:buFont typeface="Wingdings" pitchFamily="2" charset="2"/>
              <a:buChar char="n"/>
              <a:tabLst/>
              <a:defRPr kumimoji="0" lang="en-US" sz="1600" b="0" i="0" u="none" strike="noStrike" kern="1200" cap="all" spc="0" normalizeH="0" baseline="0" dirty="0" smtClean="0">
                <a:ln>
                  <a:noFill/>
                </a:ln>
                <a:solidFill>
                  <a:schemeClr val="bg1"/>
                </a:solidFill>
                <a:effectLst/>
                <a:uLnTx/>
                <a:uFillTx/>
                <a:latin typeface="Arial" panose="020B0604020202020204" pitchFamily="34" charset="0"/>
                <a:ea typeface="+mn-ea"/>
                <a:cs typeface="Arial" panose="020B0604020202020204" pitchFamily="34" charset="0"/>
                <a:sym typeface="Arial" panose="020B0604020202020204" pitchFamily="34" charset="0"/>
              </a:defRPr>
            </a:lvl1pPr>
            <a:lvl2pPr marL="575972" marR="0" indent="0" algn="l" defTabSz="914318" rtl="0" eaLnBrk="1" fontAlgn="auto" latinLnBrk="0" hangingPunct="1">
              <a:spcBef>
                <a:spcPts val="0"/>
              </a:spcBef>
              <a:spcAft>
                <a:spcPts val="1200"/>
              </a:spcAft>
              <a:buClrTx/>
              <a:buFont typeface="Wingdings" pitchFamily="2" charset="2"/>
              <a:buChar char="n"/>
              <a:tabLst/>
              <a:defRPr kumimoji="0" lang="en-US" sz="1600" b="0" i="0" u="none" strike="noStrike" kern="1200" cap="all" spc="0" normalizeH="0" baseline="0" dirty="0" smtClean="0">
                <a:ln>
                  <a:noFill/>
                </a:ln>
                <a:solidFill>
                  <a:schemeClr val="bg1"/>
                </a:solidFill>
                <a:effectLst/>
                <a:uLnTx/>
                <a:uFillTx/>
                <a:latin typeface="Arial" panose="020B0604020202020204" pitchFamily="34" charset="0"/>
                <a:ea typeface="+mn-ea"/>
                <a:cs typeface="Arial" panose="020B0604020202020204" pitchFamily="34" charset="0"/>
                <a:sym typeface="Arial" panose="020B0604020202020204" pitchFamily="34" charset="0"/>
              </a:defRPr>
            </a:lvl2pPr>
            <a:lvl3pPr marL="1151942" indent="0">
              <a:buNone/>
              <a:defRPr/>
            </a:lvl3pPr>
            <a:lvl4pPr marL="1727914" indent="0">
              <a:buNone/>
              <a:defRPr/>
            </a:lvl4pPr>
            <a:lvl5pPr marL="2303885" indent="0">
              <a:buNone/>
              <a:defRPr/>
            </a:lvl5pPr>
          </a:lstStyle>
          <a:p>
            <a:pPr marL="484776" marR="0" lvl="0" indent="-484776" fontAlgn="auto">
              <a:lnSpc>
                <a:spcPct val="125000"/>
              </a:lnSpc>
              <a:buClrTx/>
              <a:buSzPct val="100000"/>
              <a:tabLst/>
            </a:pPr>
            <a:r>
              <a:rPr lang="en-US" dirty="0"/>
              <a:t>Text</a:t>
            </a:r>
          </a:p>
          <a:p>
            <a:pPr marL="835158" marR="0" lvl="1" indent="-350382" fontAlgn="auto">
              <a:buClrTx/>
              <a:buSzPct val="80000"/>
              <a:buChar char="n"/>
              <a:tabLst/>
            </a:pPr>
            <a:r>
              <a:rPr lang="en-US" dirty="0"/>
              <a:t>Text</a:t>
            </a:r>
          </a:p>
        </p:txBody>
      </p:sp>
      <p:sp>
        <p:nvSpPr>
          <p:cNvPr id="15" name="Espace réservé de la date 3"/>
          <p:cNvSpPr txBox="1">
            <a:spLocks/>
          </p:cNvSpPr>
          <p:nvPr userDrawn="1"/>
        </p:nvSpPr>
        <p:spPr bwMode="gray">
          <a:xfrm>
            <a:off x="924311" y="6480335"/>
            <a:ext cx="659188"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kern="1200"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r>
              <a:rPr kumimoji="0" lang="pl-PL"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t>22.05.2017</a:t>
            </a:r>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995710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_Spis treści 1">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D263993-096B-4674-8A57-D5914F71D422}"/>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16772"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7D263993-096B-4674-8A57-D5914F71D422}"/>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1" name="Forme libre 9"/>
          <p:cNvSpPr/>
          <p:nvPr userDrawn="1"/>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008789"/>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itre 1"/>
          <p:cNvSpPr>
            <a:spLocks noGrp="1"/>
          </p:cNvSpPr>
          <p:nvPr>
            <p:ph type="title" hasCustomPrompt="1"/>
          </p:nvPr>
        </p:nvSpPr>
        <p:spPr bwMode="gray">
          <a:xfrm>
            <a:off x="3786912" y="514352"/>
            <a:ext cx="7816499" cy="5511800"/>
          </a:xfrm>
        </p:spPr>
        <p:txBody>
          <a:bodyPr anchor="ctr" anchorCtr="0"/>
          <a:lstStyle>
            <a:lvl1pPr>
              <a:defRPr sz="4000" b="0" cap="all" baseline="0">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r>
              <a:rPr lang="pl-PL" noProof="0" dirty="0"/>
              <a:t>Slajd przekładkowy WARIANT 1</a:t>
            </a:r>
          </a:p>
        </p:txBody>
      </p:sp>
    </p:spTree>
    <p:extLst>
      <p:ext uri="{BB962C8B-B14F-4D97-AF65-F5344CB8AC3E}">
        <p14:creationId xmlns:p14="http://schemas.microsoft.com/office/powerpoint/2010/main" val="5517179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4_Spis treści 1">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D263993-096B-4674-8A57-D5914F71D422}"/>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17796"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7D263993-096B-4674-8A57-D5914F71D422}"/>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2" name="Forme libre 6"/>
          <p:cNvSpPr/>
          <p:nvPr userDrawn="1"/>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487697"/>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itre 1"/>
          <p:cNvSpPr>
            <a:spLocks noGrp="1"/>
          </p:cNvSpPr>
          <p:nvPr>
            <p:ph type="title" hasCustomPrompt="1"/>
          </p:nvPr>
        </p:nvSpPr>
        <p:spPr bwMode="gray">
          <a:xfrm>
            <a:off x="3786912" y="514352"/>
            <a:ext cx="7816499" cy="5511800"/>
          </a:xfrm>
        </p:spPr>
        <p:txBody>
          <a:bodyPr anchor="ctr" anchorCtr="0"/>
          <a:lstStyle>
            <a:lvl1pPr>
              <a:defRPr sz="4000" b="0" cap="all" baseline="0">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r>
              <a:rPr lang="pl-PL" noProof="0" dirty="0"/>
              <a:t>Slajd przekładkowy WARIANT </a:t>
            </a:r>
            <a:r>
              <a:rPr lang="en-US" noProof="0" dirty="0"/>
              <a:t>2</a:t>
            </a:r>
            <a:endParaRPr lang="pl-PL" noProof="0" dirty="0"/>
          </a:p>
        </p:txBody>
      </p:sp>
    </p:spTree>
    <p:extLst>
      <p:ext uri="{BB962C8B-B14F-4D97-AF65-F5344CB8AC3E}">
        <p14:creationId xmlns:p14="http://schemas.microsoft.com/office/powerpoint/2010/main" val="10449746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5_Spis treści 1">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D263993-096B-4674-8A57-D5914F71D422}"/>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18820"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7D263993-096B-4674-8A57-D5914F71D422}"/>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1" name="Forme libre 6"/>
          <p:cNvSpPr/>
          <p:nvPr userDrawn="1"/>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A49C90"/>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Titre 1"/>
          <p:cNvSpPr>
            <a:spLocks noGrp="1"/>
          </p:cNvSpPr>
          <p:nvPr>
            <p:ph type="title" hasCustomPrompt="1"/>
          </p:nvPr>
        </p:nvSpPr>
        <p:spPr bwMode="gray">
          <a:xfrm>
            <a:off x="3786912" y="514352"/>
            <a:ext cx="7816499" cy="5511800"/>
          </a:xfrm>
        </p:spPr>
        <p:txBody>
          <a:bodyPr anchor="ctr" anchorCtr="0"/>
          <a:lstStyle>
            <a:lvl1pPr>
              <a:defRPr sz="4000" b="0" cap="all" baseline="0">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r>
              <a:rPr lang="pl-PL" noProof="0" dirty="0"/>
              <a:t>Slajd przekładkowy WARIANT </a:t>
            </a:r>
            <a:r>
              <a:rPr lang="en-US" noProof="0" dirty="0"/>
              <a:t>3</a:t>
            </a:r>
            <a:endParaRPr lang="pl-PL" noProof="0" dirty="0"/>
          </a:p>
        </p:txBody>
      </p:sp>
    </p:spTree>
    <p:extLst>
      <p:ext uri="{BB962C8B-B14F-4D97-AF65-F5344CB8AC3E}">
        <p14:creationId xmlns:p14="http://schemas.microsoft.com/office/powerpoint/2010/main" val="342707930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ytuł z treścią 1">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E469AE0-6A11-4B2F-B7B3-7AD9F72B3C89}"/>
              </a:ext>
            </a:extLst>
          </p:cNvPr>
          <p:cNvGraphicFramePr>
            <a:graphicFrameLocks noChangeAspect="1"/>
          </p:cNvGraphicFramePr>
          <p:nvPr userDrawn="1">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119844" name="think-cell Slide" r:id="rId4" imgW="592" imgH="591" progId="TCLayout.ActiveDocument.1">
                  <p:embed/>
                </p:oleObj>
              </mc:Choice>
              <mc:Fallback>
                <p:oleObj name="think-cell Slide" r:id="rId4" imgW="592" imgH="591" progId="TCLayout.ActiveDocument.1">
                  <p:embed/>
                  <p:pic>
                    <p:nvPicPr>
                      <p:cNvPr id="5" name="Object 4" hidden="1">
                        <a:extLst>
                          <a:ext uri="{FF2B5EF4-FFF2-40B4-BE49-F238E27FC236}">
                            <a16:creationId xmlns:a16="http://schemas.microsoft.com/office/drawing/2014/main" id="{EE469AE0-6A11-4B2F-B7B3-7AD9F72B3C89}"/>
                          </a:ext>
                        </a:extLst>
                      </p:cNvPr>
                      <p:cNvPicPr/>
                      <p:nvPr/>
                    </p:nvPicPr>
                    <p:blipFill>
                      <a:blip r:embed="rId5"/>
                      <a:stretch>
                        <a:fillRect/>
                      </a:stretch>
                    </p:blipFill>
                    <p:spPr>
                      <a:xfrm>
                        <a:off x="2119" y="2119"/>
                        <a:ext cx="2117" cy="2117"/>
                      </a:xfrm>
                      <a:prstGeom prst="rect">
                        <a:avLst/>
                      </a:prstGeom>
                    </p:spPr>
                  </p:pic>
                </p:oleObj>
              </mc:Fallback>
            </mc:AlternateContent>
          </a:graphicData>
        </a:graphic>
      </p:graphicFrame>
      <p:sp>
        <p:nvSpPr>
          <p:cNvPr id="7" name="Text Placeholder 6"/>
          <p:cNvSpPr>
            <a:spLocks noGrp="1"/>
          </p:cNvSpPr>
          <p:nvPr>
            <p:ph type="body" sz="quarter" idx="10" hasCustomPrompt="1"/>
          </p:nvPr>
        </p:nvSpPr>
        <p:spPr>
          <a:xfrm>
            <a:off x="660401" y="457200"/>
            <a:ext cx="11034187" cy="1387624"/>
          </a:xfrm>
        </p:spPr>
        <p:txBody>
          <a:bodyPr vert="horz" lIns="0" tIns="0" rIns="0" bIns="0" rtlCol="0" anchor="t" anchorCtr="0">
            <a:noAutofit/>
          </a:bodyPr>
          <a:lstStyle>
            <a:lvl1pPr marL="359982" indent="-359982">
              <a:buNone/>
              <a:defRPr kumimoji="0" lang="en-US" sz="3600" i="0" u="none" strike="noStrike" spc="0" normalizeH="0" dirty="0">
                <a:ln>
                  <a:noFill/>
                </a:ln>
                <a:solidFill>
                  <a:srgbClr val="008789"/>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90000"/>
              </a:lnSpc>
              <a:spcAft>
                <a:spcPts val="0"/>
              </a:spcAft>
              <a:buClrTx/>
              <a:buSzTx/>
              <a:tabLst/>
            </a:pPr>
            <a:r>
              <a:rPr lang="en-US" dirty="0"/>
              <a:t>Click to add title</a:t>
            </a:r>
          </a:p>
        </p:txBody>
      </p:sp>
      <p:sp>
        <p:nvSpPr>
          <p:cNvPr id="23" name="Text Placeholder 22"/>
          <p:cNvSpPr>
            <a:spLocks noGrp="1"/>
          </p:cNvSpPr>
          <p:nvPr>
            <p:ph type="body" sz="quarter" idx="11" hasCustomPrompt="1"/>
          </p:nvPr>
        </p:nvSpPr>
        <p:spPr>
          <a:xfrm>
            <a:off x="660401" y="2000250"/>
            <a:ext cx="11034187" cy="4025903"/>
          </a:xfrm>
        </p:spPr>
        <p:txBody>
          <a:bodyPr vert="horz" lIns="0" tIns="0" rIns="0" bIns="0" rtlCol="0" anchor="t" anchorCtr="0">
            <a:noAutofit/>
          </a:bodyPr>
          <a:lstStyle>
            <a:lvl1pPr>
              <a:defRPr kumimoji="0" lang="pl-PL" i="0" u="none" strike="noStrike" spc="0" normalizeH="0" noProof="0" dirty="0" smtClean="0">
                <a:ln>
                  <a:noFill/>
                </a:ln>
                <a:solidFill>
                  <a:srgbClr val="008789"/>
                </a:solidFill>
                <a:effectLst/>
                <a:uLnTx/>
                <a:uFillTx/>
                <a:latin typeface="Arial" panose="020B0604020202020204" pitchFamily="34" charset="0"/>
                <a:cs typeface="Arial" panose="020B0604020202020204" pitchFamily="34" charset="0"/>
                <a:sym typeface="Arial" panose="020B0604020202020204" pitchFamily="34" charset="0"/>
              </a:defRPr>
            </a:lvl1pPr>
            <a:lvl2pPr>
              <a:defRPr kumimoji="0" lang="pl-PL" b="0" i="0" u="none" strike="noStrik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defRPr>
            </a:lvl2pPr>
            <a:lvl3pPr>
              <a:defRPr kumimoji="0" lang="pl-PL" b="0" i="0" u="none" strike="noStrike" spc="0" normalizeH="0" baseline="0" noProof="0" dirty="0" smtClean="0">
                <a:ln>
                  <a:noFill/>
                </a:ln>
                <a:solidFill>
                  <a:srgbClr val="7E93A5"/>
                </a:solidFill>
                <a:effectLst/>
                <a:uLnTx/>
                <a:uFillTx/>
                <a:latin typeface="Arial" panose="020B0604020202020204" pitchFamily="34" charset="0"/>
                <a:cs typeface="Arial" panose="020B0604020202020204" pitchFamily="34" charset="0"/>
                <a:sym typeface="Arial" panose="020B0604020202020204" pitchFamily="34" charset="0"/>
              </a:defRPr>
            </a:lvl3pPr>
            <a:lvl4pPr>
              <a:defRPr kumimoji="0" lang="pl-PL" i="0" u="none" strike="noStrike" spc="0" normalizeH="0" noProof="0" dirty="0" smtClean="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defRPr>
            </a:lvl4pPr>
            <a:lvl5pPr>
              <a:defRPr kumimoji="0" lang="en-US" b="0" i="0" u="none" strike="noStrike" spc="0" normalizeH="0" baseline="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defRPr>
            </a:lvl5pPr>
          </a:lstStyle>
          <a:p>
            <a:pPr marR="0" lvl="0" fontAlgn="auto">
              <a:buClr>
                <a:srgbClr val="008789"/>
              </a:buClr>
              <a:tabLst/>
            </a:pPr>
            <a:r>
              <a:rPr kumimoji="0" lang="pl-PL" sz="1800" b="1" i="0" u="none" strike="noStrike" kern="1200" cap="none" spc="0" normalizeH="0" baseline="0" noProof="0" dirty="0">
                <a:ln>
                  <a:noFill/>
                </a:ln>
                <a:solidFill>
                  <a:srgbClr val="008789"/>
                </a:solidFill>
                <a:effectLst/>
                <a:uLnTx/>
                <a:uFillTx/>
                <a:latin typeface="+mn-lt"/>
                <a:ea typeface="+mn-ea"/>
                <a:cs typeface="+mn-cs"/>
              </a:rPr>
              <a:t>Kliknij, aby edytować style wzorca tekstu</a:t>
            </a:r>
          </a:p>
          <a:p>
            <a:pPr marR="0" lvl="1" fontAlgn="auto">
              <a:buClrTx/>
              <a:tabLst/>
            </a:pPr>
            <a:r>
              <a:rPr kumimoji="0" lang="pl-PL" sz="1800" b="0" i="0" u="none" strike="noStrike" kern="1200" cap="none" spc="0" normalizeH="0" baseline="0" noProof="0" dirty="0">
                <a:ln>
                  <a:noFill/>
                </a:ln>
                <a:solidFill>
                  <a:srgbClr val="000000"/>
                </a:solidFill>
                <a:effectLst/>
                <a:uLnTx/>
                <a:uFillTx/>
                <a:latin typeface="+mn-lt"/>
                <a:ea typeface="+mn-ea"/>
                <a:cs typeface="+mn-cs"/>
              </a:rPr>
              <a:t>Drugi poziom</a:t>
            </a:r>
          </a:p>
          <a:p>
            <a:pPr marR="0" lvl="2" fontAlgn="auto">
              <a:buClr>
                <a:srgbClr val="7E93A5"/>
              </a:buClr>
              <a:tabLst/>
            </a:pPr>
            <a:r>
              <a:rPr kumimoji="0" lang="pl-PL" sz="1800" b="0" i="0" u="none" strike="noStrike" kern="1200" cap="none" spc="0" normalizeH="0" baseline="0" noProof="0" dirty="0">
                <a:ln>
                  <a:noFill/>
                </a:ln>
                <a:solidFill>
                  <a:srgbClr val="7E93A5"/>
                </a:solidFill>
                <a:effectLst/>
                <a:uLnTx/>
                <a:uFillTx/>
                <a:latin typeface="+mn-lt"/>
                <a:ea typeface="+mn-ea"/>
                <a:cs typeface="+mn-cs"/>
              </a:rPr>
              <a:t>Trzeci poziom</a:t>
            </a:r>
          </a:p>
          <a:p>
            <a:pPr marR="0" lvl="3" fontAlgn="auto">
              <a:buClr>
                <a:srgbClr val="008789"/>
              </a:buClr>
              <a:buSzPct val="90000"/>
              <a:tabLst/>
            </a:pPr>
            <a:r>
              <a:rPr kumimoji="0" lang="pl-PL" sz="1800" b="0" i="0" u="none" strike="noStrike" kern="1200" cap="none" spc="0" normalizeH="0" baseline="0" noProof="0" dirty="0">
                <a:ln>
                  <a:noFill/>
                </a:ln>
                <a:solidFill>
                  <a:srgbClr val="000000"/>
                </a:solidFill>
                <a:effectLst/>
                <a:uLnTx/>
                <a:uFillTx/>
                <a:latin typeface="+mn-lt"/>
                <a:ea typeface="+mn-ea"/>
                <a:cs typeface="+mn-cs"/>
              </a:rPr>
              <a:t>Czwarty poziom</a:t>
            </a:r>
          </a:p>
          <a:p>
            <a:pPr marR="0" lvl="4" fontAlgn="auto">
              <a:lnSpc>
                <a:spcPct val="82000"/>
              </a:lnSpc>
              <a:buClr>
                <a:srgbClr val="008789"/>
              </a:buClr>
              <a:buSzPct val="90000"/>
              <a:tabLst/>
            </a:pPr>
            <a:r>
              <a:rPr kumimoji="0" lang="pl-PL" sz="1800" b="0" i="0" u="none" strike="noStrike" kern="1200" cap="none" spc="0" normalizeH="0" baseline="0" noProof="0" dirty="0">
                <a:ln>
                  <a:noFill/>
                </a:ln>
                <a:solidFill>
                  <a:srgbClr val="000000"/>
                </a:solidFill>
                <a:effectLst/>
                <a:uLnTx/>
                <a:uFillTx/>
                <a:latin typeface="+mn-lt"/>
                <a:ea typeface="+mn-ea"/>
                <a:cs typeface="+mn-cs"/>
              </a:rPr>
              <a:t>Piąty poziom</a:t>
            </a:r>
          </a:p>
          <a:p>
            <a:pPr marR="0" lvl="4" fontAlgn="auto">
              <a:lnSpc>
                <a:spcPct val="82000"/>
              </a:lnSpc>
              <a:buClr>
                <a:srgbClr val="008789"/>
              </a:buClr>
              <a:buSzPct val="90000"/>
              <a:tabLst/>
            </a:pPr>
            <a:endParaRPr lang="en-US" dirty="0"/>
          </a:p>
        </p:txBody>
      </p:sp>
      <p:sp>
        <p:nvSpPr>
          <p:cNvPr id="20"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Forme libre 32"/>
          <p:cNvSpPr/>
          <p:nvPr userDrawn="1"/>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7E93A5"/>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2409276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ytuł">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E469AE0-6A11-4B2F-B7B3-7AD9F72B3C89}"/>
              </a:ext>
            </a:extLst>
          </p:cNvPr>
          <p:cNvGraphicFramePr>
            <a:graphicFrameLocks noChangeAspect="1"/>
          </p:cNvGraphicFramePr>
          <p:nvPr userDrawn="1">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120868" name="think-cell Slide" r:id="rId4" imgW="592" imgH="591" progId="TCLayout.ActiveDocument.1">
                  <p:embed/>
                </p:oleObj>
              </mc:Choice>
              <mc:Fallback>
                <p:oleObj name="think-cell Slide" r:id="rId4" imgW="592" imgH="591" progId="TCLayout.ActiveDocument.1">
                  <p:embed/>
                  <p:pic>
                    <p:nvPicPr>
                      <p:cNvPr id="5" name="Object 4" hidden="1">
                        <a:extLst>
                          <a:ext uri="{FF2B5EF4-FFF2-40B4-BE49-F238E27FC236}">
                            <a16:creationId xmlns:a16="http://schemas.microsoft.com/office/drawing/2014/main" id="{EE469AE0-6A11-4B2F-B7B3-7AD9F72B3C89}"/>
                          </a:ext>
                        </a:extLst>
                      </p:cNvPr>
                      <p:cNvPicPr/>
                      <p:nvPr/>
                    </p:nvPicPr>
                    <p:blipFill>
                      <a:blip r:embed="rId5"/>
                      <a:stretch>
                        <a:fillRect/>
                      </a:stretch>
                    </p:blipFill>
                    <p:spPr>
                      <a:xfrm>
                        <a:off x="2119" y="2119"/>
                        <a:ext cx="2117" cy="2117"/>
                      </a:xfrm>
                      <a:prstGeom prst="rect">
                        <a:avLst/>
                      </a:prstGeom>
                    </p:spPr>
                  </p:pic>
                </p:oleObj>
              </mc:Fallback>
            </mc:AlternateContent>
          </a:graphicData>
        </a:graphic>
      </p:graphicFrame>
      <p:sp>
        <p:nvSpPr>
          <p:cNvPr id="6" name="Text Placeholder 5"/>
          <p:cNvSpPr>
            <a:spLocks noGrp="1"/>
          </p:cNvSpPr>
          <p:nvPr>
            <p:ph type="body" sz="quarter" idx="10" hasCustomPrompt="1"/>
          </p:nvPr>
        </p:nvSpPr>
        <p:spPr>
          <a:xfrm>
            <a:off x="660401" y="457201"/>
            <a:ext cx="11034187" cy="919537"/>
          </a:xfrm>
        </p:spPr>
        <p:txBody>
          <a:bodyPr vert="horz" lIns="0" tIns="0" rIns="0" bIns="0" rtlCol="0" anchor="t" anchorCtr="0">
            <a:noAutofit/>
          </a:bodyPr>
          <a:lstStyle>
            <a:lvl1pPr marL="359982" indent="-359982">
              <a:buNone/>
              <a:defRPr kumimoji="0" lang="en-US" sz="3600" i="0" u="none" strike="noStrike" spc="0" normalizeH="0" dirty="0">
                <a:ln>
                  <a:noFill/>
                </a:ln>
                <a:solidFill>
                  <a:srgbClr val="008789"/>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90000"/>
              </a:lnSpc>
              <a:spcAft>
                <a:spcPts val="0"/>
              </a:spcAft>
              <a:buClrTx/>
              <a:buSzTx/>
              <a:tabLst/>
            </a:pPr>
            <a:r>
              <a:rPr lang="en-US" dirty="0"/>
              <a:t>Click to add title</a:t>
            </a:r>
          </a:p>
        </p:txBody>
      </p:sp>
      <p:sp>
        <p:nvSpPr>
          <p:cNvPr id="17"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Forme libre 32"/>
          <p:cNvSpPr/>
          <p:nvPr userDrawn="1"/>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7E93A5"/>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1525442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ytuł Mały 1">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E469AE0-6A11-4B2F-B7B3-7AD9F72B3C89}"/>
              </a:ext>
            </a:extLst>
          </p:cNvPr>
          <p:cNvGraphicFramePr>
            <a:graphicFrameLocks noChangeAspect="1"/>
          </p:cNvGraphicFramePr>
          <p:nvPr userDrawn="1">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121892" name="think-cell Slide" r:id="rId5" imgW="592" imgH="591" progId="TCLayout.ActiveDocument.1">
                  <p:embed/>
                </p:oleObj>
              </mc:Choice>
              <mc:Fallback>
                <p:oleObj name="think-cell Slide" r:id="rId5" imgW="592" imgH="591" progId="TCLayout.ActiveDocument.1">
                  <p:embed/>
                  <p:pic>
                    <p:nvPicPr>
                      <p:cNvPr id="5" name="Object 4" hidden="1">
                        <a:extLst>
                          <a:ext uri="{FF2B5EF4-FFF2-40B4-BE49-F238E27FC236}">
                            <a16:creationId xmlns:a16="http://schemas.microsoft.com/office/drawing/2014/main" id="{EE469AE0-6A11-4B2F-B7B3-7AD9F72B3C89}"/>
                          </a:ext>
                        </a:extLst>
                      </p:cNvPr>
                      <p:cNvPicPr/>
                      <p:nvPr/>
                    </p:nvPicPr>
                    <p:blipFill>
                      <a:blip r:embed="rId6"/>
                      <a:stretch>
                        <a:fillRect/>
                      </a:stretch>
                    </p:blipFill>
                    <p:spPr>
                      <a:xfrm>
                        <a:off x="2119" y="2119"/>
                        <a:ext cx="2117" cy="2117"/>
                      </a:xfrm>
                      <a:prstGeom prst="rect">
                        <a:avLst/>
                      </a:prstGeom>
                    </p:spPr>
                  </p:pic>
                </p:oleObj>
              </mc:Fallback>
            </mc:AlternateContent>
          </a:graphicData>
        </a:graphic>
      </p:graphicFrame>
      <p:sp>
        <p:nvSpPr>
          <p:cNvPr id="3" name="Rectangle 2" hidden="1"/>
          <p:cNvSpPr/>
          <p:nvPr userDrawn="1">
            <p:custDataLst>
              <p:tags r:id="rId3"/>
            </p:custDataLst>
          </p:nvPr>
        </p:nvSpPr>
        <p:spPr>
          <a:xfrm>
            <a:off x="1" y="1"/>
            <a:ext cx="158751" cy="15875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8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hasCustomPrompt="1"/>
          </p:nvPr>
        </p:nvSpPr>
        <p:spPr>
          <a:xfrm>
            <a:off x="812800" y="609601"/>
            <a:ext cx="11034187" cy="1167319"/>
          </a:xfrm>
        </p:spPr>
        <p:txBody>
          <a:bodyPr/>
          <a:lstStyle>
            <a:lvl1pPr>
              <a:defRPr kumimoji="0" lang="en-US" sz="2800" b="1" i="0" u="none" strike="noStrike" kern="1200" cap="none" spc="0" normalizeH="0" baseline="0" dirty="0">
                <a:ln>
                  <a:noFill/>
                </a:ln>
                <a:solidFill>
                  <a:srgbClr val="008789"/>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algn="l" defTabSz="914318" rtl="0" eaLnBrk="1" fontAlgn="auto" latinLnBrk="0" hangingPunct="1">
              <a:lnSpc>
                <a:spcPct val="90000"/>
              </a:lnSpc>
              <a:spcBef>
                <a:spcPts val="0"/>
              </a:spcBef>
              <a:spcAft>
                <a:spcPts val="0"/>
              </a:spcAft>
              <a:buClrTx/>
              <a:buSzTx/>
              <a:buFont typeface="Wingdings" pitchFamily="2" charset="2"/>
              <a:buNone/>
              <a:tabLst/>
            </a:pPr>
            <a:r>
              <a:rPr lang="en-US" dirty="0"/>
              <a:t>Click to add title</a:t>
            </a:r>
          </a:p>
        </p:txBody>
      </p:sp>
      <p:sp>
        <p:nvSpPr>
          <p:cNvPr id="24" name="Forme libre 32"/>
          <p:cNvSpPr/>
          <p:nvPr userDrawn="1"/>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7E93A5"/>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153848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ytuł z treścią i wykresem">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67D38FD-4936-4E22-B300-FC7946261933}"/>
              </a:ext>
            </a:extLst>
          </p:cNvPr>
          <p:cNvGraphicFramePr>
            <a:graphicFrameLocks noChangeAspect="1"/>
          </p:cNvGraphicFramePr>
          <p:nvPr userDrawn="1">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122916" name="think-cell Slide" r:id="rId4" imgW="592" imgH="591" progId="TCLayout.ActiveDocument.1">
                  <p:embed/>
                </p:oleObj>
              </mc:Choice>
              <mc:Fallback>
                <p:oleObj name="think-cell Slide" r:id="rId4" imgW="592" imgH="591" progId="TCLayout.ActiveDocument.1">
                  <p:embed/>
                  <p:pic>
                    <p:nvPicPr>
                      <p:cNvPr id="3" name="Object 2" hidden="1">
                        <a:extLst>
                          <a:ext uri="{FF2B5EF4-FFF2-40B4-BE49-F238E27FC236}">
                            <a16:creationId xmlns:a16="http://schemas.microsoft.com/office/drawing/2014/main" id="{967D38FD-4936-4E22-B300-FC7946261933}"/>
                          </a:ext>
                        </a:extLst>
                      </p:cNvPr>
                      <p:cNvPicPr/>
                      <p:nvPr/>
                    </p:nvPicPr>
                    <p:blipFill>
                      <a:blip r:embed="rId5"/>
                      <a:stretch>
                        <a:fillRect/>
                      </a:stretch>
                    </p:blipFill>
                    <p:spPr>
                      <a:xfrm>
                        <a:off x="2119" y="2119"/>
                        <a:ext cx="2117" cy="2117"/>
                      </a:xfrm>
                      <a:prstGeom prst="rect">
                        <a:avLst/>
                      </a:prstGeom>
                    </p:spPr>
                  </p:pic>
                </p:oleObj>
              </mc:Fallback>
            </mc:AlternateContent>
          </a:graphicData>
        </a:graphic>
      </p:graphicFrame>
      <p:sp>
        <p:nvSpPr>
          <p:cNvPr id="5" name="Text Placeholder 4"/>
          <p:cNvSpPr>
            <a:spLocks noGrp="1"/>
          </p:cNvSpPr>
          <p:nvPr>
            <p:ph type="body" sz="quarter" idx="10" hasCustomPrompt="1"/>
          </p:nvPr>
        </p:nvSpPr>
        <p:spPr>
          <a:xfrm>
            <a:off x="660401" y="457201"/>
            <a:ext cx="11034187" cy="956039"/>
          </a:xfrm>
        </p:spPr>
        <p:txBody>
          <a:bodyPr/>
          <a:lstStyle>
            <a:lvl1pPr marL="359982" indent="-359982">
              <a:buNone/>
              <a:defRPr kumimoji="0" lang="en-US" sz="3600" b="1" i="0" u="none" strike="noStrike" kern="1200" cap="none" spc="0" normalizeH="0" baseline="0" dirty="0">
                <a:ln>
                  <a:noFill/>
                </a:ln>
                <a:solidFill>
                  <a:srgbClr val="008789"/>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algn="l" defTabSz="914318" rtl="0" eaLnBrk="1" fontAlgn="auto" latinLnBrk="0" hangingPunct="1">
              <a:lnSpc>
                <a:spcPct val="90000"/>
              </a:lnSpc>
              <a:spcBef>
                <a:spcPts val="0"/>
              </a:spcBef>
              <a:spcAft>
                <a:spcPts val="0"/>
              </a:spcAft>
              <a:buClrTx/>
              <a:buSzTx/>
              <a:tabLst/>
              <a:defRPr/>
            </a:pPr>
            <a:r>
              <a:rPr lang="en-US" dirty="0"/>
              <a:t>Click to add title</a:t>
            </a:r>
          </a:p>
        </p:txBody>
      </p:sp>
      <p:sp>
        <p:nvSpPr>
          <p:cNvPr id="45" name="Chart Placeholder 44"/>
          <p:cNvSpPr>
            <a:spLocks noGrp="1"/>
          </p:cNvSpPr>
          <p:nvPr>
            <p:ph type="chart" sz="quarter" idx="13" hasCustomPrompt="1"/>
          </p:nvPr>
        </p:nvSpPr>
        <p:spPr>
          <a:xfrm>
            <a:off x="660401" y="2164080"/>
            <a:ext cx="5171867" cy="3862069"/>
          </a:xfrm>
          <a:solidFill>
            <a:srgbClr val="FFFFFF">
              <a:lumMod val="85000"/>
            </a:srgbClr>
          </a:solidFill>
        </p:spPr>
        <p:txBody>
          <a:bodyPr vert="horz" lIns="0" tIns="1260000" rIns="0" bIns="0" rtlCol="0" anchor="t" anchorCtr="0">
            <a:noAutofit/>
          </a:bodyPr>
          <a:lstStyle>
            <a:lvl1pPr>
              <a:defRPr kumimoji="0" lang="pl-PL" sz="1200" i="0" u="none" strike="noStrike" spc="0" normalizeH="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R="0" lvl="0" algn="ctr" fontAlgn="auto">
              <a:buClrTx/>
              <a:buNone/>
              <a:tabLst/>
            </a:pPr>
            <a:r>
              <a:rPr kumimoji="0" lang="pl-PL" sz="1200" b="1" i="0" u="none" strike="noStrike" kern="1200" cap="none" spc="0" normalizeH="0" baseline="0" noProof="0" dirty="0">
                <a:ln>
                  <a:noFill/>
                </a:ln>
                <a:solidFill>
                  <a:srgbClr val="000000"/>
                </a:solidFill>
                <a:effectLst/>
                <a:uLnTx/>
                <a:uFillTx/>
                <a:latin typeface="+mn-lt"/>
                <a:ea typeface="+mn-ea"/>
                <a:cs typeface="+mn-cs"/>
              </a:rPr>
              <a:t>Wykres</a:t>
            </a:r>
          </a:p>
        </p:txBody>
      </p:sp>
      <p:sp>
        <p:nvSpPr>
          <p:cNvPr id="7" name="Text Placeholder 6"/>
          <p:cNvSpPr>
            <a:spLocks noGrp="1"/>
          </p:cNvSpPr>
          <p:nvPr>
            <p:ph type="body" sz="quarter" idx="11" hasCustomPrompt="1"/>
          </p:nvPr>
        </p:nvSpPr>
        <p:spPr>
          <a:xfrm>
            <a:off x="660401" y="1518659"/>
            <a:ext cx="11034187" cy="529216"/>
          </a:xfrm>
        </p:spPr>
        <p:txBody>
          <a:bodyPr vert="horz" lIns="0" tIns="0" rIns="0" bIns="0" rtlCol="0" anchor="t" anchorCtr="0">
            <a:noAutofit/>
          </a:bodyPr>
          <a:lstStyle>
            <a:lvl1pPr>
              <a:defRPr kumimoji="0" lang="en-US" i="0" u="none" strike="noStrike" spc="0" normalizeH="0" dirty="0">
                <a:ln>
                  <a:noFill/>
                </a:ln>
                <a:solidFill>
                  <a:srgbClr val="008789"/>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spcAft>
                <a:spcPts val="600"/>
              </a:spcAft>
              <a:buClrTx/>
              <a:buNone/>
              <a:tabLst/>
            </a:pPr>
            <a:r>
              <a:rPr lang="en-US" dirty="0"/>
              <a:t>Subtitle</a:t>
            </a:r>
          </a:p>
        </p:txBody>
      </p:sp>
      <p:sp>
        <p:nvSpPr>
          <p:cNvPr id="43" name="Text Placeholder 42"/>
          <p:cNvSpPr>
            <a:spLocks noGrp="1"/>
          </p:cNvSpPr>
          <p:nvPr>
            <p:ph type="body" sz="quarter" idx="12" hasCustomPrompt="1"/>
          </p:nvPr>
        </p:nvSpPr>
        <p:spPr>
          <a:xfrm>
            <a:off x="6522721" y="2164080"/>
            <a:ext cx="5171867" cy="3862069"/>
          </a:xfrm>
        </p:spPr>
        <p:txBody>
          <a:bodyPr vert="horz" lIns="0" tIns="0" rIns="0" bIns="0" rtlCol="0" anchor="t" anchorCtr="0">
            <a:noAutofit/>
          </a:bodyPr>
          <a:lstStyle>
            <a:lvl1pPr>
              <a:defRPr kumimoji="0" lang="pl-PL" sz="1400" i="0" u="none" strike="noStrike" spc="0" normalizeH="0" noProof="0" dirty="0" smtClean="0">
                <a:ln>
                  <a:noFill/>
                </a:ln>
                <a:solidFill>
                  <a:srgbClr val="008789"/>
                </a:solidFill>
                <a:effectLst/>
                <a:uLnTx/>
                <a:uFillTx/>
                <a:latin typeface="Arial" panose="020B0604020202020204" pitchFamily="34" charset="0"/>
                <a:cs typeface="Arial" panose="020B0604020202020204" pitchFamily="34" charset="0"/>
                <a:sym typeface="Arial" panose="020B0604020202020204" pitchFamily="34" charset="0"/>
              </a:defRPr>
            </a:lvl1pPr>
            <a:lvl2pPr>
              <a:defRPr kumimoji="0" lang="pl-PL" sz="1400" b="0" i="0" u="none" strike="noStrike" spc="0" normalizeH="0" baseline="0" noProof="0" dirty="0" smtClean="0">
                <a:ln>
                  <a:noFill/>
                </a:ln>
                <a:solidFill>
                  <a:srgbClr val="7E93A5"/>
                </a:solidFill>
                <a:effectLst/>
                <a:uLnTx/>
                <a:uFillTx/>
                <a:latin typeface="Arial" panose="020B0604020202020204" pitchFamily="34" charset="0"/>
                <a:cs typeface="Arial" panose="020B0604020202020204" pitchFamily="34" charset="0"/>
                <a:sym typeface="Arial" panose="020B0604020202020204" pitchFamily="34" charset="0"/>
              </a:defRPr>
            </a:lvl2pPr>
          </a:lstStyle>
          <a:p>
            <a:pPr marL="244789" marR="0" lvl="0" indent="-244789" fontAlgn="auto">
              <a:lnSpc>
                <a:spcPct val="95000"/>
              </a:lnSpc>
              <a:buClr>
                <a:srgbClr val="008789"/>
              </a:buClr>
              <a:buSzPct val="90000"/>
              <a:buChar char="§"/>
              <a:tabLst/>
            </a:pPr>
            <a:r>
              <a:rPr kumimoji="0" lang="pl-PL" sz="1400" b="1" i="0" u="none" strike="noStrike" kern="1200" cap="none" spc="0" normalizeH="0" baseline="0" noProof="0" dirty="0">
                <a:ln>
                  <a:noFill/>
                </a:ln>
                <a:solidFill>
                  <a:srgbClr val="008789"/>
                </a:solidFill>
                <a:effectLst/>
                <a:uLnTx/>
                <a:uFillTx/>
                <a:latin typeface="+mn-lt"/>
                <a:ea typeface="+mn-ea"/>
                <a:cs typeface="+mn-cs"/>
              </a:rPr>
              <a:t>Modyfikuj style wzorca tekstu</a:t>
            </a:r>
          </a:p>
          <a:p>
            <a:pPr marL="244789" marR="0" lvl="1" indent="-244789" fontAlgn="auto">
              <a:lnSpc>
                <a:spcPct val="95000"/>
              </a:lnSpc>
              <a:buClr>
                <a:srgbClr val="7E93A5"/>
              </a:buClr>
              <a:buSzPct val="90000"/>
              <a:tabLst/>
            </a:pPr>
            <a:r>
              <a:rPr kumimoji="0" lang="pl-PL" sz="1400" b="0" i="0" u="none" strike="noStrike" kern="1200" cap="none" spc="0" normalizeH="0" baseline="0" noProof="0" dirty="0">
                <a:ln>
                  <a:noFill/>
                </a:ln>
                <a:solidFill>
                  <a:srgbClr val="7E93A5"/>
                </a:solidFill>
                <a:effectLst/>
                <a:uLnTx/>
                <a:uFillTx/>
                <a:latin typeface="+mn-lt"/>
                <a:ea typeface="+mn-ea"/>
                <a:cs typeface="+mn-cs"/>
              </a:rPr>
              <a:t>Drugi poziom</a:t>
            </a:r>
          </a:p>
        </p:txBody>
      </p:sp>
      <p:sp>
        <p:nvSpPr>
          <p:cNvPr id="40"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1"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2" name="Forme libre 32"/>
          <p:cNvSpPr/>
          <p:nvPr userDrawn="1"/>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7E93A5"/>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5534017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ytuł z treścią i obraze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1A8122D-78D9-485A-9AA3-C0900508A916}"/>
              </a:ext>
            </a:extLst>
          </p:cNvPr>
          <p:cNvGraphicFramePr>
            <a:graphicFrameLocks noChangeAspect="1"/>
          </p:cNvGraphicFramePr>
          <p:nvPr userDrawn="1">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123940"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11A8122D-78D9-485A-9AA3-C0900508A916}"/>
                          </a:ext>
                        </a:extLst>
                      </p:cNvPr>
                      <p:cNvPicPr/>
                      <p:nvPr/>
                    </p:nvPicPr>
                    <p:blipFill>
                      <a:blip r:embed="rId5"/>
                      <a:stretch>
                        <a:fillRect/>
                      </a:stretch>
                    </p:blipFill>
                    <p:spPr>
                      <a:xfrm>
                        <a:off x="2119" y="2119"/>
                        <a:ext cx="2117" cy="2117"/>
                      </a:xfrm>
                      <a:prstGeom prst="rect">
                        <a:avLst/>
                      </a:prstGeom>
                    </p:spPr>
                  </p:pic>
                </p:oleObj>
              </mc:Fallback>
            </mc:AlternateContent>
          </a:graphicData>
        </a:graphic>
      </p:graphicFrame>
      <p:sp>
        <p:nvSpPr>
          <p:cNvPr id="27" name="Picture Placeholder 26"/>
          <p:cNvSpPr>
            <a:spLocks noGrp="1"/>
          </p:cNvSpPr>
          <p:nvPr>
            <p:ph type="pic" sz="quarter" idx="12" hasCustomPrompt="1"/>
          </p:nvPr>
        </p:nvSpPr>
        <p:spPr>
          <a:xfrm>
            <a:off x="6096000" y="347134"/>
            <a:ext cx="6096000" cy="5812367"/>
          </a:xfrm>
          <a:solidFill>
            <a:srgbClr val="FFFFFF">
              <a:lumMod val="85000"/>
            </a:srgbClr>
          </a:solidFill>
        </p:spPr>
        <p:txBody>
          <a:bodyPr vert="horz" wrap="square" lIns="0" tIns="0" rIns="0" bIns="1260000" rtlCol="0" anchor="ctr" anchorCtr="0">
            <a:noAutofit/>
          </a:bodyPr>
          <a:lstStyle>
            <a:lvl1pPr>
              <a:defRPr kumimoji="0" lang="pl-PL" sz="1200" i="0" u="none" strike="noStrike" spc="0" normalizeH="0" noProof="0" dirty="0" smtClean="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algn="ctr" fontAlgn="auto">
              <a:lnSpc>
                <a:spcPct val="100000"/>
              </a:lnSpc>
              <a:spcAft>
                <a:spcPts val="0"/>
              </a:spcAft>
              <a:buClrTx/>
              <a:buSzTx/>
              <a:buFont typeface="Arial" pitchFamily="34" charset="0"/>
              <a:buNone/>
              <a:tabLst/>
            </a:pPr>
            <a:r>
              <a:rPr kumimoji="0" lang="pl-PL" sz="1200" b="1" i="0" u="none" strike="noStrike" kern="1200" cap="none" spc="0" normalizeH="0" baseline="0" noProof="0" dirty="0">
                <a:ln>
                  <a:noFill/>
                </a:ln>
                <a:solidFill>
                  <a:srgbClr val="000000"/>
                </a:solidFill>
                <a:effectLst/>
                <a:uLnTx/>
                <a:uFillTx/>
                <a:latin typeface="+mn-lt"/>
                <a:ea typeface="+mn-ea"/>
                <a:cs typeface="+mn-cs"/>
              </a:rPr>
              <a:t>Obraz</a:t>
            </a:r>
          </a:p>
        </p:txBody>
      </p:sp>
      <p:sp>
        <p:nvSpPr>
          <p:cNvPr id="25" name="Content Placeholder 24"/>
          <p:cNvSpPr>
            <a:spLocks noGrp="1"/>
          </p:cNvSpPr>
          <p:nvPr>
            <p:ph sz="quarter" idx="11" hasCustomPrompt="1"/>
          </p:nvPr>
        </p:nvSpPr>
        <p:spPr>
          <a:xfrm>
            <a:off x="660400" y="1518660"/>
            <a:ext cx="5283200" cy="4507493"/>
          </a:xfrm>
        </p:spPr>
        <p:txBody>
          <a:bodyPr vert="horz" lIns="0" tIns="0" rIns="0" bIns="0" rtlCol="0" anchor="t" anchorCtr="0">
            <a:noAutofit/>
          </a:bodyPr>
          <a:lstStyle>
            <a:lvl1pPr>
              <a:defRPr kumimoji="0" lang="pl-PL" b="0" i="0" u="none" strike="noStrike" spc="0" normalizeH="0" noProof="0" dirty="0" smtClean="0">
                <a:ln>
                  <a:noFill/>
                </a:ln>
                <a:solidFill>
                  <a:srgbClr val="7E93A5"/>
                </a:solidFill>
                <a:effectLst/>
                <a:uLnTx/>
                <a:uFillTx/>
                <a:latin typeface="Arial" panose="020B0604020202020204" pitchFamily="34" charset="0"/>
                <a:cs typeface="Arial" panose="020B0604020202020204" pitchFamily="34" charset="0"/>
                <a:sym typeface="Arial" panose="020B0604020202020204" pitchFamily="34" charset="0"/>
              </a:defRPr>
            </a:lvl1pPr>
          </a:lstStyle>
          <a:p>
            <a:pPr marL="0" marR="0" lvl="0" indent="0" fontAlgn="auto">
              <a:buClrTx/>
              <a:buFont typeface="Arial" pitchFamily="34" charset="0"/>
              <a:buNone/>
              <a:tabLst/>
            </a:pPr>
            <a:r>
              <a:rPr kumimoji="0" lang="pl-PL" sz="1800" b="0" i="0" u="none" strike="noStrike" kern="1200" cap="none" spc="0" normalizeH="0" baseline="0" noProof="0" dirty="0">
                <a:ln>
                  <a:noFill/>
                </a:ln>
                <a:solidFill>
                  <a:srgbClr val="7E93A5"/>
                </a:solidFill>
                <a:effectLst/>
                <a:uLnTx/>
                <a:uFillTx/>
                <a:latin typeface="+mn-lt"/>
                <a:ea typeface="+mn-ea"/>
                <a:cs typeface="+mn-cs"/>
              </a:rPr>
              <a:t>Modyfikuj style wzorca tekstu</a:t>
            </a:r>
          </a:p>
        </p:txBody>
      </p:sp>
      <p:sp>
        <p:nvSpPr>
          <p:cNvPr id="21"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Text Placeholder 4"/>
          <p:cNvSpPr>
            <a:spLocks noGrp="1"/>
          </p:cNvSpPr>
          <p:nvPr>
            <p:ph type="body" sz="quarter" idx="10" hasCustomPrompt="1"/>
          </p:nvPr>
        </p:nvSpPr>
        <p:spPr>
          <a:xfrm>
            <a:off x="660400" y="457201"/>
            <a:ext cx="5283200" cy="956039"/>
          </a:xfrm>
        </p:spPr>
        <p:txBody>
          <a:bodyPr vert="horz" lIns="0" tIns="0" rIns="0" bIns="0" rtlCol="0" anchor="t" anchorCtr="0">
            <a:noAutofit/>
          </a:bodyPr>
          <a:lstStyle>
            <a:lvl1pPr marL="359982" indent="-359982">
              <a:buNone/>
              <a:defRPr kumimoji="0" lang="en-US" sz="2800" i="0" u="none" strike="noStrike" spc="0" normalizeH="0" dirty="0">
                <a:ln>
                  <a:noFill/>
                </a:ln>
                <a:solidFill>
                  <a:srgbClr val="008789"/>
                </a:solidFill>
                <a:effectLst/>
                <a:uLnTx/>
                <a:uFillTx/>
                <a:latin typeface="Arial" panose="020B0604020202020204" pitchFamily="34" charset="0"/>
                <a:ea typeface="+mj-ea"/>
                <a:cs typeface="Arial" panose="020B0604020202020204" pitchFamily="34" charset="0"/>
                <a:sym typeface="Arial" panose="020B0604020202020204" pitchFamily="34" charset="0"/>
              </a:defRPr>
            </a:lvl1pPr>
          </a:lstStyle>
          <a:p>
            <a:pPr marL="0" marR="0" lvl="0" indent="0" fontAlgn="auto">
              <a:lnSpc>
                <a:spcPct val="90000"/>
              </a:lnSpc>
              <a:spcAft>
                <a:spcPts val="0"/>
              </a:spcAft>
              <a:buClrTx/>
              <a:buSzTx/>
              <a:tabLst/>
            </a:pPr>
            <a:r>
              <a:rPr lang="en-US" dirty="0"/>
              <a:t>Click to add title</a:t>
            </a:r>
          </a:p>
        </p:txBody>
      </p:sp>
      <p:sp>
        <p:nvSpPr>
          <p:cNvPr id="24" name="Forme libre 32"/>
          <p:cNvSpPr/>
          <p:nvPr userDrawn="1"/>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7E93A5"/>
          </a:solidFill>
          <a:ln w="25400" cap="flat" cmpd="sng" algn="ctr">
            <a:noFill/>
            <a:prstDash val="solid"/>
          </a:ln>
          <a:effectLst/>
        </p:spPr>
        <p:txBody>
          <a:bodyPr rtlCol="0" anchor="ctr"/>
          <a:lstStyle/>
          <a:p>
            <a:pPr marL="0" marR="0" lvl="0" indent="0" algn="ctr" defTabSz="467527"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08592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6906575B-2AA7-42C0-AEF2-D9AD31526C93}"/>
              </a:ext>
            </a:extLst>
          </p:cNvPr>
          <p:cNvPicPr>
            <a:picLocks noChangeAspect="1"/>
          </p:cNvPicPr>
          <p:nvPr userDrawn="1"/>
        </p:nvPicPr>
        <p:blipFill>
          <a:blip r:embed="rId2"/>
          <a:srcRect/>
          <a:stretch/>
        </p:blipFill>
        <p:spPr>
          <a:xfrm>
            <a:off x="6637595" y="4822825"/>
            <a:ext cx="4907826" cy="1188114"/>
          </a:xfrm>
          <a:prstGeom prst="rect">
            <a:avLst/>
          </a:prstGeom>
        </p:spPr>
      </p:pic>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7192800" y="6174395"/>
            <a:ext cx="4320000" cy="252000"/>
          </a:xfrm>
        </p:spPr>
        <p:txBody>
          <a:bodyPr anchor="ctr"/>
          <a:lstStyle>
            <a:lvl1pPr marL="0" indent="0" algn="r">
              <a:buNone/>
              <a:defRPr sz="10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12" name="Titre 1">
            <a:extLst>
              <a:ext uri="{FF2B5EF4-FFF2-40B4-BE49-F238E27FC236}">
                <a16:creationId xmlns:a16="http://schemas.microsoft.com/office/drawing/2014/main" id="{2930B45F-AEDD-411B-9BBC-1B13EFEDC0E7}"/>
              </a:ext>
            </a:extLst>
          </p:cNvPr>
          <p:cNvSpPr>
            <a:spLocks noGrp="1"/>
          </p:cNvSpPr>
          <p:nvPr>
            <p:ph type="ctrTitle"/>
          </p:nvPr>
        </p:nvSpPr>
        <p:spPr>
          <a:xfrm>
            <a:off x="720000" y="460800"/>
            <a:ext cx="10980000" cy="2520000"/>
          </a:xfrm>
        </p:spPr>
        <p:txBody>
          <a:bodyPr anchor="b">
            <a:normAutofit/>
          </a:bodyPr>
          <a:lstStyle>
            <a:lvl1pPr algn="l" defTabSz="360000">
              <a:lnSpc>
                <a:spcPct val="85000"/>
              </a:lnSpc>
              <a:tabLst/>
              <a:defRPr sz="5400"/>
            </a:lvl1pPr>
          </a:lstStyle>
          <a:p>
            <a:r>
              <a:rPr lang="fr-FR"/>
              <a:t>Modifiez le style du titre</a:t>
            </a:r>
            <a:endParaRPr lang="fr-FR" dirty="0"/>
          </a:p>
        </p:txBody>
      </p:sp>
      <p:sp>
        <p:nvSpPr>
          <p:cNvPr id="13" name="Sous-titre 2">
            <a:extLst>
              <a:ext uri="{FF2B5EF4-FFF2-40B4-BE49-F238E27FC236}">
                <a16:creationId xmlns:a16="http://schemas.microsoft.com/office/drawing/2014/main" id="{9B55D30E-725C-43C0-B80E-301FBBB3B6E0}"/>
              </a:ext>
            </a:extLst>
          </p:cNvPr>
          <p:cNvSpPr>
            <a:spLocks noGrp="1"/>
          </p:cNvSpPr>
          <p:nvPr>
            <p:ph type="subTitle" idx="1"/>
          </p:nvPr>
        </p:nvSpPr>
        <p:spPr>
          <a:xfrm>
            <a:off x="720000" y="2890800"/>
            <a:ext cx="10980000" cy="2340000"/>
          </a:xfrm>
        </p:spPr>
        <p:txBody>
          <a:bodyPr anchor="t">
            <a:normAutofit/>
          </a:bodyPr>
          <a:lstStyle>
            <a:lvl1pPr marL="0" indent="0" algn="l" defTabSz="360000">
              <a:lnSpc>
                <a:spcPct val="85000"/>
              </a:lnSpc>
              <a:buNone/>
              <a:tabLst/>
              <a:defRPr sz="54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cxnSp>
        <p:nvCxnSpPr>
          <p:cNvPr id="7" name="Connecteur droit 6">
            <a:extLst>
              <a:ext uri="{FF2B5EF4-FFF2-40B4-BE49-F238E27FC236}">
                <a16:creationId xmlns:a16="http://schemas.microsoft.com/office/drawing/2014/main" id="{35F25D88-16F6-4D3B-8C17-BA11C25DC62C}"/>
              </a:ext>
            </a:extLst>
          </p:cNvPr>
          <p:cNvCxnSpPr/>
          <p:nvPr userDrawn="1"/>
        </p:nvCxnSpPr>
        <p:spPr>
          <a:xfrm>
            <a:off x="804000" y="6120000"/>
            <a:ext cx="105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6649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2_Strona zamykająca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24964" name="think-cell Slide" r:id="rId4" imgW="327" imgH="327" progId="TCLayout.ActiveDocument.1">
                  <p:embed/>
                </p:oleObj>
              </mc:Choice>
              <mc:Fallback>
                <p:oleObj name="think-cell Slide" r:id="rId4" imgW="327" imgH="327" progId="TCLayout.ActiveDocument.1">
                  <p:embed/>
                  <p:pic>
                    <p:nvPicPr>
                      <p:cNvPr id="2" name="Object 1" hidden="1"/>
                      <p:cNvPicPr/>
                      <p:nvPr/>
                    </p:nvPicPr>
                    <p:blipFill>
                      <a:blip r:embed="rId5"/>
                      <a:stretch>
                        <a:fillRect/>
                      </a:stretch>
                    </p:blipFill>
                    <p:spPr>
                      <a:xfrm>
                        <a:off x="1589" y="1589"/>
                        <a:ext cx="1588" cy="1588"/>
                      </a:xfrm>
                      <a:prstGeom prst="rect">
                        <a:avLst/>
                      </a:prstGeom>
                    </p:spPr>
                  </p:pic>
                </p:oleObj>
              </mc:Fallback>
            </mc:AlternateContent>
          </a:graphicData>
        </a:graphic>
      </p:graphicFrame>
      <p:pic>
        <p:nvPicPr>
          <p:cNvPr id="7" name="Obraz 5"/>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2115128" y="5255492"/>
            <a:ext cx="7952509" cy="1089891"/>
          </a:xfrm>
          <a:prstGeom prst="rect">
            <a:avLst/>
          </a:prstGeom>
        </p:spPr>
      </p:pic>
      <p:sp>
        <p:nvSpPr>
          <p:cNvPr id="8"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3689712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ust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E469AE0-6A11-4B2F-B7B3-7AD9F72B3C89}"/>
              </a:ext>
            </a:extLst>
          </p:cNvPr>
          <p:cNvGraphicFramePr>
            <a:graphicFrameLocks noChangeAspect="1"/>
          </p:cNvGraphicFramePr>
          <p:nvPr userDrawn="1">
            <p:custDataLst>
              <p:tags r:id="rId2"/>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125988" name="think-cell Slide" r:id="rId4" imgW="592" imgH="591" progId="TCLayout.ActiveDocument.1">
                  <p:embed/>
                </p:oleObj>
              </mc:Choice>
              <mc:Fallback>
                <p:oleObj name="think-cell Slide" r:id="rId4" imgW="592" imgH="591" progId="TCLayout.ActiveDocument.1">
                  <p:embed/>
                  <p:pic>
                    <p:nvPicPr>
                      <p:cNvPr id="5" name="Object 4" hidden="1">
                        <a:extLst>
                          <a:ext uri="{FF2B5EF4-FFF2-40B4-BE49-F238E27FC236}">
                            <a16:creationId xmlns:a16="http://schemas.microsoft.com/office/drawing/2014/main" id="{EE469AE0-6A11-4B2F-B7B3-7AD9F72B3C89}"/>
                          </a:ext>
                        </a:extLst>
                      </p:cNvPr>
                      <p:cNvPicPr/>
                      <p:nvPr/>
                    </p:nvPicPr>
                    <p:blipFill>
                      <a:blip r:embed="rId5"/>
                      <a:stretch>
                        <a:fillRect/>
                      </a:stretch>
                    </p:blipFill>
                    <p:spPr>
                      <a:xfrm>
                        <a:off x="2119" y="2119"/>
                        <a:ext cx="2117" cy="2117"/>
                      </a:xfrm>
                      <a:prstGeom prst="rect">
                        <a:avLst/>
                      </a:prstGeom>
                    </p:spPr>
                  </p:pic>
                </p:oleObj>
              </mc:Fallback>
            </mc:AlternateContent>
          </a:graphicData>
        </a:graphic>
      </p:graphicFrame>
      <p:sp>
        <p:nvSpPr>
          <p:cNvPr id="17"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pl-PL"/>
            </a:defPPr>
            <a:lvl1pPr marL="0" algn="l" defTabSz="467539" rtl="0" eaLnBrk="1" latinLnBrk="0" hangingPunct="1">
              <a:defRPr sz="733" b="0" kern="1200" cap="none" baseline="0">
                <a:solidFill>
                  <a:schemeClr val="accent3"/>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65571E2A-2AE4-4AE9-A5FF-468BE27EC277}"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122856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Strona zamykająca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27012" name="think-cell Slide" r:id="rId4" imgW="327" imgH="327" progId="TCLayout.ActiveDocument.1">
                  <p:embed/>
                </p:oleObj>
              </mc:Choice>
              <mc:Fallback>
                <p:oleObj name="think-cell Slide" r:id="rId4" imgW="327" imgH="327" progId="TCLayout.ActiveDocument.1">
                  <p:embed/>
                  <p:pic>
                    <p:nvPicPr>
                      <p:cNvPr id="2" name="Object 1" hidden="1"/>
                      <p:cNvPicPr/>
                      <p:nvPr/>
                    </p:nvPicPr>
                    <p:blipFill>
                      <a:blip r:embed="rId5"/>
                      <a:stretch>
                        <a:fillRect/>
                      </a:stretch>
                    </p:blipFill>
                    <p:spPr>
                      <a:xfrm>
                        <a:off x="1589" y="1589"/>
                        <a:ext cx="1588" cy="1588"/>
                      </a:xfrm>
                      <a:prstGeom prst="rect">
                        <a:avLst/>
                      </a:prstGeom>
                    </p:spPr>
                  </p:pic>
                </p:oleObj>
              </mc:Fallback>
            </mc:AlternateContent>
          </a:graphicData>
        </a:graphic>
      </p:graphicFrame>
      <p:pic>
        <p:nvPicPr>
          <p:cNvPr id="6" name="Obraz 2"/>
          <p:cNvPicPr>
            <a:picLocks noChangeAspect="1"/>
          </p:cNvPicPr>
          <p:nvPr userDrawn="1"/>
        </p:nvPicPr>
        <p:blipFill rotWithShape="1">
          <a:blip r:embed="rId6" cstate="print">
            <a:extLst>
              <a:ext uri="{28A0092B-C50C-407E-A947-70E740481C1C}">
                <a14:useLocalDpi xmlns:a14="http://schemas.microsoft.com/office/drawing/2010/main"/>
              </a:ext>
            </a:extLst>
          </a:blip>
          <a:srcRect l="63" r="63"/>
          <a:stretch/>
        </p:blipFill>
        <p:spPr>
          <a:xfrm>
            <a:off x="2124365" y="5273965"/>
            <a:ext cx="7961745" cy="1071419"/>
          </a:xfrm>
          <a:prstGeom prst="rect">
            <a:avLst/>
          </a:prstGeom>
        </p:spPr>
      </p:pic>
      <p:sp>
        <p:nvSpPr>
          <p:cNvPr id="7" name="Espace réservé du pied de page 4"/>
          <p:cNvSpPr txBox="1">
            <a:spLocks/>
          </p:cNvSpPr>
          <p:nvPr userDrawn="1"/>
        </p:nvSpPr>
        <p:spPr bwMode="gray">
          <a:xfrm>
            <a:off x="0" y="6678000"/>
            <a:ext cx="240000" cy="180000"/>
          </a:xfrm>
          <a:prstGeom prst="rect">
            <a:avLst/>
          </a:prstGeom>
          <a:ln>
            <a:solidFill>
              <a:srgbClr val="000000">
                <a:alpha val="0"/>
              </a:srgbClr>
            </a:solidFill>
          </a:ln>
        </p:spPr>
        <p:txBody>
          <a:bodyPr vert="horz" lIns="0" tIns="0" rIns="0" bIns="0" rtlCol="0" anchor="t" anchorCtr="0">
            <a:noAutofit/>
          </a:bodyPr>
          <a:lstStyle>
            <a:defPPr>
              <a:defRPr lang="pl-PL"/>
            </a:defPPr>
            <a:lvl1pPr marL="0" algn="l" defTabSz="467539" rtl="0" eaLnBrk="1" latinLnBrk="0" hangingPunct="1">
              <a:defRPr sz="800" kern="1200" cap="all" baseline="0">
                <a:solidFill>
                  <a:schemeClr val="tx1">
                    <a:alpha val="0"/>
                  </a:schemeClr>
                </a:solidFill>
                <a:latin typeface="+mn-lt"/>
                <a:ea typeface="+mn-ea"/>
                <a:cs typeface="+mn-cs"/>
              </a:defRPr>
            </a:lvl1pPr>
            <a:lvl2pPr marL="467539" algn="l" defTabSz="467539" rtl="0" eaLnBrk="1" latinLnBrk="0" hangingPunct="1">
              <a:defRPr sz="1800" kern="1200">
                <a:solidFill>
                  <a:schemeClr val="tx1"/>
                </a:solidFill>
                <a:latin typeface="+mn-lt"/>
                <a:ea typeface="+mn-ea"/>
                <a:cs typeface="+mn-cs"/>
              </a:defRPr>
            </a:lvl2pPr>
            <a:lvl3pPr marL="935079" algn="l" defTabSz="467539" rtl="0" eaLnBrk="1" latinLnBrk="0" hangingPunct="1">
              <a:defRPr sz="1800" kern="1200">
                <a:solidFill>
                  <a:schemeClr val="tx1"/>
                </a:solidFill>
                <a:latin typeface="+mn-lt"/>
                <a:ea typeface="+mn-ea"/>
                <a:cs typeface="+mn-cs"/>
              </a:defRPr>
            </a:lvl3pPr>
            <a:lvl4pPr marL="1402620" algn="l" defTabSz="467539" rtl="0" eaLnBrk="1" latinLnBrk="0" hangingPunct="1">
              <a:defRPr sz="1800" kern="1200">
                <a:solidFill>
                  <a:schemeClr val="tx1"/>
                </a:solidFill>
                <a:latin typeface="+mn-lt"/>
                <a:ea typeface="+mn-ea"/>
                <a:cs typeface="+mn-cs"/>
              </a:defRPr>
            </a:lvl4pPr>
            <a:lvl5pPr marL="1870157" algn="l" defTabSz="467539" rtl="0" eaLnBrk="1" latinLnBrk="0" hangingPunct="1">
              <a:defRPr sz="1800" kern="1200">
                <a:solidFill>
                  <a:schemeClr val="tx1"/>
                </a:solidFill>
                <a:latin typeface="+mn-lt"/>
                <a:ea typeface="+mn-ea"/>
                <a:cs typeface="+mn-cs"/>
              </a:defRPr>
            </a:lvl5pPr>
            <a:lvl6pPr marL="2337696" algn="l" defTabSz="467539" rtl="0" eaLnBrk="1" latinLnBrk="0" hangingPunct="1">
              <a:defRPr sz="1800" kern="1200">
                <a:solidFill>
                  <a:schemeClr val="tx1"/>
                </a:solidFill>
                <a:latin typeface="+mn-lt"/>
                <a:ea typeface="+mn-ea"/>
                <a:cs typeface="+mn-cs"/>
              </a:defRPr>
            </a:lvl6pPr>
            <a:lvl7pPr marL="2805237" algn="l" defTabSz="467539" rtl="0" eaLnBrk="1" latinLnBrk="0" hangingPunct="1">
              <a:defRPr sz="1800" kern="1200">
                <a:solidFill>
                  <a:schemeClr val="tx1"/>
                </a:solidFill>
                <a:latin typeface="+mn-lt"/>
                <a:ea typeface="+mn-ea"/>
                <a:cs typeface="+mn-cs"/>
              </a:defRPr>
            </a:lvl7pPr>
            <a:lvl8pPr marL="3272776" algn="l" defTabSz="467539" rtl="0" eaLnBrk="1" latinLnBrk="0" hangingPunct="1">
              <a:defRPr sz="1800" kern="1200">
                <a:solidFill>
                  <a:schemeClr val="tx1"/>
                </a:solidFill>
                <a:latin typeface="+mn-lt"/>
                <a:ea typeface="+mn-ea"/>
                <a:cs typeface="+mn-cs"/>
              </a:defRPr>
            </a:lvl8pPr>
            <a:lvl9pPr marL="3740314" algn="l" defTabSz="467539"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endParaRPr kumimoji="0" lang="fr-FR" sz="800" b="0" i="0" u="none" strike="noStrike" kern="1200" cap="all"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1414259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42203956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nSpc>
                <a:spcPct val="85000"/>
              </a:lnSpc>
              <a:defRPr sz="1800">
                <a:solidFill>
                  <a:schemeClr val="tx1"/>
                </a:solidFill>
                <a:latin typeface="Calibri" panose="020F0502020204030204" pitchFamily="34" charset="0"/>
              </a:defRPr>
            </a:lvl1pPr>
          </a:lstStyle>
          <a:p>
            <a:r>
              <a:rPr lang="fr-FR" dirty="0"/>
              <a:t>Modifiez le style du titre</a:t>
            </a:r>
          </a:p>
        </p:txBody>
      </p:sp>
      <p:sp>
        <p:nvSpPr>
          <p:cNvPr id="3" name="Espace réservé du contenu 2"/>
          <p:cNvSpPr>
            <a:spLocks noGrp="1"/>
          </p:cNvSpPr>
          <p:nvPr>
            <p:ph idx="1"/>
          </p:nvPr>
        </p:nvSpPr>
        <p:spPr>
          <a:xfrm>
            <a:off x="556848" y="1487491"/>
            <a:ext cx="10978661" cy="4199632"/>
          </a:xfrm>
        </p:spPr>
        <p:txBody>
          <a:bodyPr/>
          <a:lstStyle>
            <a:lvl1pPr>
              <a:lnSpc>
                <a:spcPct val="85000"/>
              </a:lnSpc>
              <a:spcBef>
                <a:spcPts val="1200"/>
              </a:spcBef>
              <a:spcAft>
                <a:spcPts val="0"/>
              </a:spcAft>
              <a:defRPr sz="1600" b="1">
                <a:solidFill>
                  <a:schemeClr val="tx1"/>
                </a:solidFill>
                <a:latin typeface="Calibri" panose="020F0502020204030204" pitchFamily="34" charset="0"/>
              </a:defRPr>
            </a:lvl1pPr>
            <a:lvl2pPr>
              <a:lnSpc>
                <a:spcPct val="85000"/>
              </a:lnSpc>
              <a:spcBef>
                <a:spcPts val="200"/>
              </a:spcBef>
              <a:buClr>
                <a:schemeClr val="tx2">
                  <a:lumMod val="50000"/>
                </a:schemeClr>
              </a:buClr>
              <a:defRPr sz="1400">
                <a:solidFill>
                  <a:schemeClr val="tx2">
                    <a:lumMod val="50000"/>
                  </a:schemeClr>
                </a:solidFill>
                <a:latin typeface="Calibri" panose="020F0502020204030204" pitchFamily="34" charset="0"/>
              </a:defRPr>
            </a:lvl2pPr>
            <a:lvl3pPr>
              <a:lnSpc>
                <a:spcPct val="85000"/>
              </a:lnSpc>
              <a:spcBef>
                <a:spcPts val="200"/>
              </a:spcBef>
              <a:buClr>
                <a:schemeClr val="tx2">
                  <a:lumMod val="50000"/>
                </a:schemeClr>
              </a:buClr>
              <a:defRPr sz="1200">
                <a:solidFill>
                  <a:schemeClr val="tx2">
                    <a:lumMod val="50000"/>
                  </a:schemeClr>
                </a:solidFill>
                <a:latin typeface="Calibri" panose="020F0502020204030204" pitchFamily="34" charset="0"/>
              </a:defRPr>
            </a:lvl3pPr>
            <a:lvl4pPr>
              <a:lnSpc>
                <a:spcPct val="85000"/>
              </a:lnSpc>
              <a:spcBef>
                <a:spcPts val="300"/>
              </a:spcBef>
              <a:buClr>
                <a:schemeClr val="tx2">
                  <a:lumMod val="50000"/>
                </a:schemeClr>
              </a:buClr>
              <a:defRPr sz="1100" b="0">
                <a:solidFill>
                  <a:schemeClr val="tx2">
                    <a:lumMod val="50000"/>
                  </a:schemeClr>
                </a:solidFill>
                <a:latin typeface="Calibri" panose="020F0502020204030204" pitchFamily="34" charset="0"/>
              </a:defRPr>
            </a:lvl4pPr>
            <a:lvl5pPr>
              <a:lnSpc>
                <a:spcPct val="85000"/>
              </a:lnSpc>
              <a:spcBef>
                <a:spcPts val="300"/>
              </a:spcBef>
              <a:buClr>
                <a:schemeClr val="tx2">
                  <a:lumMod val="50000"/>
                </a:schemeClr>
              </a:buClr>
              <a:defRPr sz="1100">
                <a:solidFill>
                  <a:schemeClr val="tx2">
                    <a:lumMod val="50000"/>
                  </a:schemeClr>
                </a:solidFill>
                <a:latin typeface="Calibri" panose="020F0502020204030204"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186375316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Strona tytułowa z motywem">
    <p:spTree>
      <p:nvGrpSpPr>
        <p:cNvPr id="1" name=""/>
        <p:cNvGrpSpPr/>
        <p:nvPr/>
      </p:nvGrpSpPr>
      <p:grpSpPr>
        <a:xfrm>
          <a:off x="0" y="0"/>
          <a:ext cx="0" cy="0"/>
          <a:chOff x="0" y="0"/>
          <a:chExt cx="0" cy="0"/>
        </a:xfrm>
      </p:grpSpPr>
      <p:sp>
        <p:nvSpPr>
          <p:cNvPr id="46" name="Espace réservé pour une image  15"/>
          <p:cNvSpPr>
            <a:spLocks noGrp="1"/>
          </p:cNvSpPr>
          <p:nvPr>
            <p:ph type="pic" sz="quarter" idx="19" hasCustomPrompt="1"/>
          </p:nvPr>
        </p:nvSpPr>
        <p:spPr>
          <a:xfrm>
            <a:off x="340800" y="326400"/>
            <a:ext cx="11856000" cy="5856000"/>
          </a:xfrm>
          <a:custGeom>
            <a:avLst/>
            <a:gdLst>
              <a:gd name="connsiteX0" fmla="*/ 244898 w 8892000"/>
              <a:gd name="connsiteY0" fmla="*/ 0 h 4392000"/>
              <a:gd name="connsiteX1" fmla="*/ 3420000 w 8892000"/>
              <a:gd name="connsiteY1" fmla="*/ 0 h 4392000"/>
              <a:gd name="connsiteX2" fmla="*/ 8647102 w 8892000"/>
              <a:gd name="connsiteY2" fmla="*/ 0 h 4392000"/>
              <a:gd name="connsiteX3" fmla="*/ 8892000 w 8892000"/>
              <a:gd name="connsiteY3" fmla="*/ 0 h 4392000"/>
              <a:gd name="connsiteX4" fmla="*/ 8892000 w 8892000"/>
              <a:gd name="connsiteY4" fmla="*/ 244898 h 4392000"/>
              <a:gd name="connsiteX5" fmla="*/ 8892000 w 8892000"/>
              <a:gd name="connsiteY5" fmla="*/ 4147102 h 4392000"/>
              <a:gd name="connsiteX6" fmla="*/ 8892000 w 8892000"/>
              <a:gd name="connsiteY6" fmla="*/ 4392000 h 4392000"/>
              <a:gd name="connsiteX7" fmla="*/ 8647102 w 8892000"/>
              <a:gd name="connsiteY7" fmla="*/ 4392000 h 4392000"/>
              <a:gd name="connsiteX8" fmla="*/ 3420000 w 8892000"/>
              <a:gd name="connsiteY8" fmla="*/ 4392000 h 4392000"/>
              <a:gd name="connsiteX9" fmla="*/ 244898 w 8892000"/>
              <a:gd name="connsiteY9" fmla="*/ 4392000 h 4392000"/>
              <a:gd name="connsiteX10" fmla="*/ 0 w 8892000"/>
              <a:gd name="connsiteY10" fmla="*/ 4147102 h 4392000"/>
              <a:gd name="connsiteX11" fmla="*/ 0 w 8892000"/>
              <a:gd name="connsiteY11" fmla="*/ 244898 h 4392000"/>
              <a:gd name="connsiteX12" fmla="*/ 244898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4898" y="0"/>
                </a:moveTo>
                <a:lnTo>
                  <a:pt x="3420000" y="0"/>
                </a:lnTo>
                <a:lnTo>
                  <a:pt x="8647102" y="0"/>
                </a:lnTo>
                <a:lnTo>
                  <a:pt x="8892000" y="0"/>
                </a:lnTo>
                <a:lnTo>
                  <a:pt x="8892000" y="244898"/>
                </a:lnTo>
                <a:lnTo>
                  <a:pt x="8892000" y="4147102"/>
                </a:lnTo>
                <a:lnTo>
                  <a:pt x="8892000" y="4392000"/>
                </a:lnTo>
                <a:lnTo>
                  <a:pt x="8647102" y="4392000"/>
                </a:lnTo>
                <a:lnTo>
                  <a:pt x="3420000" y="4392000"/>
                </a:lnTo>
                <a:lnTo>
                  <a:pt x="244898" y="4392000"/>
                </a:lnTo>
                <a:cubicBezTo>
                  <a:pt x="109645" y="4392000"/>
                  <a:pt x="0" y="4282355"/>
                  <a:pt x="0" y="4147102"/>
                </a:cubicBezTo>
                <a:lnTo>
                  <a:pt x="0" y="244898"/>
                </a:lnTo>
                <a:cubicBezTo>
                  <a:pt x="0" y="109645"/>
                  <a:pt x="109645" y="0"/>
                  <a:pt x="244898" y="0"/>
                </a:cubicBezTo>
                <a:close/>
              </a:path>
            </a:pathLst>
          </a:custGeom>
          <a:solidFill>
            <a:schemeClr val="bg1">
              <a:lumMod val="85000"/>
            </a:schemeClr>
          </a:solidFill>
          <a:ln>
            <a:noFill/>
          </a:ln>
        </p:spPr>
        <p:txBody>
          <a:bodyPr wrap="square" tIns="1260000" anchor="t">
            <a:noAutofit/>
          </a:bodyPr>
          <a:lstStyle>
            <a:lvl1pPr marL="0" indent="0" algn="ctr">
              <a:buFontTx/>
              <a:buNone/>
              <a:defRPr sz="1600" baseline="0">
                <a:solidFill>
                  <a:schemeClr val="tx1"/>
                </a:solidFill>
              </a:defRPr>
            </a:lvl1pPr>
          </a:lstStyle>
          <a:p>
            <a:r>
              <a:rPr lang="pl-PL" noProof="0" dirty="0"/>
              <a:t>Kliknij ikonę, aby dodać zdjęcie tła</a:t>
            </a:r>
            <a:br>
              <a:rPr lang="pl-PL" noProof="0" dirty="0"/>
            </a:br>
            <a:r>
              <a:rPr lang="pl-PL" noProof="0" dirty="0"/>
              <a:t>(Wybierz obraz prawym przyciskiem myszy / Ustaw jako tło)</a:t>
            </a:r>
          </a:p>
        </p:txBody>
      </p:sp>
      <p:sp>
        <p:nvSpPr>
          <p:cNvPr id="19" name="Espace réservé du texte 13"/>
          <p:cNvSpPr>
            <a:spLocks noGrp="1" noChangeAspect="1"/>
          </p:cNvSpPr>
          <p:nvPr>
            <p:ph type="body" sz="quarter" idx="17" hasCustomPrompt="1"/>
          </p:nvPr>
        </p:nvSpPr>
        <p:spPr bwMode="gray">
          <a:xfrm>
            <a:off x="5616000" y="1"/>
            <a:ext cx="960000" cy="823385"/>
          </a:xfrm>
          <a:prstGeom prst="rect">
            <a:avLst/>
          </a:prstGeom>
          <a:blipFill>
            <a:blip r:embed="rId2" cstate="screen">
              <a:extLst>
                <a:ext uri="{28A0092B-C50C-407E-A947-70E740481C1C}">
                  <a14:useLocalDpi xmlns:a14="http://schemas.microsoft.com/office/drawing/2010/main"/>
                </a:ext>
              </a:extLst>
            </a:blip>
            <a:stretch>
              <a:fillRect/>
            </a:stretch>
          </a:blip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pic>
        <p:nvPicPr>
          <p:cNvPr id="25" name="Obraz 24" descr="CA_logo symetryczne 1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8234" y="6281744"/>
            <a:ext cx="1519221" cy="480053"/>
          </a:xfrm>
          <a:prstGeom prst="rect">
            <a:avLst/>
          </a:prstGeom>
        </p:spPr>
      </p:pic>
      <p:sp>
        <p:nvSpPr>
          <p:cNvPr id="37" name="Rectangle 9"/>
          <p:cNvSpPr/>
          <p:nvPr/>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38"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9A3AE352-71BE-491A-956D-83507DBBFDCA}" type="datetime1">
              <a:rPr lang="en-US" smtClean="0"/>
              <a:t>3/10/2026</a:t>
            </a:fld>
            <a:endParaRPr lang="fr-FR" dirty="0"/>
          </a:p>
        </p:txBody>
      </p:sp>
      <p:sp>
        <p:nvSpPr>
          <p:cNvPr id="39" name="Espace réservé du numéro de diapositive 6"/>
          <p:cNvSpPr>
            <a:spLocks noGrp="1"/>
          </p:cNvSpPr>
          <p:nvPr>
            <p:ph type="sldNum" sz="quarter" idx="11"/>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10C140CD-8AED-46FF-A9A2-77308F3F39AE}" type="slidenum">
              <a:rPr lang="fr-FR" smtClean="0"/>
              <a:pPr/>
              <a:t>‹#›</a:t>
            </a:fld>
            <a:endParaRPr lang="fr-FR" dirty="0"/>
          </a:p>
        </p:txBody>
      </p:sp>
      <p:sp>
        <p:nvSpPr>
          <p:cNvPr id="40"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endParaRPr lang="fr-FR" dirty="0"/>
          </a:p>
        </p:txBody>
      </p:sp>
      <p:sp>
        <p:nvSpPr>
          <p:cNvPr id="12" name="Titre 1"/>
          <p:cNvSpPr>
            <a:spLocks noGrp="1"/>
          </p:cNvSpPr>
          <p:nvPr>
            <p:ph type="title" hasCustomPrompt="1"/>
          </p:nvPr>
        </p:nvSpPr>
        <p:spPr bwMode="gray">
          <a:xfrm>
            <a:off x="2241577" y="3979549"/>
            <a:ext cx="9755320" cy="1440000"/>
          </a:xfrm>
        </p:spPr>
        <p:txBody>
          <a:bodyPr tIns="180000" anchor="ctr" anchorCtr="0"/>
          <a:lstStyle>
            <a:lvl1pPr algn="l">
              <a:lnSpc>
                <a:spcPct val="80000"/>
              </a:lnSpc>
              <a:spcBef>
                <a:spcPts val="0"/>
              </a:spcBef>
              <a:spcAft>
                <a:spcPts val="0"/>
              </a:spcAft>
              <a:defRPr sz="3733" b="0" cap="all" baseline="0">
                <a:solidFill>
                  <a:schemeClr val="bg1"/>
                </a:solidFill>
              </a:defRPr>
            </a:lvl1pPr>
          </a:lstStyle>
          <a:p>
            <a:r>
              <a:rPr lang="pl-PL" noProof="0" dirty="0"/>
              <a:t>TYTUŁ PREZENTACJI </a:t>
            </a:r>
            <a:br>
              <a:rPr lang="pl-PL" noProof="0" dirty="0"/>
            </a:br>
            <a:r>
              <a:rPr lang="pl-PL" noProof="0" dirty="0"/>
              <a:t>– Slajd ze zdjęciem</a:t>
            </a:r>
          </a:p>
        </p:txBody>
      </p:sp>
      <p:sp>
        <p:nvSpPr>
          <p:cNvPr id="45" name="Espace réservé du texte 13"/>
          <p:cNvSpPr>
            <a:spLocks noGrp="1"/>
          </p:cNvSpPr>
          <p:nvPr>
            <p:ph type="body" sz="quarter" idx="13" hasCustomPrompt="1"/>
          </p:nvPr>
        </p:nvSpPr>
        <p:spPr bwMode="gray">
          <a:xfrm>
            <a:off x="1877091" y="4293096"/>
            <a:ext cx="192000" cy="912000"/>
          </a:xfrm>
          <a:prstGeom prst="roundRect">
            <a:avLst>
              <a:gd name="adj" fmla="val 13081"/>
            </a:avLst>
          </a:prstGeom>
          <a:solidFill>
            <a:schemeClr val="bg2"/>
          </a:solid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sp>
        <p:nvSpPr>
          <p:cNvPr id="11" name="Symbol zastępczy tekstu 2"/>
          <p:cNvSpPr>
            <a:spLocks noGrp="1"/>
          </p:cNvSpPr>
          <p:nvPr>
            <p:ph type="body" sz="quarter" idx="20" hasCustomPrompt="1"/>
          </p:nvPr>
        </p:nvSpPr>
        <p:spPr>
          <a:xfrm>
            <a:off x="2241577" y="5421687"/>
            <a:ext cx="9755320" cy="168000"/>
          </a:xfrm>
          <a:noFill/>
          <a:ln>
            <a:noFill/>
          </a:ln>
          <a:effectLst/>
        </p:spPr>
        <p:txBody>
          <a:bodyPr anchor="t"/>
          <a:lstStyle>
            <a:lvl1pPr marL="0" indent="0">
              <a:lnSpc>
                <a:spcPct val="80000"/>
              </a:lnSpc>
              <a:buFontTx/>
              <a:buNone/>
              <a:defRPr sz="1200" b="0">
                <a:ln>
                  <a:noFill/>
                </a:ln>
                <a:solidFill>
                  <a:schemeClr val="bg1"/>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a:t>Nazwa posiedzenia</a:t>
            </a:r>
          </a:p>
        </p:txBody>
      </p:sp>
      <p:sp>
        <p:nvSpPr>
          <p:cNvPr id="13" name="Symbol zastępczy tekstu 4"/>
          <p:cNvSpPr>
            <a:spLocks noGrp="1"/>
          </p:cNvSpPr>
          <p:nvPr>
            <p:ph type="body" sz="quarter" idx="18" hasCustomPrompt="1"/>
          </p:nvPr>
        </p:nvSpPr>
        <p:spPr>
          <a:xfrm>
            <a:off x="2241577" y="5598384"/>
            <a:ext cx="9755320" cy="168000"/>
          </a:xfrm>
          <a:noFill/>
          <a:ln>
            <a:noFill/>
          </a:ln>
          <a:effectLst/>
        </p:spPr>
        <p:txBody>
          <a:bodyPr vert="horz" lIns="0" tIns="0" rIns="0" bIns="0" rtlCol="0" anchor="t" anchorCtr="0">
            <a:noAutofit/>
          </a:bodyPr>
          <a:lstStyle>
            <a:lvl1pPr>
              <a:lnSpc>
                <a:spcPct val="80000"/>
              </a:lnSpc>
              <a:buFontTx/>
              <a:buNone/>
              <a:defRPr lang="pl-PL" sz="1200" b="0" dirty="0" smtClean="0">
                <a:ln>
                  <a:noFill/>
                </a:ln>
                <a:solidFill>
                  <a:schemeClr val="bg1"/>
                </a:solidFill>
                <a:latin typeface="+mj-lt"/>
              </a:defRPr>
            </a:lvl1pPr>
            <a:lvl2pPr>
              <a:defRPr lang="pl-PL" sz="1600" dirty="0" smtClean="0"/>
            </a:lvl2pPr>
            <a:lvl3pPr>
              <a:defRPr lang="pl-PL" sz="1600" dirty="0" smtClean="0"/>
            </a:lvl3pPr>
            <a:lvl4pPr>
              <a:defRPr lang="pl-PL" sz="1600" dirty="0" smtClean="0"/>
            </a:lvl4pPr>
            <a:lvl5pPr>
              <a:defRPr lang="pl-PL" sz="1600" dirty="0"/>
            </a:lvl5pPr>
          </a:lstStyle>
          <a:p>
            <a:pPr marL="0" lvl="0" indent="0">
              <a:buFontTx/>
              <a:buNone/>
            </a:pPr>
            <a:r>
              <a:rPr lang="pl-PL" dirty="0"/>
              <a:t>Data posiedzenia</a:t>
            </a:r>
          </a:p>
        </p:txBody>
      </p:sp>
      <p:sp>
        <p:nvSpPr>
          <p:cNvPr id="14" name="Symbol zastępczy tekstu 19"/>
          <p:cNvSpPr>
            <a:spLocks noGrp="1"/>
          </p:cNvSpPr>
          <p:nvPr>
            <p:ph type="body" sz="quarter" idx="21" hasCustomPrompt="1"/>
          </p:nvPr>
        </p:nvSpPr>
        <p:spPr>
          <a:xfrm>
            <a:off x="2241578" y="5774945"/>
            <a:ext cx="9755319" cy="168000"/>
          </a:xfrm>
          <a:noFill/>
          <a:ln>
            <a:noFill/>
          </a:ln>
          <a:effectLst/>
        </p:spPr>
        <p:txBody>
          <a:bodyPr vert="horz" lIns="0" tIns="0" rIns="0" bIns="0" rtlCol="0" anchor="t" anchorCtr="0">
            <a:noAutofit/>
          </a:bodyPr>
          <a:lstStyle>
            <a:lvl1pPr>
              <a:lnSpc>
                <a:spcPct val="80000"/>
              </a:lnSpc>
              <a:buFontTx/>
              <a:buNone/>
              <a:defRPr lang="pl-PL" sz="1200" b="0" smtClean="0">
                <a:ln>
                  <a:noFill/>
                </a:ln>
                <a:solidFill>
                  <a:schemeClr val="bg1"/>
                </a:solidFill>
                <a:latin typeface="+mj-lt"/>
              </a:defRPr>
            </a:lvl1pPr>
            <a:lvl2pPr>
              <a:defRPr lang="pl-PL" sz="1600" smtClean="0"/>
            </a:lvl2pPr>
            <a:lvl3pPr>
              <a:defRPr lang="pl-PL" sz="1600" smtClean="0"/>
            </a:lvl3pPr>
            <a:lvl4pPr>
              <a:defRPr lang="pl-PL" sz="1600" smtClean="0"/>
            </a:lvl4pPr>
            <a:lvl5pPr>
              <a:defRPr lang="pl-PL" sz="1600"/>
            </a:lvl5pPr>
          </a:lstStyle>
          <a:p>
            <a:pPr marL="0" lvl="0" indent="0">
              <a:buFontTx/>
              <a:buNone/>
            </a:pPr>
            <a:r>
              <a:rPr lang="pl-PL" dirty="0"/>
              <a:t>Imię i nazwisko osoby prezentującej</a:t>
            </a:r>
          </a:p>
        </p:txBody>
      </p:sp>
      <p:sp>
        <p:nvSpPr>
          <p:cNvPr id="15" name="Symbol zastępczy tekstu 21"/>
          <p:cNvSpPr>
            <a:spLocks noGrp="1"/>
          </p:cNvSpPr>
          <p:nvPr>
            <p:ph type="body" sz="quarter" idx="22" hasCustomPrompt="1"/>
          </p:nvPr>
        </p:nvSpPr>
        <p:spPr>
          <a:xfrm>
            <a:off x="2241577" y="5949427"/>
            <a:ext cx="9755320" cy="168000"/>
          </a:xfrm>
          <a:ln>
            <a:noFill/>
          </a:ln>
        </p:spPr>
        <p:txBody>
          <a:bodyPr vert="horz" lIns="0" tIns="0" rIns="0" bIns="0" rtlCol="0" anchor="t" anchorCtr="0">
            <a:noAutofit/>
          </a:bodyPr>
          <a:lstStyle>
            <a:lvl1pPr marL="0" indent="0">
              <a:lnSpc>
                <a:spcPct val="80000"/>
              </a:lnSpc>
              <a:buFontTx/>
              <a:buNone/>
              <a:defRPr lang="pl-PL" sz="1200" b="0" cap="none" dirty="0">
                <a:solidFill>
                  <a:schemeClr val="bg1"/>
                </a:solidFill>
                <a:latin typeface="+mj-lt"/>
                <a:ea typeface="+mj-ea"/>
                <a:cs typeface="+mj-cs"/>
              </a:defRPr>
            </a:lvl1pPr>
          </a:lstStyle>
          <a:p>
            <a:pPr lvl="0">
              <a:lnSpc>
                <a:spcPct val="80000"/>
              </a:lnSpc>
              <a:buNone/>
            </a:pPr>
            <a:r>
              <a:rPr lang="pl-PL" dirty="0"/>
              <a:t>Nazwa jednostki organizacyjnej</a:t>
            </a:r>
          </a:p>
        </p:txBody>
      </p:sp>
      <p:sp>
        <p:nvSpPr>
          <p:cNvPr id="17" name="Rectangle 9"/>
          <p:cNvSpPr/>
          <p:nvPr userDrawn="1"/>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Tree>
    <p:extLst>
      <p:ext uri="{BB962C8B-B14F-4D97-AF65-F5344CB8AC3E}">
        <p14:creationId xmlns:p14="http://schemas.microsoft.com/office/powerpoint/2010/main" val="38943756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Strona tytułowa z tłem 1">
    <p:spTree>
      <p:nvGrpSpPr>
        <p:cNvPr id="1" name=""/>
        <p:cNvGrpSpPr/>
        <p:nvPr/>
      </p:nvGrpSpPr>
      <p:grpSpPr>
        <a:xfrm>
          <a:off x="0" y="0"/>
          <a:ext cx="0" cy="0"/>
          <a:chOff x="0" y="0"/>
          <a:chExt cx="0" cy="0"/>
        </a:xfrm>
      </p:grpSpPr>
      <p:sp>
        <p:nvSpPr>
          <p:cNvPr id="23" name="Forme libre 11"/>
          <p:cNvSpPr/>
          <p:nvPr/>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noProof="0" dirty="0"/>
          </a:p>
        </p:txBody>
      </p:sp>
      <p:sp>
        <p:nvSpPr>
          <p:cNvPr id="15" name="Forme libre 16"/>
          <p:cNvSpPr/>
          <p:nvPr/>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dirty="0">
              <a:solidFill>
                <a:schemeClr val="bg1"/>
              </a:solidFill>
              <a:latin typeface="+mj-lt"/>
              <a:ea typeface="+mj-ea"/>
              <a:cs typeface="+mj-cs"/>
            </a:endParaRPr>
          </a:p>
        </p:txBody>
      </p:sp>
      <p:sp>
        <p:nvSpPr>
          <p:cNvPr id="20" name="Forme libre 16"/>
          <p:cNvSpPr/>
          <p:nvPr/>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dirty="0">
              <a:solidFill>
                <a:schemeClr val="bg1"/>
              </a:solidFill>
              <a:latin typeface="+mj-lt"/>
              <a:ea typeface="+mj-ea"/>
              <a:cs typeface="+mj-cs"/>
            </a:endParaRPr>
          </a:p>
        </p:txBody>
      </p:sp>
      <p:sp>
        <p:nvSpPr>
          <p:cNvPr id="26" name="Espace réservé du texte 13"/>
          <p:cNvSpPr>
            <a:spLocks noGrp="1" noChangeAspect="1"/>
          </p:cNvSpPr>
          <p:nvPr>
            <p:ph type="body" sz="quarter" idx="17" hasCustomPrompt="1"/>
          </p:nvPr>
        </p:nvSpPr>
        <p:spPr bwMode="gray">
          <a:xfrm>
            <a:off x="5616000" y="1"/>
            <a:ext cx="960000" cy="823385"/>
          </a:xfrm>
          <a:prstGeom prst="rect">
            <a:avLst/>
          </a:prstGeom>
          <a:blipFill>
            <a:blip r:embed="rId2" cstate="screen">
              <a:extLst>
                <a:ext uri="{28A0092B-C50C-407E-A947-70E740481C1C}">
                  <a14:useLocalDpi xmlns:a14="http://schemas.microsoft.com/office/drawing/2010/main"/>
                </a:ext>
              </a:extLst>
            </a:blip>
            <a:stretch>
              <a:fillRect/>
            </a:stretch>
          </a:blip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sp>
        <p:nvSpPr>
          <p:cNvPr id="29" name="Titre 1"/>
          <p:cNvSpPr>
            <a:spLocks noGrp="1"/>
          </p:cNvSpPr>
          <p:nvPr>
            <p:ph type="title" hasCustomPrompt="1"/>
          </p:nvPr>
        </p:nvSpPr>
        <p:spPr bwMode="gray">
          <a:xfrm>
            <a:off x="2241576" y="3979549"/>
            <a:ext cx="9755320" cy="1439999"/>
          </a:xfrm>
        </p:spPr>
        <p:txBody>
          <a:bodyPr tIns="180000" anchor="ctr" anchorCtr="0"/>
          <a:lstStyle>
            <a:lvl1pPr algn="l">
              <a:lnSpc>
                <a:spcPct val="80000"/>
              </a:lnSpc>
              <a:spcBef>
                <a:spcPts val="0"/>
              </a:spcBef>
              <a:spcAft>
                <a:spcPts val="0"/>
              </a:spcAft>
              <a:defRPr sz="3733" b="0" cap="all" baseline="0">
                <a:solidFill>
                  <a:schemeClr val="bg1"/>
                </a:solidFill>
              </a:defRPr>
            </a:lvl1pPr>
          </a:lstStyle>
          <a:p>
            <a:r>
              <a:rPr lang="fr-FR" noProof="0" dirty="0"/>
              <a:t>TYTUŁ PREZENTACJI </a:t>
            </a:r>
            <a:br>
              <a:rPr lang="fr-FR" noProof="0" dirty="0"/>
            </a:br>
            <a:r>
              <a:rPr lang="fr-FR" noProof="0" dirty="0"/>
              <a:t>– SLAJD BEZ ZDJĘCIA 1</a:t>
            </a:r>
          </a:p>
        </p:txBody>
      </p:sp>
      <p:sp>
        <p:nvSpPr>
          <p:cNvPr id="30" name="Espace réservé du texte 13"/>
          <p:cNvSpPr>
            <a:spLocks noGrp="1"/>
          </p:cNvSpPr>
          <p:nvPr>
            <p:ph type="body" sz="quarter" idx="13" hasCustomPrompt="1"/>
          </p:nvPr>
        </p:nvSpPr>
        <p:spPr bwMode="gray">
          <a:xfrm>
            <a:off x="1877091" y="4293096"/>
            <a:ext cx="192000" cy="912000"/>
          </a:xfrm>
          <a:prstGeom prst="roundRect">
            <a:avLst>
              <a:gd name="adj" fmla="val 13081"/>
            </a:avLst>
          </a:prstGeom>
          <a:solidFill>
            <a:schemeClr val="bg2"/>
          </a:solid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pic>
        <p:nvPicPr>
          <p:cNvPr id="31" name="Obraz 30" descr="CA_logo symetryczne 1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8234" y="6281744"/>
            <a:ext cx="1519221" cy="480053"/>
          </a:xfrm>
          <a:prstGeom prst="rect">
            <a:avLst/>
          </a:prstGeom>
        </p:spPr>
      </p:pic>
      <p:sp>
        <p:nvSpPr>
          <p:cNvPr id="36" name="Rectangle 9"/>
          <p:cNvSpPr/>
          <p:nvPr/>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37"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D312F2D8-11E9-4E7F-AF69-6A485894D5B8}" type="datetime1">
              <a:rPr lang="en-US" smtClean="0"/>
              <a:t>3/10/2026</a:t>
            </a:fld>
            <a:endParaRPr lang="fr-FR" dirty="0"/>
          </a:p>
        </p:txBody>
      </p:sp>
      <p:sp>
        <p:nvSpPr>
          <p:cNvPr id="38" name="Espace réservé du numéro de diapositive 6"/>
          <p:cNvSpPr>
            <a:spLocks noGrp="1"/>
          </p:cNvSpPr>
          <p:nvPr>
            <p:ph type="sldNum" sz="quarter" idx="11"/>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10C140CD-8AED-46FF-A9A2-77308F3F39AE}" type="slidenum">
              <a:rPr lang="fr-FR" smtClean="0"/>
              <a:pPr/>
              <a:t>‹#›</a:t>
            </a:fld>
            <a:endParaRPr lang="fr-FR" dirty="0"/>
          </a:p>
        </p:txBody>
      </p:sp>
      <p:sp>
        <p:nvSpPr>
          <p:cNvPr id="39"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endParaRPr lang="fr-FR" dirty="0"/>
          </a:p>
        </p:txBody>
      </p:sp>
      <p:sp>
        <p:nvSpPr>
          <p:cNvPr id="13" name="Symbol zastępczy tekstu 2"/>
          <p:cNvSpPr>
            <a:spLocks noGrp="1"/>
          </p:cNvSpPr>
          <p:nvPr>
            <p:ph type="body" sz="quarter" idx="20" hasCustomPrompt="1"/>
          </p:nvPr>
        </p:nvSpPr>
        <p:spPr>
          <a:xfrm>
            <a:off x="2241577" y="5421687"/>
            <a:ext cx="9755320" cy="168000"/>
          </a:xfrm>
          <a:noFill/>
          <a:ln>
            <a:noFill/>
          </a:ln>
          <a:effectLst/>
        </p:spPr>
        <p:txBody>
          <a:bodyPr anchor="t"/>
          <a:lstStyle>
            <a:lvl1pPr marL="0" indent="0">
              <a:lnSpc>
                <a:spcPct val="80000"/>
              </a:lnSpc>
              <a:buFontTx/>
              <a:buNone/>
              <a:defRPr sz="1200" b="0">
                <a:ln>
                  <a:noFill/>
                </a:ln>
                <a:solidFill>
                  <a:schemeClr val="bg1"/>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a:t>Nazwa posiedzenia</a:t>
            </a:r>
          </a:p>
        </p:txBody>
      </p:sp>
      <p:sp>
        <p:nvSpPr>
          <p:cNvPr id="14" name="Symbol zastępczy tekstu 4"/>
          <p:cNvSpPr>
            <a:spLocks noGrp="1"/>
          </p:cNvSpPr>
          <p:nvPr>
            <p:ph type="body" sz="quarter" idx="18" hasCustomPrompt="1"/>
          </p:nvPr>
        </p:nvSpPr>
        <p:spPr>
          <a:xfrm>
            <a:off x="2241577" y="5598384"/>
            <a:ext cx="9755320" cy="168000"/>
          </a:xfrm>
          <a:noFill/>
          <a:ln>
            <a:noFill/>
          </a:ln>
          <a:effectLst/>
        </p:spPr>
        <p:txBody>
          <a:bodyPr vert="horz" lIns="0" tIns="0" rIns="0" bIns="0" rtlCol="0" anchor="t" anchorCtr="0">
            <a:noAutofit/>
          </a:bodyPr>
          <a:lstStyle>
            <a:lvl1pPr>
              <a:lnSpc>
                <a:spcPct val="80000"/>
              </a:lnSpc>
              <a:buFontTx/>
              <a:buNone/>
              <a:defRPr lang="pl-PL" sz="1200" b="0" dirty="0" smtClean="0">
                <a:ln>
                  <a:noFill/>
                </a:ln>
                <a:solidFill>
                  <a:schemeClr val="bg1"/>
                </a:solidFill>
                <a:latin typeface="+mj-lt"/>
              </a:defRPr>
            </a:lvl1pPr>
            <a:lvl2pPr>
              <a:defRPr lang="pl-PL" sz="1600" dirty="0" smtClean="0"/>
            </a:lvl2pPr>
            <a:lvl3pPr>
              <a:defRPr lang="pl-PL" sz="1600" dirty="0" smtClean="0"/>
            </a:lvl3pPr>
            <a:lvl4pPr>
              <a:defRPr lang="pl-PL" sz="1600" dirty="0" smtClean="0"/>
            </a:lvl4pPr>
            <a:lvl5pPr>
              <a:defRPr lang="pl-PL" sz="1600" dirty="0"/>
            </a:lvl5pPr>
          </a:lstStyle>
          <a:p>
            <a:pPr marL="0" lvl="0" indent="0">
              <a:buFontTx/>
              <a:buNone/>
            </a:pPr>
            <a:r>
              <a:rPr lang="pl-PL" dirty="0"/>
              <a:t>Data posiedzenia</a:t>
            </a:r>
          </a:p>
        </p:txBody>
      </p:sp>
      <p:sp>
        <p:nvSpPr>
          <p:cNvPr id="16" name="Symbol zastępczy tekstu 19"/>
          <p:cNvSpPr>
            <a:spLocks noGrp="1"/>
          </p:cNvSpPr>
          <p:nvPr>
            <p:ph type="body" sz="quarter" idx="21" hasCustomPrompt="1"/>
          </p:nvPr>
        </p:nvSpPr>
        <p:spPr>
          <a:xfrm>
            <a:off x="2241578" y="5774945"/>
            <a:ext cx="9755319" cy="168000"/>
          </a:xfrm>
          <a:noFill/>
          <a:ln>
            <a:noFill/>
          </a:ln>
          <a:effectLst/>
        </p:spPr>
        <p:txBody>
          <a:bodyPr vert="horz" lIns="0" tIns="0" rIns="0" bIns="0" rtlCol="0" anchor="t" anchorCtr="0">
            <a:noAutofit/>
          </a:bodyPr>
          <a:lstStyle>
            <a:lvl1pPr>
              <a:lnSpc>
                <a:spcPct val="80000"/>
              </a:lnSpc>
              <a:buFontTx/>
              <a:buNone/>
              <a:defRPr lang="pl-PL" sz="1200" b="0" smtClean="0">
                <a:ln>
                  <a:noFill/>
                </a:ln>
                <a:solidFill>
                  <a:schemeClr val="bg1"/>
                </a:solidFill>
                <a:latin typeface="+mj-lt"/>
              </a:defRPr>
            </a:lvl1pPr>
            <a:lvl2pPr>
              <a:defRPr lang="pl-PL" sz="1600" smtClean="0"/>
            </a:lvl2pPr>
            <a:lvl3pPr>
              <a:defRPr lang="pl-PL" sz="1600" smtClean="0"/>
            </a:lvl3pPr>
            <a:lvl4pPr>
              <a:defRPr lang="pl-PL" sz="1600" smtClean="0"/>
            </a:lvl4pPr>
            <a:lvl5pPr>
              <a:defRPr lang="pl-PL" sz="1600"/>
            </a:lvl5pPr>
          </a:lstStyle>
          <a:p>
            <a:pPr marL="0" lvl="0" indent="0">
              <a:buFontTx/>
              <a:buNone/>
            </a:pPr>
            <a:r>
              <a:rPr lang="pl-PL" dirty="0"/>
              <a:t>Imię i nazwisko osoby prezentującej</a:t>
            </a:r>
          </a:p>
        </p:txBody>
      </p:sp>
      <p:sp>
        <p:nvSpPr>
          <p:cNvPr id="17" name="Symbol zastępczy tekstu 21"/>
          <p:cNvSpPr>
            <a:spLocks noGrp="1"/>
          </p:cNvSpPr>
          <p:nvPr>
            <p:ph type="body" sz="quarter" idx="22" hasCustomPrompt="1"/>
          </p:nvPr>
        </p:nvSpPr>
        <p:spPr>
          <a:xfrm>
            <a:off x="2241577" y="5949427"/>
            <a:ext cx="9755320" cy="168000"/>
          </a:xfrm>
          <a:ln>
            <a:noFill/>
          </a:ln>
        </p:spPr>
        <p:txBody>
          <a:bodyPr vert="horz" lIns="0" tIns="0" rIns="0" bIns="0" rtlCol="0" anchor="t" anchorCtr="0">
            <a:noAutofit/>
          </a:bodyPr>
          <a:lstStyle>
            <a:lvl1pPr marL="0" indent="0">
              <a:lnSpc>
                <a:spcPct val="80000"/>
              </a:lnSpc>
              <a:buFontTx/>
              <a:buNone/>
              <a:defRPr lang="pl-PL" sz="1200" b="0" cap="none" dirty="0">
                <a:solidFill>
                  <a:schemeClr val="bg1"/>
                </a:solidFill>
                <a:latin typeface="+mj-lt"/>
                <a:ea typeface="+mj-ea"/>
                <a:cs typeface="+mj-cs"/>
              </a:defRPr>
            </a:lvl1pPr>
          </a:lstStyle>
          <a:p>
            <a:pPr lvl="0">
              <a:lnSpc>
                <a:spcPct val="80000"/>
              </a:lnSpc>
              <a:buNone/>
            </a:pPr>
            <a:r>
              <a:rPr lang="pl-PL" dirty="0"/>
              <a:t>Nazwa jednostki organizacyjnej</a:t>
            </a:r>
          </a:p>
        </p:txBody>
      </p:sp>
      <p:sp>
        <p:nvSpPr>
          <p:cNvPr id="19" name="Forme libre 16"/>
          <p:cNvSpPr/>
          <p:nvPr userDrawn="1"/>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dirty="0">
              <a:solidFill>
                <a:schemeClr val="bg1"/>
              </a:solidFill>
              <a:latin typeface="+mj-lt"/>
              <a:ea typeface="+mj-ea"/>
              <a:cs typeface="+mj-cs"/>
            </a:endParaRPr>
          </a:p>
        </p:txBody>
      </p:sp>
      <p:sp>
        <p:nvSpPr>
          <p:cNvPr id="22" name="Rectangle 9"/>
          <p:cNvSpPr/>
          <p:nvPr userDrawn="1"/>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Tree>
    <p:extLst>
      <p:ext uri="{BB962C8B-B14F-4D97-AF65-F5344CB8AC3E}">
        <p14:creationId xmlns:p14="http://schemas.microsoft.com/office/powerpoint/2010/main" val="391168067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Strona tytułowa z tłem 2">
    <p:spTree>
      <p:nvGrpSpPr>
        <p:cNvPr id="1" name=""/>
        <p:cNvGrpSpPr/>
        <p:nvPr/>
      </p:nvGrpSpPr>
      <p:grpSpPr>
        <a:xfrm>
          <a:off x="0" y="0"/>
          <a:ext cx="0" cy="0"/>
          <a:chOff x="0" y="0"/>
          <a:chExt cx="0" cy="0"/>
        </a:xfrm>
      </p:grpSpPr>
      <p:sp>
        <p:nvSpPr>
          <p:cNvPr id="23" name="Forme libre 11"/>
          <p:cNvSpPr/>
          <p:nvPr/>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00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noProof="0" dirty="0"/>
          </a:p>
        </p:txBody>
      </p:sp>
      <p:sp>
        <p:nvSpPr>
          <p:cNvPr id="15" name="Forme libre 16"/>
          <p:cNvSpPr/>
          <p:nvPr/>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dirty="0">
              <a:solidFill>
                <a:schemeClr val="bg1"/>
              </a:solidFill>
              <a:latin typeface="+mj-lt"/>
              <a:ea typeface="+mj-ea"/>
              <a:cs typeface="+mj-cs"/>
            </a:endParaRPr>
          </a:p>
        </p:txBody>
      </p:sp>
      <p:sp>
        <p:nvSpPr>
          <p:cNvPr id="20" name="Forme libre 16"/>
          <p:cNvSpPr/>
          <p:nvPr/>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dirty="0">
              <a:solidFill>
                <a:schemeClr val="bg1"/>
              </a:solidFill>
              <a:latin typeface="+mj-lt"/>
              <a:ea typeface="+mj-ea"/>
              <a:cs typeface="+mj-cs"/>
            </a:endParaRPr>
          </a:p>
        </p:txBody>
      </p:sp>
      <p:sp>
        <p:nvSpPr>
          <p:cNvPr id="26" name="Espace réservé du texte 13"/>
          <p:cNvSpPr>
            <a:spLocks noGrp="1" noChangeAspect="1"/>
          </p:cNvSpPr>
          <p:nvPr>
            <p:ph type="body" sz="quarter" idx="17" hasCustomPrompt="1"/>
          </p:nvPr>
        </p:nvSpPr>
        <p:spPr bwMode="gray">
          <a:xfrm>
            <a:off x="5616000" y="1"/>
            <a:ext cx="960000" cy="823385"/>
          </a:xfrm>
          <a:prstGeom prst="rect">
            <a:avLst/>
          </a:prstGeom>
          <a:blipFill>
            <a:blip r:embed="rId2" cstate="screen">
              <a:extLst>
                <a:ext uri="{28A0092B-C50C-407E-A947-70E740481C1C}">
                  <a14:useLocalDpi xmlns:a14="http://schemas.microsoft.com/office/drawing/2010/main"/>
                </a:ext>
              </a:extLst>
            </a:blip>
            <a:stretch>
              <a:fillRect/>
            </a:stretch>
          </a:blip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sp>
        <p:nvSpPr>
          <p:cNvPr id="29" name="Titre 1"/>
          <p:cNvSpPr>
            <a:spLocks noGrp="1"/>
          </p:cNvSpPr>
          <p:nvPr>
            <p:ph type="title" hasCustomPrompt="1"/>
          </p:nvPr>
        </p:nvSpPr>
        <p:spPr bwMode="gray">
          <a:xfrm>
            <a:off x="2241576" y="3979549"/>
            <a:ext cx="9755320" cy="1439999"/>
          </a:xfrm>
        </p:spPr>
        <p:txBody>
          <a:bodyPr tIns="180000" anchor="ctr" anchorCtr="0"/>
          <a:lstStyle>
            <a:lvl1pPr algn="l">
              <a:lnSpc>
                <a:spcPct val="80000"/>
              </a:lnSpc>
              <a:spcBef>
                <a:spcPts val="0"/>
              </a:spcBef>
              <a:spcAft>
                <a:spcPts val="0"/>
              </a:spcAft>
              <a:defRPr sz="3733" b="0" cap="all" baseline="0">
                <a:solidFill>
                  <a:schemeClr val="bg1"/>
                </a:solidFill>
              </a:defRPr>
            </a:lvl1pPr>
          </a:lstStyle>
          <a:p>
            <a:r>
              <a:rPr lang="pl-PL" noProof="0" dirty="0"/>
              <a:t>TYTUŁ PREZENTACJI</a:t>
            </a:r>
            <a:br>
              <a:rPr lang="pl-PL" noProof="0" dirty="0"/>
            </a:br>
            <a:r>
              <a:rPr lang="pl-PL" noProof="0" dirty="0"/>
              <a:t>– Slajd bez zdjęcia 2</a:t>
            </a:r>
          </a:p>
        </p:txBody>
      </p:sp>
      <p:sp>
        <p:nvSpPr>
          <p:cNvPr id="30" name="Espace réservé du texte 13"/>
          <p:cNvSpPr>
            <a:spLocks noGrp="1"/>
          </p:cNvSpPr>
          <p:nvPr>
            <p:ph type="body" sz="quarter" idx="13" hasCustomPrompt="1"/>
          </p:nvPr>
        </p:nvSpPr>
        <p:spPr bwMode="gray">
          <a:xfrm>
            <a:off x="1877091" y="4293096"/>
            <a:ext cx="192000" cy="912000"/>
          </a:xfrm>
          <a:prstGeom prst="roundRect">
            <a:avLst>
              <a:gd name="adj" fmla="val 13081"/>
            </a:avLst>
          </a:prstGeom>
          <a:solidFill>
            <a:schemeClr val="bg2"/>
          </a:solid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pic>
        <p:nvPicPr>
          <p:cNvPr id="17" name="Obraz 16" descr="CA_logo symetryczne 1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8234" y="6281744"/>
            <a:ext cx="1519221" cy="480053"/>
          </a:xfrm>
          <a:prstGeom prst="rect">
            <a:avLst/>
          </a:prstGeom>
        </p:spPr>
      </p:pic>
      <p:sp>
        <p:nvSpPr>
          <p:cNvPr id="28" name="Rectangle 9"/>
          <p:cNvSpPr/>
          <p:nvPr/>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31"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56975AA2-3D23-459E-AB91-020E68E91658}" type="datetime1">
              <a:rPr lang="en-US" smtClean="0"/>
              <a:t>3/10/2026</a:t>
            </a:fld>
            <a:endParaRPr lang="fr-FR" dirty="0"/>
          </a:p>
        </p:txBody>
      </p:sp>
      <p:sp>
        <p:nvSpPr>
          <p:cNvPr id="32" name="Espace réservé du numéro de diapositive 6"/>
          <p:cNvSpPr>
            <a:spLocks noGrp="1"/>
          </p:cNvSpPr>
          <p:nvPr>
            <p:ph type="sldNum" sz="quarter" idx="11"/>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10C140CD-8AED-46FF-A9A2-77308F3F39AE}" type="slidenum">
              <a:rPr lang="fr-FR" smtClean="0"/>
              <a:pPr/>
              <a:t>‹#›</a:t>
            </a:fld>
            <a:endParaRPr lang="fr-FR" dirty="0"/>
          </a:p>
        </p:txBody>
      </p:sp>
      <p:sp>
        <p:nvSpPr>
          <p:cNvPr id="33"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endParaRPr lang="fr-FR" dirty="0"/>
          </a:p>
        </p:txBody>
      </p:sp>
      <p:sp>
        <p:nvSpPr>
          <p:cNvPr id="13" name="Symbol zastępczy tekstu 2"/>
          <p:cNvSpPr>
            <a:spLocks noGrp="1"/>
          </p:cNvSpPr>
          <p:nvPr>
            <p:ph type="body" sz="quarter" idx="20" hasCustomPrompt="1"/>
          </p:nvPr>
        </p:nvSpPr>
        <p:spPr>
          <a:xfrm>
            <a:off x="2241577" y="5421687"/>
            <a:ext cx="9755320" cy="168000"/>
          </a:xfrm>
          <a:noFill/>
          <a:ln>
            <a:noFill/>
          </a:ln>
          <a:effectLst/>
        </p:spPr>
        <p:txBody>
          <a:bodyPr anchor="t"/>
          <a:lstStyle>
            <a:lvl1pPr marL="0" indent="0">
              <a:lnSpc>
                <a:spcPct val="80000"/>
              </a:lnSpc>
              <a:buFontTx/>
              <a:buNone/>
              <a:defRPr sz="1200" b="0">
                <a:ln>
                  <a:noFill/>
                </a:ln>
                <a:solidFill>
                  <a:schemeClr val="bg1"/>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a:t>Nazwa posiedzenia</a:t>
            </a:r>
          </a:p>
        </p:txBody>
      </p:sp>
      <p:sp>
        <p:nvSpPr>
          <p:cNvPr id="14" name="Symbol zastępczy tekstu 4"/>
          <p:cNvSpPr>
            <a:spLocks noGrp="1"/>
          </p:cNvSpPr>
          <p:nvPr>
            <p:ph type="body" sz="quarter" idx="18" hasCustomPrompt="1"/>
          </p:nvPr>
        </p:nvSpPr>
        <p:spPr>
          <a:xfrm>
            <a:off x="2241577" y="5598384"/>
            <a:ext cx="9755320" cy="168000"/>
          </a:xfrm>
          <a:noFill/>
          <a:ln>
            <a:noFill/>
          </a:ln>
          <a:effectLst/>
        </p:spPr>
        <p:txBody>
          <a:bodyPr vert="horz" lIns="0" tIns="0" rIns="0" bIns="0" rtlCol="0" anchor="t" anchorCtr="0">
            <a:noAutofit/>
          </a:bodyPr>
          <a:lstStyle>
            <a:lvl1pPr>
              <a:lnSpc>
                <a:spcPct val="80000"/>
              </a:lnSpc>
              <a:buFontTx/>
              <a:buNone/>
              <a:defRPr lang="pl-PL" sz="1200" b="0" dirty="0" smtClean="0">
                <a:ln>
                  <a:noFill/>
                </a:ln>
                <a:solidFill>
                  <a:schemeClr val="bg1"/>
                </a:solidFill>
                <a:latin typeface="+mj-lt"/>
              </a:defRPr>
            </a:lvl1pPr>
            <a:lvl2pPr>
              <a:defRPr lang="pl-PL" sz="1600" dirty="0" smtClean="0"/>
            </a:lvl2pPr>
            <a:lvl3pPr>
              <a:defRPr lang="pl-PL" sz="1600" dirty="0" smtClean="0"/>
            </a:lvl3pPr>
            <a:lvl4pPr>
              <a:defRPr lang="pl-PL" sz="1600" dirty="0" smtClean="0"/>
            </a:lvl4pPr>
            <a:lvl5pPr>
              <a:defRPr lang="pl-PL" sz="1600" dirty="0"/>
            </a:lvl5pPr>
          </a:lstStyle>
          <a:p>
            <a:pPr marL="0" lvl="0" indent="0">
              <a:buFontTx/>
              <a:buNone/>
            </a:pPr>
            <a:r>
              <a:rPr lang="pl-PL" dirty="0"/>
              <a:t>Data posiedzenia</a:t>
            </a:r>
          </a:p>
        </p:txBody>
      </p:sp>
      <p:sp>
        <p:nvSpPr>
          <p:cNvPr id="16" name="Symbol zastępczy tekstu 19"/>
          <p:cNvSpPr>
            <a:spLocks noGrp="1"/>
          </p:cNvSpPr>
          <p:nvPr>
            <p:ph type="body" sz="quarter" idx="21" hasCustomPrompt="1"/>
          </p:nvPr>
        </p:nvSpPr>
        <p:spPr>
          <a:xfrm>
            <a:off x="2241578" y="5774945"/>
            <a:ext cx="9755319" cy="168000"/>
          </a:xfrm>
          <a:noFill/>
          <a:ln>
            <a:noFill/>
          </a:ln>
          <a:effectLst/>
        </p:spPr>
        <p:txBody>
          <a:bodyPr vert="horz" lIns="0" tIns="0" rIns="0" bIns="0" rtlCol="0" anchor="t" anchorCtr="0">
            <a:noAutofit/>
          </a:bodyPr>
          <a:lstStyle>
            <a:lvl1pPr>
              <a:lnSpc>
                <a:spcPct val="80000"/>
              </a:lnSpc>
              <a:buFontTx/>
              <a:buNone/>
              <a:defRPr lang="pl-PL" sz="1200" b="0" smtClean="0">
                <a:ln>
                  <a:noFill/>
                </a:ln>
                <a:solidFill>
                  <a:schemeClr val="bg1"/>
                </a:solidFill>
                <a:latin typeface="+mj-lt"/>
              </a:defRPr>
            </a:lvl1pPr>
            <a:lvl2pPr>
              <a:defRPr lang="pl-PL" sz="1600" smtClean="0"/>
            </a:lvl2pPr>
            <a:lvl3pPr>
              <a:defRPr lang="pl-PL" sz="1600" smtClean="0"/>
            </a:lvl3pPr>
            <a:lvl4pPr>
              <a:defRPr lang="pl-PL" sz="1600" smtClean="0"/>
            </a:lvl4pPr>
            <a:lvl5pPr>
              <a:defRPr lang="pl-PL" sz="1600"/>
            </a:lvl5pPr>
          </a:lstStyle>
          <a:p>
            <a:pPr marL="0" lvl="0" indent="0">
              <a:buFontTx/>
              <a:buNone/>
            </a:pPr>
            <a:r>
              <a:rPr lang="pl-PL" dirty="0"/>
              <a:t>Imię i nazwisko osoby prezentującej</a:t>
            </a:r>
          </a:p>
        </p:txBody>
      </p:sp>
      <p:sp>
        <p:nvSpPr>
          <p:cNvPr id="18" name="Symbol zastępczy tekstu 21"/>
          <p:cNvSpPr>
            <a:spLocks noGrp="1"/>
          </p:cNvSpPr>
          <p:nvPr>
            <p:ph type="body" sz="quarter" idx="22" hasCustomPrompt="1"/>
          </p:nvPr>
        </p:nvSpPr>
        <p:spPr>
          <a:xfrm>
            <a:off x="2241577" y="5949427"/>
            <a:ext cx="9755320" cy="168000"/>
          </a:xfrm>
          <a:ln>
            <a:noFill/>
          </a:ln>
        </p:spPr>
        <p:txBody>
          <a:bodyPr vert="horz" lIns="0" tIns="0" rIns="0" bIns="0" rtlCol="0" anchor="t" anchorCtr="0">
            <a:noAutofit/>
          </a:bodyPr>
          <a:lstStyle>
            <a:lvl1pPr marL="0" indent="0">
              <a:lnSpc>
                <a:spcPct val="80000"/>
              </a:lnSpc>
              <a:buFontTx/>
              <a:buNone/>
              <a:defRPr lang="pl-PL" sz="1200" b="0" cap="none" dirty="0">
                <a:solidFill>
                  <a:schemeClr val="bg1"/>
                </a:solidFill>
                <a:latin typeface="+mj-lt"/>
                <a:ea typeface="+mj-ea"/>
                <a:cs typeface="+mj-cs"/>
              </a:defRPr>
            </a:lvl1pPr>
          </a:lstStyle>
          <a:p>
            <a:pPr lvl="0">
              <a:lnSpc>
                <a:spcPct val="80000"/>
              </a:lnSpc>
              <a:buNone/>
            </a:pPr>
            <a:r>
              <a:rPr lang="pl-PL" dirty="0"/>
              <a:t>Nazwa jednostki organizacyjnej</a:t>
            </a:r>
          </a:p>
        </p:txBody>
      </p:sp>
      <p:sp>
        <p:nvSpPr>
          <p:cNvPr id="21" name="Forme libre 16"/>
          <p:cNvSpPr/>
          <p:nvPr userDrawn="1"/>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dirty="0">
              <a:solidFill>
                <a:schemeClr val="bg1"/>
              </a:solidFill>
              <a:latin typeface="+mj-lt"/>
              <a:ea typeface="+mj-ea"/>
              <a:cs typeface="+mj-cs"/>
            </a:endParaRPr>
          </a:p>
        </p:txBody>
      </p:sp>
      <p:sp>
        <p:nvSpPr>
          <p:cNvPr id="24" name="Rectangle 9"/>
          <p:cNvSpPr/>
          <p:nvPr userDrawn="1"/>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Tree>
    <p:extLst>
      <p:ext uri="{BB962C8B-B14F-4D97-AF65-F5344CB8AC3E}">
        <p14:creationId xmlns:p14="http://schemas.microsoft.com/office/powerpoint/2010/main" val="30096331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Strona przekładkowa 1">
    <p:spTree>
      <p:nvGrpSpPr>
        <p:cNvPr id="1" name=""/>
        <p:cNvGrpSpPr/>
        <p:nvPr/>
      </p:nvGrpSpPr>
      <p:grpSpPr>
        <a:xfrm>
          <a:off x="0" y="0"/>
          <a:ext cx="0" cy="0"/>
          <a:chOff x="0" y="0"/>
          <a:chExt cx="0" cy="0"/>
        </a:xfrm>
      </p:grpSpPr>
      <p:sp>
        <p:nvSpPr>
          <p:cNvPr id="8" name="Forme libre 6"/>
          <p:cNvSpPr/>
          <p:nvPr/>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00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2" name="Titre 1"/>
          <p:cNvSpPr>
            <a:spLocks noGrp="1"/>
          </p:cNvSpPr>
          <p:nvPr>
            <p:ph type="title" hasCustomPrompt="1"/>
          </p:nvPr>
        </p:nvSpPr>
        <p:spPr bwMode="gray">
          <a:xfrm>
            <a:off x="3786911" y="514352"/>
            <a:ext cx="7816499" cy="5511800"/>
          </a:xfrm>
        </p:spPr>
        <p:txBody>
          <a:bodyPr anchor="ctr" anchorCtr="0"/>
          <a:lstStyle>
            <a:lvl1pPr>
              <a:defRPr sz="3733" b="0" cap="all" baseline="0">
                <a:solidFill>
                  <a:schemeClr val="bg1"/>
                </a:solidFill>
              </a:defRPr>
            </a:lvl1pPr>
          </a:lstStyle>
          <a:p>
            <a:r>
              <a:rPr lang="pl-PL" noProof="0" dirty="0"/>
              <a:t>Slajd przekładkowy</a:t>
            </a:r>
          </a:p>
        </p:txBody>
      </p:sp>
      <p:sp>
        <p:nvSpPr>
          <p:cNvPr id="11" name="Espace réservé de la date 3"/>
          <p:cNvSpPr>
            <a:spLocks noGrp="1"/>
          </p:cNvSpPr>
          <p:nvPr>
            <p:ph type="dt" sz="half" idx="10"/>
          </p:nvPr>
        </p:nvSpPr>
        <p:spPr bwMode="gray">
          <a:xfrm>
            <a:off x="924311" y="6480335"/>
            <a:ext cx="659188" cy="360000"/>
          </a:xfrm>
        </p:spPr>
        <p:txBody>
          <a:bodyPr/>
          <a:lstStyle/>
          <a:p>
            <a:fld id="{0311D3B9-5725-4C3F-9738-E3144F9A4853}" type="datetime1">
              <a:rPr lang="en-US" smtClean="0"/>
              <a:t>3/10/2026</a:t>
            </a:fld>
            <a:endParaRPr lang="fr-FR" dirty="0"/>
          </a:p>
        </p:txBody>
      </p:sp>
      <p:sp>
        <p:nvSpPr>
          <p:cNvPr id="12" name="Espace réservé du pied de page 4"/>
          <p:cNvSpPr>
            <a:spLocks noGrp="1"/>
          </p:cNvSpPr>
          <p:nvPr>
            <p:ph type="ftr" sz="quarter" idx="11"/>
          </p:nvPr>
        </p:nvSpPr>
        <p:spPr bwMode="gray">
          <a:xfrm>
            <a:off x="0" y="6678000"/>
            <a:ext cx="240000" cy="180000"/>
          </a:xfrm>
        </p:spPr>
        <p:txBody>
          <a:bodyPr/>
          <a:lstStyle/>
          <a:p>
            <a:endParaRPr lang="fr-FR" dirty="0"/>
          </a:p>
        </p:txBody>
      </p:sp>
      <p:sp>
        <p:nvSpPr>
          <p:cNvPr id="13"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dirty="0"/>
          </a:p>
        </p:txBody>
      </p:sp>
    </p:spTree>
    <p:extLst>
      <p:ext uri="{BB962C8B-B14F-4D97-AF65-F5344CB8AC3E}">
        <p14:creationId xmlns:p14="http://schemas.microsoft.com/office/powerpoint/2010/main" val="46547085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lajd z tekstem 1">
    <p:spTree>
      <p:nvGrpSpPr>
        <p:cNvPr id="1" name=""/>
        <p:cNvGrpSpPr/>
        <p:nvPr/>
      </p:nvGrpSpPr>
      <p:grpSpPr>
        <a:xfrm>
          <a:off x="0" y="0"/>
          <a:ext cx="0" cy="0"/>
          <a:chOff x="0" y="0"/>
          <a:chExt cx="0" cy="0"/>
        </a:xfrm>
      </p:grpSpPr>
      <p:graphicFrame>
        <p:nvGraphicFramePr>
          <p:cNvPr id="2" name="Obiekt 1"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29060" name="think-cell Slide" r:id="rId4" imgW="360" imgH="360" progId="">
                  <p:embed/>
                </p:oleObj>
              </mc:Choice>
              <mc:Fallback>
                <p:oleObj name="think-cell Slide" r:id="rId4" imgW="360" imgH="360" progId="">
                  <p:embed/>
                  <p:pic>
                    <p:nvPicPr>
                      <p:cNvPr id="2" name="Obiekt 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Espace réservé de la date 3"/>
          <p:cNvSpPr>
            <a:spLocks noGrp="1"/>
          </p:cNvSpPr>
          <p:nvPr>
            <p:ph type="dt" sz="half" idx="10"/>
          </p:nvPr>
        </p:nvSpPr>
        <p:spPr bwMode="gray">
          <a:xfrm>
            <a:off x="924311" y="6480335"/>
            <a:ext cx="659188" cy="360000"/>
          </a:xfrm>
        </p:spPr>
        <p:txBody>
          <a:bodyPr/>
          <a:lstStyle/>
          <a:p>
            <a:fld id="{65439239-60BE-47F2-9C84-91584AA5B0A5}" type="datetime1">
              <a:rPr lang="en-US" smtClean="0"/>
              <a:t>3/10/2026</a:t>
            </a:fld>
            <a:endParaRPr lang="fr-FR" dirty="0"/>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dirty="0"/>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dirty="0"/>
          </a:p>
        </p:txBody>
      </p:sp>
      <p:sp>
        <p:nvSpPr>
          <p:cNvPr id="7" name="Tytuł 1"/>
          <p:cNvSpPr>
            <a:spLocks noGrp="1"/>
          </p:cNvSpPr>
          <p:nvPr>
            <p:ph type="title" hasCustomPrompt="1"/>
          </p:nvPr>
        </p:nvSpPr>
        <p:spPr>
          <a:xfrm>
            <a:off x="935568" y="334435"/>
            <a:ext cx="10824633" cy="753533"/>
          </a:xfrm>
        </p:spPr>
        <p:txBody>
          <a:bodyPr/>
          <a:lstStyle>
            <a:lvl1pPr>
              <a:defRPr>
                <a:solidFill>
                  <a:srgbClr val="009597"/>
                </a:solidFill>
              </a:defRPr>
            </a:lvl1pPr>
          </a:lstStyle>
          <a:p>
            <a:r>
              <a:rPr lang="pl-PL" dirty="0">
                <a:solidFill>
                  <a:srgbClr val="008789"/>
                </a:solidFill>
              </a:rPr>
              <a:t>Tytuł</a:t>
            </a:r>
          </a:p>
        </p:txBody>
      </p:sp>
      <p:sp>
        <p:nvSpPr>
          <p:cNvPr id="3" name="Symbol zastępczy zawartości 2"/>
          <p:cNvSpPr>
            <a:spLocks noGrp="1"/>
          </p:cNvSpPr>
          <p:nvPr>
            <p:ph sz="quarter" idx="13" hasCustomPrompt="1"/>
          </p:nvPr>
        </p:nvSpPr>
        <p:spPr>
          <a:xfrm>
            <a:off x="924984" y="1629833"/>
            <a:ext cx="10835216" cy="4438651"/>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Tree>
    <p:extLst>
      <p:ext uri="{BB962C8B-B14F-4D97-AF65-F5344CB8AC3E}">
        <p14:creationId xmlns:p14="http://schemas.microsoft.com/office/powerpoint/2010/main" val="1603837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verture de chapitre">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6480000" y="6174395"/>
            <a:ext cx="4320000" cy="252000"/>
          </a:xfrm>
        </p:spPr>
        <p:txBody>
          <a:bodyPr anchor="ctr"/>
          <a:lstStyle>
            <a:lvl1pPr marL="0" indent="0" algn="r">
              <a:buNone/>
              <a:defRPr sz="10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a:xfrm>
            <a:off x="1138238" y="6174395"/>
            <a:ext cx="828017" cy="252000"/>
          </a:xfrm>
          <a:prstGeom prst="rect">
            <a:avLst/>
          </a:prstGeom>
        </p:spPr>
        <p:txBody>
          <a:bodyPr/>
          <a:lstStyle/>
          <a:p>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a:xfrm>
            <a:off x="1852612" y="6174395"/>
            <a:ext cx="4320000" cy="252000"/>
          </a:xfrm>
        </p:spPr>
        <p:txBody>
          <a:bodyPr/>
          <a:lstStyle/>
          <a:p>
            <a:r>
              <a:rPr lang="pt-BR"/>
              <a:t>BPI - AAP</a:t>
            </a:r>
            <a:endParaRPr lang="fr-FR" dirty="0"/>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p>
            <a:fld id="{975A587B-5814-4D9B-9598-FE9CB954CB01}" type="slidenum">
              <a:rPr lang="fr-FR" smtClean="0"/>
              <a:t>‹#›</a:t>
            </a:fld>
            <a:endParaRPr lang="fr-FR"/>
          </a:p>
        </p:txBody>
      </p:sp>
      <p:sp>
        <p:nvSpPr>
          <p:cNvPr id="13" name="Titre 1">
            <a:extLst>
              <a:ext uri="{FF2B5EF4-FFF2-40B4-BE49-F238E27FC236}">
                <a16:creationId xmlns:a16="http://schemas.microsoft.com/office/drawing/2014/main" id="{EB846008-EFE2-47B0-B7F8-92425D08C318}"/>
              </a:ext>
            </a:extLst>
          </p:cNvPr>
          <p:cNvSpPr>
            <a:spLocks noGrp="1"/>
          </p:cNvSpPr>
          <p:nvPr>
            <p:ph type="ctrTitle"/>
          </p:nvPr>
        </p:nvSpPr>
        <p:spPr>
          <a:xfrm>
            <a:off x="720000" y="462061"/>
            <a:ext cx="10980000" cy="2520000"/>
          </a:xfrm>
        </p:spPr>
        <p:txBody>
          <a:bodyPr anchor="b">
            <a:normAutofit/>
          </a:bodyPr>
          <a:lstStyle>
            <a:lvl1pPr algn="l" defTabSz="360000">
              <a:lnSpc>
                <a:spcPct val="85000"/>
              </a:lnSpc>
              <a:tabLst/>
              <a:defRPr sz="5400"/>
            </a:lvl1pPr>
          </a:lstStyle>
          <a:p>
            <a:r>
              <a:rPr lang="fr-FR"/>
              <a:t>Modifiez le style du titre</a:t>
            </a:r>
            <a:endParaRPr lang="fr-FR" dirty="0"/>
          </a:p>
        </p:txBody>
      </p:sp>
      <p:sp>
        <p:nvSpPr>
          <p:cNvPr id="14" name="Sous-titre 2">
            <a:extLst>
              <a:ext uri="{FF2B5EF4-FFF2-40B4-BE49-F238E27FC236}">
                <a16:creationId xmlns:a16="http://schemas.microsoft.com/office/drawing/2014/main" id="{21BC1F89-C2D8-4D79-A074-D1E96076541C}"/>
              </a:ext>
            </a:extLst>
          </p:cNvPr>
          <p:cNvSpPr>
            <a:spLocks noGrp="1"/>
          </p:cNvSpPr>
          <p:nvPr>
            <p:ph type="subTitle" idx="1"/>
          </p:nvPr>
        </p:nvSpPr>
        <p:spPr>
          <a:xfrm>
            <a:off x="720000" y="2891731"/>
            <a:ext cx="10980000" cy="2340000"/>
          </a:xfrm>
        </p:spPr>
        <p:txBody>
          <a:bodyPr anchor="t">
            <a:noAutofit/>
          </a:bodyPr>
          <a:lstStyle>
            <a:lvl1pPr marL="0" indent="0" algn="l" defTabSz="360000">
              <a:lnSpc>
                <a:spcPct val="85000"/>
              </a:lnSpc>
              <a:buNone/>
              <a:tabLst/>
              <a:defRPr sz="54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spTree>
    <p:extLst>
      <p:ext uri="{BB962C8B-B14F-4D97-AF65-F5344CB8AC3E}">
        <p14:creationId xmlns:p14="http://schemas.microsoft.com/office/powerpoint/2010/main" val="429213538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Slajd z tekstem 2 linie">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fld id="{6338526B-33CD-477B-82CE-704496278D22}" type="datetime1">
              <a:rPr lang="en-US" smtClean="0"/>
              <a:t>3/10/2026</a:t>
            </a:fld>
            <a:endParaRPr lang="fr-FR" dirty="0"/>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dirty="0"/>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dirty="0"/>
          </a:p>
        </p:txBody>
      </p:sp>
      <p:sp>
        <p:nvSpPr>
          <p:cNvPr id="7" name="Tytuł 1"/>
          <p:cNvSpPr>
            <a:spLocks noGrp="1"/>
          </p:cNvSpPr>
          <p:nvPr>
            <p:ph type="title" hasCustomPrompt="1"/>
          </p:nvPr>
        </p:nvSpPr>
        <p:spPr>
          <a:xfrm>
            <a:off x="935568" y="333582"/>
            <a:ext cx="10824633" cy="1295399"/>
          </a:xfrm>
        </p:spPr>
        <p:txBody>
          <a:bodyPr/>
          <a:lstStyle>
            <a:lvl1pPr>
              <a:defRPr>
                <a:solidFill>
                  <a:srgbClr val="009597"/>
                </a:solidFill>
              </a:defRPr>
            </a:lvl1pPr>
          </a:lstStyle>
          <a:p>
            <a:r>
              <a:rPr lang="pl-PL" dirty="0">
                <a:solidFill>
                  <a:srgbClr val="008789"/>
                </a:solidFill>
              </a:rPr>
              <a:t>Tytuł </a:t>
            </a:r>
            <a:br>
              <a:rPr lang="pl-PL" dirty="0">
                <a:solidFill>
                  <a:srgbClr val="008789"/>
                </a:solidFill>
              </a:rPr>
            </a:br>
            <a:r>
              <a:rPr lang="pl-PL" dirty="0">
                <a:solidFill>
                  <a:srgbClr val="008789"/>
                </a:solidFill>
              </a:rPr>
              <a:t>na dwie linie</a:t>
            </a:r>
          </a:p>
        </p:txBody>
      </p:sp>
      <p:sp>
        <p:nvSpPr>
          <p:cNvPr id="3" name="Symbol zastępczy zawartości 2"/>
          <p:cNvSpPr>
            <a:spLocks noGrp="1"/>
          </p:cNvSpPr>
          <p:nvPr>
            <p:ph sz="quarter" idx="13" hasCustomPrompt="1"/>
          </p:nvPr>
        </p:nvSpPr>
        <p:spPr>
          <a:xfrm>
            <a:off x="924984" y="2108985"/>
            <a:ext cx="10835216" cy="3959499"/>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Tree>
    <p:extLst>
      <p:ext uri="{BB962C8B-B14F-4D97-AF65-F5344CB8AC3E}">
        <p14:creationId xmlns:p14="http://schemas.microsoft.com/office/powerpoint/2010/main" val="3039271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lajd z tekstem 2">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fld id="{6485F782-97B8-4130-A5FA-77E46DA9A72F}" type="datetime1">
              <a:rPr lang="en-US" smtClean="0"/>
              <a:t>3/10/2026</a:t>
            </a:fld>
            <a:endParaRPr lang="fr-FR" dirty="0"/>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dirty="0"/>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dirty="0"/>
          </a:p>
        </p:txBody>
      </p:sp>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10835216"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1080135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Tree>
    <p:extLst>
      <p:ext uri="{BB962C8B-B14F-4D97-AF65-F5344CB8AC3E}">
        <p14:creationId xmlns:p14="http://schemas.microsoft.com/office/powerpoint/2010/main" val="261747151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lajd z tekstem 3 - dwie kolumny">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fld id="{EB4B4159-EB54-4BDE-8B83-67D43F95CBD2}" type="datetime1">
              <a:rPr lang="en-US" smtClean="0"/>
              <a:t>3/10/2026</a:t>
            </a:fld>
            <a:endParaRPr lang="fr-FR" dirty="0"/>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dirty="0"/>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dirty="0"/>
          </a:p>
        </p:txBody>
      </p:sp>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10835216" cy="4106100"/>
          </a:xfrm>
        </p:spPr>
        <p:txBody>
          <a:bodyPr numCol="2" spcCol="180000"/>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1080135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Tree>
    <p:extLst>
      <p:ext uri="{BB962C8B-B14F-4D97-AF65-F5344CB8AC3E}">
        <p14:creationId xmlns:p14="http://schemas.microsoft.com/office/powerpoint/2010/main" val="55047747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lajd z tekstem 4">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fld id="{63850967-6A84-4F20-9EAD-34B1509670E6}" type="datetime1">
              <a:rPr lang="en-US" smtClean="0"/>
              <a:t>3/10/2026</a:t>
            </a:fld>
            <a:endParaRPr lang="fr-FR" dirty="0"/>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dirty="0"/>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dirty="0"/>
          </a:p>
        </p:txBody>
      </p:sp>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5291019"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2" y="1457657"/>
            <a:ext cx="529169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 1</a:t>
            </a:r>
            <a:endParaRPr lang="pl-PL" dirty="0"/>
          </a:p>
        </p:txBody>
      </p:sp>
      <p:sp>
        <p:nvSpPr>
          <p:cNvPr id="8" name="Symbol zastępczy zawartości 2"/>
          <p:cNvSpPr>
            <a:spLocks noGrp="1"/>
          </p:cNvSpPr>
          <p:nvPr>
            <p:ph sz="quarter" idx="15" hasCustomPrompt="1"/>
          </p:nvPr>
        </p:nvSpPr>
        <p:spPr>
          <a:xfrm>
            <a:off x="6464429" y="1962383"/>
            <a:ext cx="5291019"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13" name="Symbol zastępczy zawartości 4"/>
          <p:cNvSpPr>
            <a:spLocks noGrp="1"/>
          </p:cNvSpPr>
          <p:nvPr>
            <p:ph sz="quarter" idx="16" hasCustomPrompt="1"/>
          </p:nvPr>
        </p:nvSpPr>
        <p:spPr>
          <a:xfrm>
            <a:off x="6463757" y="1457657"/>
            <a:ext cx="529169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 1</a:t>
            </a:r>
            <a:endParaRPr lang="pl-PL" dirty="0"/>
          </a:p>
        </p:txBody>
      </p:sp>
    </p:spTree>
    <p:extLst>
      <p:ext uri="{BB962C8B-B14F-4D97-AF65-F5344CB8AC3E}">
        <p14:creationId xmlns:p14="http://schemas.microsoft.com/office/powerpoint/2010/main" val="277759107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ytat">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fld id="{4A07CDE0-1354-47F5-A42A-C0F88BDACC24}" type="datetime1">
              <a:rPr lang="en-US" smtClean="0"/>
              <a:t>3/10/2026</a:t>
            </a:fld>
            <a:endParaRPr lang="fr-FR" dirty="0"/>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dirty="0"/>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dirty="0"/>
          </a:p>
        </p:txBody>
      </p:sp>
      <p:sp>
        <p:nvSpPr>
          <p:cNvPr id="18" name="Tytuł 1"/>
          <p:cNvSpPr>
            <a:spLocks noGrp="1"/>
          </p:cNvSpPr>
          <p:nvPr>
            <p:ph type="title" hasCustomPrompt="1"/>
          </p:nvPr>
        </p:nvSpPr>
        <p:spPr>
          <a:xfrm>
            <a:off x="935568" y="334435"/>
            <a:ext cx="10824633" cy="753533"/>
          </a:xfrm>
        </p:spPr>
        <p:txBody>
          <a:bodyPr/>
          <a:lstStyle>
            <a:lvl1pPr>
              <a:defRPr>
                <a:solidFill>
                  <a:srgbClr val="009597"/>
                </a:solidFill>
              </a:defRPr>
            </a:lvl1pPr>
          </a:lstStyle>
          <a:p>
            <a:r>
              <a:rPr lang="pl-PL" dirty="0">
                <a:solidFill>
                  <a:schemeClr val="accent1"/>
                </a:solidFill>
              </a:rPr>
              <a:t>Cytat</a:t>
            </a:r>
          </a:p>
        </p:txBody>
      </p:sp>
      <p:pic>
        <p:nvPicPr>
          <p:cNvPr id="21" name="Obraz 20">
            <a:extLst>
              <a:ext uri="{FF2B5EF4-FFF2-40B4-BE49-F238E27FC236}">
                <a16:creationId xmlns:a16="http://schemas.microsoft.com/office/drawing/2014/main" id="{51216647-0973-469E-890C-D049E1B05327}"/>
              </a:ext>
            </a:extLst>
          </p:cNvPr>
          <p:cNvPicPr>
            <a:picLocks noChangeAspect="1"/>
          </p:cNvPicPr>
          <p:nvPr userDrawn="1"/>
        </p:nvPicPr>
        <p:blipFill>
          <a:blip r:embed="rId2"/>
          <a:stretch>
            <a:fillRect/>
          </a:stretch>
        </p:blipFill>
        <p:spPr>
          <a:xfrm>
            <a:off x="1539343" y="2063798"/>
            <a:ext cx="390099" cy="1710429"/>
          </a:xfrm>
          <a:prstGeom prst="rect">
            <a:avLst/>
          </a:prstGeom>
        </p:spPr>
      </p:pic>
      <p:sp>
        <p:nvSpPr>
          <p:cNvPr id="3" name="Symbol zastępczy zawartości 2"/>
          <p:cNvSpPr>
            <a:spLocks noGrp="1"/>
          </p:cNvSpPr>
          <p:nvPr>
            <p:ph sz="quarter" idx="14" hasCustomPrompt="1"/>
          </p:nvPr>
        </p:nvSpPr>
        <p:spPr>
          <a:xfrm>
            <a:off x="2237317" y="2063751"/>
            <a:ext cx="9499600" cy="1710267"/>
          </a:xfrm>
        </p:spPr>
        <p:txBody>
          <a:bodyPr/>
          <a:lstStyle>
            <a:lvl1pPr marL="0" indent="0">
              <a:buNone/>
              <a:defRPr sz="3733" b="0" i="1">
                <a:solidFill>
                  <a:srgbClr val="009597"/>
                </a:solidFill>
              </a:defRPr>
            </a:lvl1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5" name="Symbol zastępczy zawartości 4"/>
          <p:cNvSpPr>
            <a:spLocks noGrp="1"/>
          </p:cNvSpPr>
          <p:nvPr>
            <p:ph sz="quarter" idx="15" hasCustomPrompt="1"/>
          </p:nvPr>
        </p:nvSpPr>
        <p:spPr>
          <a:xfrm>
            <a:off x="2236597" y="4411361"/>
            <a:ext cx="9457267" cy="1176867"/>
          </a:xfrm>
        </p:spPr>
        <p:txBody>
          <a:bodyPr/>
          <a:lstStyle>
            <a:lvl1pPr marL="0" indent="0">
              <a:buNone/>
              <a:defRPr sz="2400" b="1">
                <a:solidFill>
                  <a:schemeClr val="accent3"/>
                </a:solidFill>
              </a:defRPr>
            </a:lvl1pPr>
          </a:lstStyle>
          <a:p>
            <a:pPr lvl="0"/>
            <a:r>
              <a:rPr lang="pl-PL" dirty="0" err="1"/>
              <a:t>Lorem</a:t>
            </a:r>
            <a:r>
              <a:rPr lang="pl-PL" dirty="0"/>
              <a:t> </a:t>
            </a:r>
            <a:r>
              <a:rPr lang="pl-PL" dirty="0" err="1"/>
              <a:t>ipsum</a:t>
            </a:r>
            <a:endParaRPr lang="pl-PL" dirty="0"/>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endParaRPr lang="pl-PL" dirty="0"/>
          </a:p>
        </p:txBody>
      </p:sp>
    </p:spTree>
    <p:extLst>
      <p:ext uri="{BB962C8B-B14F-4D97-AF65-F5344CB8AC3E}">
        <p14:creationId xmlns:p14="http://schemas.microsoft.com/office/powerpoint/2010/main" val="103871687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lajd ze zdjęciem 1">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fld id="{C403FFB5-084A-4689-B252-64F0D1639601}" type="datetime1">
              <a:rPr lang="en-US" smtClean="0"/>
              <a:t>3/10/2026</a:t>
            </a:fld>
            <a:endParaRPr lang="fr-FR" dirty="0"/>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dirty="0"/>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dirty="0"/>
          </a:p>
        </p:txBody>
      </p:sp>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4"/>
            <a:ext cx="4931013" cy="3746643"/>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4931687"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8" name="Symbol zastępczy obrazu 4"/>
          <p:cNvSpPr>
            <a:spLocks noGrp="1"/>
          </p:cNvSpPr>
          <p:nvPr>
            <p:ph type="pic" sz="quarter" idx="15" hasCustomPrompt="1"/>
          </p:nvPr>
        </p:nvSpPr>
        <p:spPr>
          <a:xfrm>
            <a:off x="6032501" y="1454151"/>
            <a:ext cx="5727700" cy="4254875"/>
          </a:xfrm>
        </p:spPr>
        <p:txBody>
          <a:bodyPr/>
          <a:lstStyle>
            <a:lvl1pPr marL="0" indent="0" algn="ctr">
              <a:buFontTx/>
              <a:buNone/>
              <a:defRPr b="0">
                <a:solidFill>
                  <a:schemeClr val="accent3"/>
                </a:solidFill>
              </a:defRPr>
            </a:lvl1pPr>
          </a:lstStyle>
          <a:p>
            <a:r>
              <a:rPr lang="pl-PL" dirty="0"/>
              <a:t>Wstaw obraz</a:t>
            </a:r>
          </a:p>
        </p:txBody>
      </p:sp>
    </p:spTree>
    <p:extLst>
      <p:ext uri="{BB962C8B-B14F-4D97-AF65-F5344CB8AC3E}">
        <p14:creationId xmlns:p14="http://schemas.microsoft.com/office/powerpoint/2010/main" val="203819821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lajd ze zdjęciem 2">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fld id="{7A787004-5C6A-4240-8507-DF8859B9A571}" type="datetime1">
              <a:rPr lang="en-US" smtClean="0"/>
              <a:t>3/10/2026</a:t>
            </a:fld>
            <a:endParaRPr lang="fr-FR" dirty="0"/>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dirty="0"/>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dirty="0"/>
          </a:p>
        </p:txBody>
      </p:sp>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6829187" y="1962384"/>
            <a:ext cx="4931013" cy="3866643"/>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6828514" y="1457657"/>
            <a:ext cx="4931687"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8" name="Symbol zastępczy obrazu 4"/>
          <p:cNvSpPr>
            <a:spLocks noGrp="1"/>
          </p:cNvSpPr>
          <p:nvPr>
            <p:ph type="pic" sz="quarter" idx="15" hasCustomPrompt="1"/>
          </p:nvPr>
        </p:nvSpPr>
        <p:spPr>
          <a:xfrm>
            <a:off x="944105" y="1454150"/>
            <a:ext cx="5511900" cy="4374876"/>
          </a:xfrm>
        </p:spPr>
        <p:txBody>
          <a:bodyPr/>
          <a:lstStyle>
            <a:lvl1pPr marL="0" indent="0" algn="ctr">
              <a:buFontTx/>
              <a:buNone/>
              <a:defRPr b="0">
                <a:solidFill>
                  <a:schemeClr val="accent3"/>
                </a:solidFill>
              </a:defRPr>
            </a:lvl1pPr>
          </a:lstStyle>
          <a:p>
            <a:r>
              <a:rPr lang="pl-PL" dirty="0"/>
              <a:t>Wstaw obraz</a:t>
            </a:r>
          </a:p>
        </p:txBody>
      </p:sp>
    </p:spTree>
    <p:extLst>
      <p:ext uri="{BB962C8B-B14F-4D97-AF65-F5344CB8AC3E}">
        <p14:creationId xmlns:p14="http://schemas.microsoft.com/office/powerpoint/2010/main" val="260201988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p:cSld name="2_Strona zamykająca 2">
    <p:bg bwMode="gray">
      <p:bgPr>
        <a:solidFill>
          <a:schemeClr val="accent3"/>
        </a:solidFill>
        <a:effectLst/>
      </p:bgPr>
    </p:bg>
    <p:spTree>
      <p:nvGrpSpPr>
        <p:cNvPr id="1" name=""/>
        <p:cNvGrpSpPr/>
        <p:nvPr/>
      </p:nvGrpSpPr>
      <p:grpSpPr>
        <a:xfrm>
          <a:off x="0" y="0"/>
          <a:ext cx="0" cy="0"/>
          <a:chOff x="0" y="0"/>
          <a:chExt cx="0" cy="0"/>
        </a:xfrm>
      </p:grpSpPr>
      <p:pic>
        <p:nvPicPr>
          <p:cNvPr id="6" name="Obraz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15127" y="5255491"/>
            <a:ext cx="7952509" cy="1089891"/>
          </a:xfrm>
          <a:prstGeom prst="rect">
            <a:avLst/>
          </a:prstGeom>
        </p:spPr>
      </p:pic>
      <p:sp>
        <p:nvSpPr>
          <p:cNvPr id="12" name="Espace réservé du pied de page 4"/>
          <p:cNvSpPr>
            <a:spLocks noGrp="1"/>
          </p:cNvSpPr>
          <p:nvPr>
            <p:ph type="ftr" sz="quarter" idx="11"/>
          </p:nvPr>
        </p:nvSpPr>
        <p:spPr bwMode="gray">
          <a:xfrm>
            <a:off x="0" y="6678000"/>
            <a:ext cx="240000" cy="180000"/>
          </a:xfrm>
        </p:spPr>
        <p:txBody>
          <a:bodyPr/>
          <a:lstStyle/>
          <a:p>
            <a:endParaRPr lang="fr-FR" dirty="0"/>
          </a:p>
        </p:txBody>
      </p:sp>
    </p:spTree>
    <p:extLst>
      <p:ext uri="{BB962C8B-B14F-4D97-AF65-F5344CB8AC3E}">
        <p14:creationId xmlns:p14="http://schemas.microsoft.com/office/powerpoint/2010/main" val="29365619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p:cSld name="Strona zamykająca 1">
    <p:spTree>
      <p:nvGrpSpPr>
        <p:cNvPr id="1" name=""/>
        <p:cNvGrpSpPr/>
        <p:nvPr/>
      </p:nvGrpSpPr>
      <p:grpSpPr>
        <a:xfrm>
          <a:off x="0" y="0"/>
          <a:ext cx="0" cy="0"/>
          <a:chOff x="0" y="0"/>
          <a:chExt cx="0" cy="0"/>
        </a:xfrm>
      </p:grpSpPr>
      <p:pic>
        <p:nvPicPr>
          <p:cNvPr id="3" name="Obraz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24364" y="5273964"/>
            <a:ext cx="7961745" cy="1071419"/>
          </a:xfrm>
          <a:prstGeom prst="rect">
            <a:avLst/>
          </a:prstGeom>
        </p:spPr>
      </p:pic>
      <p:sp>
        <p:nvSpPr>
          <p:cNvPr id="13" name="Espace réservé du pied de page 4"/>
          <p:cNvSpPr>
            <a:spLocks noGrp="1"/>
          </p:cNvSpPr>
          <p:nvPr>
            <p:ph type="ftr" sz="quarter" idx="11"/>
          </p:nvPr>
        </p:nvSpPr>
        <p:spPr bwMode="gray">
          <a:xfrm>
            <a:off x="0" y="6678000"/>
            <a:ext cx="240000" cy="180000"/>
          </a:xfrm>
        </p:spPr>
        <p:txBody>
          <a:bodyPr/>
          <a:lstStyle/>
          <a:p>
            <a:endParaRPr lang="fr-FR" dirty="0"/>
          </a:p>
        </p:txBody>
      </p:sp>
    </p:spTree>
    <p:extLst>
      <p:ext uri="{BB962C8B-B14F-4D97-AF65-F5344CB8AC3E}">
        <p14:creationId xmlns:p14="http://schemas.microsoft.com/office/powerpoint/2010/main" val="237119926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_Tytuł z treścią 1">
    <p:spTree>
      <p:nvGrpSpPr>
        <p:cNvPr id="1" name=""/>
        <p:cNvGrpSpPr/>
        <p:nvPr/>
      </p:nvGrpSpPr>
      <p:grpSpPr>
        <a:xfrm>
          <a:off x="0" y="0"/>
          <a:ext cx="0" cy="0"/>
          <a:chOff x="0" y="0"/>
          <a:chExt cx="0" cy="0"/>
        </a:xfrm>
      </p:grpSpPr>
      <p:sp>
        <p:nvSpPr>
          <p:cNvPr id="11" name="Espace réservé de la date 3"/>
          <p:cNvSpPr>
            <a:spLocks noGrp="1"/>
          </p:cNvSpPr>
          <p:nvPr>
            <p:ph type="dt" sz="half" idx="10"/>
          </p:nvPr>
        </p:nvSpPr>
        <p:spPr bwMode="gray">
          <a:xfrm>
            <a:off x="924313" y="6480335"/>
            <a:ext cx="659188" cy="360000"/>
          </a:xfrm>
        </p:spPr>
        <p:txBody>
          <a:bodyPr/>
          <a:lstStyle/>
          <a:p>
            <a:fld id="{A49A1047-6F69-4122-A1D4-AD3EA02BA06D}" type="datetime1">
              <a:rPr lang="en-US" smtClean="0"/>
              <a:t>3/10/2026</a:t>
            </a:fld>
            <a:endParaRPr lang="fr-FR" dirty="0"/>
          </a:p>
        </p:txBody>
      </p:sp>
      <p:sp>
        <p:nvSpPr>
          <p:cNvPr id="12" name="Espace réservé du pied de page 4"/>
          <p:cNvSpPr>
            <a:spLocks noGrp="1"/>
          </p:cNvSpPr>
          <p:nvPr>
            <p:ph type="ftr" sz="quarter" idx="11"/>
          </p:nvPr>
        </p:nvSpPr>
        <p:spPr bwMode="gray">
          <a:xfrm>
            <a:off x="0" y="6678000"/>
            <a:ext cx="240000" cy="180000"/>
          </a:xfrm>
        </p:spPr>
        <p:txBody>
          <a:bodyPr/>
          <a:lstStyle/>
          <a:p>
            <a:endParaRPr lang="fr-FR" dirty="0"/>
          </a:p>
        </p:txBody>
      </p:sp>
      <p:sp>
        <p:nvSpPr>
          <p:cNvPr id="13" name="Espace réservé du numéro de diapositive 5"/>
          <p:cNvSpPr>
            <a:spLocks noGrp="1"/>
          </p:cNvSpPr>
          <p:nvPr>
            <p:ph type="sldNum" sz="quarter" idx="12"/>
          </p:nvPr>
        </p:nvSpPr>
        <p:spPr bwMode="gray">
          <a:xfrm>
            <a:off x="2040941" y="6480335"/>
            <a:ext cx="391321" cy="360000"/>
          </a:xfrm>
        </p:spPr>
        <p:txBody>
          <a:bodyPr/>
          <a:lstStyle/>
          <a:p>
            <a:fld id="{65571E2A-2AE4-4AE9-A5FF-468BE27EC277}" type="slidenum">
              <a:rPr lang="fr-FR" smtClean="0"/>
              <a:pPr/>
              <a:t>‹#›</a:t>
            </a:fld>
            <a:endParaRPr lang="fr-FR" dirty="0"/>
          </a:p>
        </p:txBody>
      </p:sp>
    </p:spTree>
    <p:extLst>
      <p:ext uri="{BB962C8B-B14F-4D97-AF65-F5344CB8AC3E}">
        <p14:creationId xmlns:p14="http://schemas.microsoft.com/office/powerpoint/2010/main" val="279940193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719997" y="2124916"/>
            <a:ext cx="10800000" cy="432000"/>
          </a:xfrm>
        </p:spPr>
        <p:txBody>
          <a:bodyPr anchor="t"/>
          <a:lstStyle>
            <a:lvl1pPr marL="0" indent="0">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6480000" y="6174395"/>
            <a:ext cx="4320000" cy="252000"/>
          </a:xfrm>
        </p:spPr>
        <p:txBody>
          <a:bodyPr anchor="ctr"/>
          <a:lstStyle>
            <a:lvl1pPr marL="0" indent="0" algn="r">
              <a:buNone/>
              <a:defRPr sz="10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a:xfrm>
            <a:off x="1138238" y="6174395"/>
            <a:ext cx="828017" cy="252000"/>
          </a:xfrm>
          <a:prstGeom prst="rect">
            <a:avLst/>
          </a:prstGeom>
        </p:spPr>
        <p:txBody>
          <a:bodyPr/>
          <a:lstStyle/>
          <a:p>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a:xfrm>
            <a:off x="1852612" y="6174395"/>
            <a:ext cx="4320000" cy="252000"/>
          </a:xfrm>
        </p:spPr>
        <p:txBody>
          <a:bodyPr/>
          <a:lstStyle/>
          <a:p>
            <a:r>
              <a:rPr lang="pt-BR"/>
              <a:t>BPI - AAP</a:t>
            </a:r>
            <a:endParaRPr lang="fr-FR" dirty="0"/>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p>
            <a:fld id="{975A587B-5814-4D9B-9598-FE9CB954CB01}" type="slidenum">
              <a:rPr lang="fr-FR" smtClean="0"/>
              <a:t>‹#›</a:t>
            </a:fld>
            <a:endParaRPr lang="fr-F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p:nvPr>
        </p:nvSpPr>
        <p:spPr>
          <a:xfrm>
            <a:off x="719999" y="2657475"/>
            <a:ext cx="10800000" cy="318135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Titre 3">
            <a:extLst>
              <a:ext uri="{FF2B5EF4-FFF2-40B4-BE49-F238E27FC236}">
                <a16:creationId xmlns:a16="http://schemas.microsoft.com/office/drawing/2014/main" id="{D4E7EC6F-59D9-4EE7-89BA-68CAF6A316B2}"/>
              </a:ext>
            </a:extLst>
          </p:cNvPr>
          <p:cNvSpPr>
            <a:spLocks noGrp="1"/>
          </p:cNvSpPr>
          <p:nvPr>
            <p:ph type="title"/>
          </p:nvPr>
        </p:nvSpPr>
        <p:spPr>
          <a:xfrm>
            <a:off x="719999" y="624956"/>
            <a:ext cx="10800000" cy="900000"/>
          </a:xfrm>
        </p:spPr>
        <p:txBody>
          <a:bodyPr/>
          <a:lstStyle/>
          <a:p>
            <a:r>
              <a:rPr lang="fr-FR"/>
              <a:t>Modifiez le style du titre</a:t>
            </a:r>
            <a:endParaRPr lang="fr-FR" dirty="0"/>
          </a:p>
        </p:txBody>
      </p:sp>
    </p:spTree>
    <p:extLst>
      <p:ext uri="{BB962C8B-B14F-4D97-AF65-F5344CB8AC3E}">
        <p14:creationId xmlns:p14="http://schemas.microsoft.com/office/powerpoint/2010/main" val="253258802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Strona tytułowa z motywem">
    <p:spTree>
      <p:nvGrpSpPr>
        <p:cNvPr id="1" name=""/>
        <p:cNvGrpSpPr/>
        <p:nvPr/>
      </p:nvGrpSpPr>
      <p:grpSpPr>
        <a:xfrm>
          <a:off x="0" y="0"/>
          <a:ext cx="0" cy="0"/>
          <a:chOff x="0" y="0"/>
          <a:chExt cx="0" cy="0"/>
        </a:xfrm>
      </p:grpSpPr>
      <p:sp>
        <p:nvSpPr>
          <p:cNvPr id="46" name="Espace réservé pour une image  15"/>
          <p:cNvSpPr>
            <a:spLocks noGrp="1"/>
          </p:cNvSpPr>
          <p:nvPr>
            <p:ph type="pic" sz="quarter" idx="19" hasCustomPrompt="1"/>
          </p:nvPr>
        </p:nvSpPr>
        <p:spPr>
          <a:xfrm>
            <a:off x="340800" y="326400"/>
            <a:ext cx="11856000" cy="5856000"/>
          </a:xfrm>
          <a:custGeom>
            <a:avLst/>
            <a:gdLst>
              <a:gd name="connsiteX0" fmla="*/ 244898 w 8892000"/>
              <a:gd name="connsiteY0" fmla="*/ 0 h 4392000"/>
              <a:gd name="connsiteX1" fmla="*/ 3420000 w 8892000"/>
              <a:gd name="connsiteY1" fmla="*/ 0 h 4392000"/>
              <a:gd name="connsiteX2" fmla="*/ 8647102 w 8892000"/>
              <a:gd name="connsiteY2" fmla="*/ 0 h 4392000"/>
              <a:gd name="connsiteX3" fmla="*/ 8892000 w 8892000"/>
              <a:gd name="connsiteY3" fmla="*/ 0 h 4392000"/>
              <a:gd name="connsiteX4" fmla="*/ 8892000 w 8892000"/>
              <a:gd name="connsiteY4" fmla="*/ 244898 h 4392000"/>
              <a:gd name="connsiteX5" fmla="*/ 8892000 w 8892000"/>
              <a:gd name="connsiteY5" fmla="*/ 4147102 h 4392000"/>
              <a:gd name="connsiteX6" fmla="*/ 8892000 w 8892000"/>
              <a:gd name="connsiteY6" fmla="*/ 4392000 h 4392000"/>
              <a:gd name="connsiteX7" fmla="*/ 8647102 w 8892000"/>
              <a:gd name="connsiteY7" fmla="*/ 4392000 h 4392000"/>
              <a:gd name="connsiteX8" fmla="*/ 3420000 w 8892000"/>
              <a:gd name="connsiteY8" fmla="*/ 4392000 h 4392000"/>
              <a:gd name="connsiteX9" fmla="*/ 244898 w 8892000"/>
              <a:gd name="connsiteY9" fmla="*/ 4392000 h 4392000"/>
              <a:gd name="connsiteX10" fmla="*/ 0 w 8892000"/>
              <a:gd name="connsiteY10" fmla="*/ 4147102 h 4392000"/>
              <a:gd name="connsiteX11" fmla="*/ 0 w 8892000"/>
              <a:gd name="connsiteY11" fmla="*/ 244898 h 4392000"/>
              <a:gd name="connsiteX12" fmla="*/ 244898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4898" y="0"/>
                </a:moveTo>
                <a:lnTo>
                  <a:pt x="3420000" y="0"/>
                </a:lnTo>
                <a:lnTo>
                  <a:pt x="8647102" y="0"/>
                </a:lnTo>
                <a:lnTo>
                  <a:pt x="8892000" y="0"/>
                </a:lnTo>
                <a:lnTo>
                  <a:pt x="8892000" y="244898"/>
                </a:lnTo>
                <a:lnTo>
                  <a:pt x="8892000" y="4147102"/>
                </a:lnTo>
                <a:lnTo>
                  <a:pt x="8892000" y="4392000"/>
                </a:lnTo>
                <a:lnTo>
                  <a:pt x="8647102" y="4392000"/>
                </a:lnTo>
                <a:lnTo>
                  <a:pt x="3420000" y="4392000"/>
                </a:lnTo>
                <a:lnTo>
                  <a:pt x="244898" y="4392000"/>
                </a:lnTo>
                <a:cubicBezTo>
                  <a:pt x="109645" y="4392000"/>
                  <a:pt x="0" y="4282355"/>
                  <a:pt x="0" y="4147102"/>
                </a:cubicBezTo>
                <a:lnTo>
                  <a:pt x="0" y="244898"/>
                </a:lnTo>
                <a:cubicBezTo>
                  <a:pt x="0" y="109645"/>
                  <a:pt x="109645" y="0"/>
                  <a:pt x="244898" y="0"/>
                </a:cubicBezTo>
                <a:close/>
              </a:path>
            </a:pathLst>
          </a:custGeom>
          <a:solidFill>
            <a:schemeClr val="bg1">
              <a:lumMod val="85000"/>
            </a:schemeClr>
          </a:solidFill>
          <a:ln>
            <a:noFill/>
          </a:ln>
        </p:spPr>
        <p:txBody>
          <a:bodyPr wrap="square" tIns="1260000" anchor="t">
            <a:noAutofit/>
          </a:bodyPr>
          <a:lstStyle>
            <a:lvl1pPr marL="0" indent="0" algn="ctr">
              <a:buFontTx/>
              <a:buNone/>
              <a:defRPr sz="1600" baseline="0">
                <a:solidFill>
                  <a:schemeClr val="tx1"/>
                </a:solidFill>
              </a:defRPr>
            </a:lvl1pPr>
          </a:lstStyle>
          <a:p>
            <a:r>
              <a:rPr lang="pl-PL" noProof="0"/>
              <a:t>Kliknij ikonę, aby dodać zdjęcie tła</a:t>
            </a:r>
            <a:br>
              <a:rPr lang="pl-PL" noProof="0"/>
            </a:br>
            <a:r>
              <a:rPr lang="pl-PL" noProof="0"/>
              <a:t>(Wybierz obraz prawym przyciskiem myszy / Ustaw jako tło)</a:t>
            </a:r>
          </a:p>
        </p:txBody>
      </p:sp>
      <p:sp>
        <p:nvSpPr>
          <p:cNvPr id="19" name="Espace réservé du texte 13"/>
          <p:cNvSpPr>
            <a:spLocks noGrp="1" noChangeAspect="1"/>
          </p:cNvSpPr>
          <p:nvPr>
            <p:ph type="body" sz="quarter" idx="17" hasCustomPrompt="1"/>
          </p:nvPr>
        </p:nvSpPr>
        <p:spPr bwMode="gray">
          <a:xfrm>
            <a:off x="5616000" y="1"/>
            <a:ext cx="960000" cy="823385"/>
          </a:xfrm>
          <a:prstGeom prst="rect">
            <a:avLst/>
          </a:prstGeom>
          <a:blipFill>
            <a:blip r:embed="rId2" cstate="screen">
              <a:extLst>
                <a:ext uri="{28A0092B-C50C-407E-A947-70E740481C1C}">
                  <a14:useLocalDpi xmlns:a14="http://schemas.microsoft.com/office/drawing/2010/main"/>
                </a:ext>
              </a:extLst>
            </a:blip>
            <a:stretch>
              <a:fillRect/>
            </a:stretch>
          </a:blip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pic>
        <p:nvPicPr>
          <p:cNvPr id="25" name="Obraz 24" descr="CA_logo symetryczne 1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8234" y="6281744"/>
            <a:ext cx="1519221" cy="480053"/>
          </a:xfrm>
          <a:prstGeom prst="rect">
            <a:avLst/>
          </a:prstGeom>
        </p:spPr>
      </p:pic>
      <p:sp>
        <p:nvSpPr>
          <p:cNvPr id="37" name="Rectangle 9"/>
          <p:cNvSpPr/>
          <p:nvPr/>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8"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r>
              <a:rPr lang="pl-PL"/>
              <a:t>29.09.2017</a:t>
            </a:r>
            <a:endParaRPr lang="fr-FR"/>
          </a:p>
        </p:txBody>
      </p:sp>
      <p:sp>
        <p:nvSpPr>
          <p:cNvPr id="39" name="Espace réservé du numéro de diapositive 6"/>
          <p:cNvSpPr>
            <a:spLocks noGrp="1"/>
          </p:cNvSpPr>
          <p:nvPr>
            <p:ph type="sldNum" sz="quarter" idx="11"/>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10C140CD-8AED-46FF-A9A2-77308F3F39AE}" type="slidenum">
              <a:rPr lang="fr-FR" smtClean="0"/>
              <a:pPr/>
              <a:t>‹#›</a:t>
            </a:fld>
            <a:endParaRPr lang="fr-FR"/>
          </a:p>
        </p:txBody>
      </p:sp>
      <p:sp>
        <p:nvSpPr>
          <p:cNvPr id="40"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endParaRPr lang="fr-FR"/>
          </a:p>
        </p:txBody>
      </p:sp>
      <p:sp>
        <p:nvSpPr>
          <p:cNvPr id="12" name="Titre 1"/>
          <p:cNvSpPr>
            <a:spLocks noGrp="1"/>
          </p:cNvSpPr>
          <p:nvPr>
            <p:ph type="title" hasCustomPrompt="1"/>
          </p:nvPr>
        </p:nvSpPr>
        <p:spPr bwMode="gray">
          <a:xfrm>
            <a:off x="2241577" y="3979549"/>
            <a:ext cx="9755320" cy="1440000"/>
          </a:xfrm>
        </p:spPr>
        <p:txBody>
          <a:bodyPr tIns="180000" anchor="ctr" anchorCtr="0"/>
          <a:lstStyle>
            <a:lvl1pPr algn="l">
              <a:lnSpc>
                <a:spcPct val="80000"/>
              </a:lnSpc>
              <a:spcBef>
                <a:spcPts val="0"/>
              </a:spcBef>
              <a:spcAft>
                <a:spcPts val="0"/>
              </a:spcAft>
              <a:defRPr sz="3733" b="0" cap="all" baseline="0">
                <a:solidFill>
                  <a:schemeClr val="bg1"/>
                </a:solidFill>
              </a:defRPr>
            </a:lvl1pPr>
          </a:lstStyle>
          <a:p>
            <a:r>
              <a:rPr lang="pl-PL" noProof="0" dirty="0"/>
              <a:t>TYTUŁ PREZENTACJI </a:t>
            </a:r>
            <a:br>
              <a:rPr lang="pl-PL" noProof="0" dirty="0"/>
            </a:br>
            <a:r>
              <a:rPr lang="pl-PL" noProof="0" dirty="0"/>
              <a:t>– Slajd ze zdjęciem</a:t>
            </a:r>
          </a:p>
        </p:txBody>
      </p:sp>
      <p:sp>
        <p:nvSpPr>
          <p:cNvPr id="45" name="Espace réservé du texte 13"/>
          <p:cNvSpPr>
            <a:spLocks noGrp="1"/>
          </p:cNvSpPr>
          <p:nvPr>
            <p:ph type="body" sz="quarter" idx="13" hasCustomPrompt="1"/>
          </p:nvPr>
        </p:nvSpPr>
        <p:spPr bwMode="gray">
          <a:xfrm>
            <a:off x="1877091" y="4293096"/>
            <a:ext cx="192000" cy="912000"/>
          </a:xfrm>
          <a:prstGeom prst="roundRect">
            <a:avLst>
              <a:gd name="adj" fmla="val 13081"/>
            </a:avLst>
          </a:prstGeom>
          <a:solidFill>
            <a:schemeClr val="bg2"/>
          </a:solid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sp>
        <p:nvSpPr>
          <p:cNvPr id="11" name="Symbol zastępczy tekstu 2"/>
          <p:cNvSpPr>
            <a:spLocks noGrp="1"/>
          </p:cNvSpPr>
          <p:nvPr>
            <p:ph type="body" sz="quarter" idx="20" hasCustomPrompt="1"/>
          </p:nvPr>
        </p:nvSpPr>
        <p:spPr>
          <a:xfrm>
            <a:off x="2241577" y="5421687"/>
            <a:ext cx="9755320" cy="168000"/>
          </a:xfrm>
          <a:noFill/>
          <a:ln>
            <a:noFill/>
          </a:ln>
          <a:effectLst/>
        </p:spPr>
        <p:txBody>
          <a:bodyPr anchor="t"/>
          <a:lstStyle>
            <a:lvl1pPr marL="0" indent="0">
              <a:lnSpc>
                <a:spcPct val="80000"/>
              </a:lnSpc>
              <a:buFontTx/>
              <a:buNone/>
              <a:defRPr sz="1200" b="0">
                <a:ln>
                  <a:noFill/>
                </a:ln>
                <a:solidFill>
                  <a:schemeClr val="bg1"/>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a:t>Nazwa posiedzenia</a:t>
            </a:r>
          </a:p>
        </p:txBody>
      </p:sp>
      <p:sp>
        <p:nvSpPr>
          <p:cNvPr id="13" name="Symbol zastępczy tekstu 4"/>
          <p:cNvSpPr>
            <a:spLocks noGrp="1"/>
          </p:cNvSpPr>
          <p:nvPr>
            <p:ph type="body" sz="quarter" idx="18" hasCustomPrompt="1"/>
          </p:nvPr>
        </p:nvSpPr>
        <p:spPr>
          <a:xfrm>
            <a:off x="2241577" y="5598384"/>
            <a:ext cx="9755320" cy="168000"/>
          </a:xfrm>
          <a:noFill/>
          <a:ln>
            <a:noFill/>
          </a:ln>
          <a:effectLst/>
        </p:spPr>
        <p:txBody>
          <a:bodyPr vert="horz" lIns="0" tIns="0" rIns="0" bIns="0" rtlCol="0" anchor="t" anchorCtr="0">
            <a:noAutofit/>
          </a:bodyPr>
          <a:lstStyle>
            <a:lvl1pPr>
              <a:lnSpc>
                <a:spcPct val="80000"/>
              </a:lnSpc>
              <a:buFontTx/>
              <a:buNone/>
              <a:defRPr lang="pl-PL" sz="1200" b="0" dirty="0" smtClean="0">
                <a:ln>
                  <a:noFill/>
                </a:ln>
                <a:solidFill>
                  <a:schemeClr val="bg1"/>
                </a:solidFill>
                <a:latin typeface="+mj-lt"/>
              </a:defRPr>
            </a:lvl1pPr>
            <a:lvl2pPr>
              <a:defRPr lang="pl-PL" sz="1600" dirty="0" smtClean="0"/>
            </a:lvl2pPr>
            <a:lvl3pPr>
              <a:defRPr lang="pl-PL" sz="1600" dirty="0" smtClean="0"/>
            </a:lvl3pPr>
            <a:lvl4pPr>
              <a:defRPr lang="pl-PL" sz="1600" dirty="0" smtClean="0"/>
            </a:lvl4pPr>
            <a:lvl5pPr>
              <a:defRPr lang="pl-PL" sz="1600" dirty="0"/>
            </a:lvl5pPr>
          </a:lstStyle>
          <a:p>
            <a:pPr marL="0" lvl="0" indent="0">
              <a:buFontTx/>
              <a:buNone/>
            </a:pPr>
            <a:r>
              <a:rPr lang="pl-PL" dirty="0"/>
              <a:t>Data posiedzenia</a:t>
            </a:r>
          </a:p>
        </p:txBody>
      </p:sp>
      <p:sp>
        <p:nvSpPr>
          <p:cNvPr id="14" name="Symbol zastępczy tekstu 19"/>
          <p:cNvSpPr>
            <a:spLocks noGrp="1"/>
          </p:cNvSpPr>
          <p:nvPr>
            <p:ph type="body" sz="quarter" idx="21" hasCustomPrompt="1"/>
          </p:nvPr>
        </p:nvSpPr>
        <p:spPr>
          <a:xfrm>
            <a:off x="2241578" y="5774945"/>
            <a:ext cx="9755319" cy="168000"/>
          </a:xfrm>
          <a:noFill/>
          <a:ln>
            <a:noFill/>
          </a:ln>
          <a:effectLst/>
        </p:spPr>
        <p:txBody>
          <a:bodyPr vert="horz" lIns="0" tIns="0" rIns="0" bIns="0" rtlCol="0" anchor="t" anchorCtr="0">
            <a:noAutofit/>
          </a:bodyPr>
          <a:lstStyle>
            <a:lvl1pPr>
              <a:lnSpc>
                <a:spcPct val="80000"/>
              </a:lnSpc>
              <a:buFontTx/>
              <a:buNone/>
              <a:defRPr lang="pl-PL" sz="1200" b="0" smtClean="0">
                <a:ln>
                  <a:noFill/>
                </a:ln>
                <a:solidFill>
                  <a:schemeClr val="bg1"/>
                </a:solidFill>
                <a:latin typeface="+mj-lt"/>
              </a:defRPr>
            </a:lvl1pPr>
            <a:lvl2pPr>
              <a:defRPr lang="pl-PL" sz="1600" smtClean="0"/>
            </a:lvl2pPr>
            <a:lvl3pPr>
              <a:defRPr lang="pl-PL" sz="1600" smtClean="0"/>
            </a:lvl3pPr>
            <a:lvl4pPr>
              <a:defRPr lang="pl-PL" sz="1600" smtClean="0"/>
            </a:lvl4pPr>
            <a:lvl5pPr>
              <a:defRPr lang="pl-PL" sz="1600"/>
            </a:lvl5pPr>
          </a:lstStyle>
          <a:p>
            <a:pPr marL="0" lvl="0" indent="0">
              <a:buFontTx/>
              <a:buNone/>
            </a:pPr>
            <a:r>
              <a:rPr lang="pl-PL" dirty="0"/>
              <a:t>Imię i nazwisko osoby prezentującej</a:t>
            </a:r>
          </a:p>
        </p:txBody>
      </p:sp>
      <p:sp>
        <p:nvSpPr>
          <p:cNvPr id="15" name="Symbol zastępczy tekstu 21"/>
          <p:cNvSpPr>
            <a:spLocks noGrp="1"/>
          </p:cNvSpPr>
          <p:nvPr>
            <p:ph type="body" sz="quarter" idx="22" hasCustomPrompt="1"/>
          </p:nvPr>
        </p:nvSpPr>
        <p:spPr>
          <a:xfrm>
            <a:off x="2241577" y="5949427"/>
            <a:ext cx="9755320" cy="168000"/>
          </a:xfrm>
          <a:ln>
            <a:noFill/>
          </a:ln>
        </p:spPr>
        <p:txBody>
          <a:bodyPr vert="horz" lIns="0" tIns="0" rIns="0" bIns="0" rtlCol="0" anchor="t" anchorCtr="0">
            <a:noAutofit/>
          </a:bodyPr>
          <a:lstStyle>
            <a:lvl1pPr marL="0" indent="0">
              <a:lnSpc>
                <a:spcPct val="80000"/>
              </a:lnSpc>
              <a:buFontTx/>
              <a:buNone/>
              <a:defRPr lang="pl-PL" sz="1200" b="0" cap="none" dirty="0">
                <a:solidFill>
                  <a:schemeClr val="bg1"/>
                </a:solidFill>
                <a:latin typeface="+mj-lt"/>
                <a:ea typeface="+mj-ea"/>
                <a:cs typeface="+mj-cs"/>
              </a:defRPr>
            </a:lvl1pPr>
          </a:lstStyle>
          <a:p>
            <a:pPr lvl="0">
              <a:lnSpc>
                <a:spcPct val="80000"/>
              </a:lnSpc>
              <a:buNone/>
            </a:pPr>
            <a:r>
              <a:rPr lang="pl-PL" dirty="0"/>
              <a:t>Nazwa jednostki organizacyjnej</a:t>
            </a:r>
          </a:p>
        </p:txBody>
      </p:sp>
      <p:sp>
        <p:nvSpPr>
          <p:cNvPr id="17" name="Rectangle 9"/>
          <p:cNvSpPr/>
          <p:nvPr userDrawn="1"/>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51844809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Strona tytułowa z tłem 1">
    <p:spTree>
      <p:nvGrpSpPr>
        <p:cNvPr id="1" name=""/>
        <p:cNvGrpSpPr/>
        <p:nvPr/>
      </p:nvGrpSpPr>
      <p:grpSpPr>
        <a:xfrm>
          <a:off x="0" y="0"/>
          <a:ext cx="0" cy="0"/>
          <a:chOff x="0" y="0"/>
          <a:chExt cx="0" cy="0"/>
        </a:xfrm>
      </p:grpSpPr>
      <p:sp>
        <p:nvSpPr>
          <p:cNvPr id="23" name="Forme libre 11"/>
          <p:cNvSpPr/>
          <p:nvPr/>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noProof="0"/>
          </a:p>
        </p:txBody>
      </p:sp>
      <p:sp>
        <p:nvSpPr>
          <p:cNvPr id="15" name="Forme libre 16"/>
          <p:cNvSpPr/>
          <p:nvPr/>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0" name="Forme libre 16"/>
          <p:cNvSpPr/>
          <p:nvPr/>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6" name="Espace réservé du texte 13"/>
          <p:cNvSpPr>
            <a:spLocks noGrp="1" noChangeAspect="1"/>
          </p:cNvSpPr>
          <p:nvPr>
            <p:ph type="body" sz="quarter" idx="17" hasCustomPrompt="1"/>
          </p:nvPr>
        </p:nvSpPr>
        <p:spPr bwMode="gray">
          <a:xfrm>
            <a:off x="5616000" y="1"/>
            <a:ext cx="960000" cy="823385"/>
          </a:xfrm>
          <a:prstGeom prst="rect">
            <a:avLst/>
          </a:prstGeom>
          <a:blipFill>
            <a:blip r:embed="rId2" cstate="screen">
              <a:extLst>
                <a:ext uri="{28A0092B-C50C-407E-A947-70E740481C1C}">
                  <a14:useLocalDpi xmlns:a14="http://schemas.microsoft.com/office/drawing/2010/main"/>
                </a:ext>
              </a:extLst>
            </a:blip>
            <a:stretch>
              <a:fillRect/>
            </a:stretch>
          </a:blip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sp>
        <p:nvSpPr>
          <p:cNvPr id="29" name="Titre 1"/>
          <p:cNvSpPr>
            <a:spLocks noGrp="1"/>
          </p:cNvSpPr>
          <p:nvPr>
            <p:ph type="title" hasCustomPrompt="1"/>
          </p:nvPr>
        </p:nvSpPr>
        <p:spPr bwMode="gray">
          <a:xfrm>
            <a:off x="2241576" y="3979549"/>
            <a:ext cx="9755320" cy="1439999"/>
          </a:xfrm>
        </p:spPr>
        <p:txBody>
          <a:bodyPr tIns="180000" anchor="ctr" anchorCtr="0"/>
          <a:lstStyle>
            <a:lvl1pPr algn="l">
              <a:lnSpc>
                <a:spcPct val="80000"/>
              </a:lnSpc>
              <a:spcBef>
                <a:spcPts val="0"/>
              </a:spcBef>
              <a:spcAft>
                <a:spcPts val="0"/>
              </a:spcAft>
              <a:defRPr sz="3733" b="0" cap="all" baseline="0">
                <a:solidFill>
                  <a:schemeClr val="bg1"/>
                </a:solidFill>
              </a:defRPr>
            </a:lvl1pPr>
          </a:lstStyle>
          <a:p>
            <a:r>
              <a:rPr lang="fr-FR" noProof="0" dirty="0"/>
              <a:t>TYTUŁ PREZENTACJI </a:t>
            </a:r>
            <a:br>
              <a:rPr lang="fr-FR" noProof="0" dirty="0"/>
            </a:br>
            <a:r>
              <a:rPr lang="fr-FR" noProof="0" dirty="0"/>
              <a:t>– SLAJD BEZ ZDJĘCIA 1</a:t>
            </a:r>
          </a:p>
        </p:txBody>
      </p:sp>
      <p:sp>
        <p:nvSpPr>
          <p:cNvPr id="30" name="Espace réservé du texte 13"/>
          <p:cNvSpPr>
            <a:spLocks noGrp="1"/>
          </p:cNvSpPr>
          <p:nvPr>
            <p:ph type="body" sz="quarter" idx="13" hasCustomPrompt="1"/>
          </p:nvPr>
        </p:nvSpPr>
        <p:spPr bwMode="gray">
          <a:xfrm>
            <a:off x="1877091" y="4293096"/>
            <a:ext cx="192000" cy="912000"/>
          </a:xfrm>
          <a:prstGeom prst="roundRect">
            <a:avLst>
              <a:gd name="adj" fmla="val 13081"/>
            </a:avLst>
          </a:prstGeom>
          <a:solidFill>
            <a:schemeClr val="bg2"/>
          </a:solid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pic>
        <p:nvPicPr>
          <p:cNvPr id="31" name="Obraz 30" descr="CA_logo symetryczne 1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8234" y="6281744"/>
            <a:ext cx="1519221" cy="480053"/>
          </a:xfrm>
          <a:prstGeom prst="rect">
            <a:avLst/>
          </a:prstGeom>
        </p:spPr>
      </p:pic>
      <p:sp>
        <p:nvSpPr>
          <p:cNvPr id="36" name="Rectangle 9"/>
          <p:cNvSpPr/>
          <p:nvPr/>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7"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r>
              <a:rPr lang="pl-PL"/>
              <a:t>29.09.2017</a:t>
            </a:r>
            <a:endParaRPr lang="fr-FR"/>
          </a:p>
        </p:txBody>
      </p:sp>
      <p:sp>
        <p:nvSpPr>
          <p:cNvPr id="38" name="Espace réservé du numéro de diapositive 6"/>
          <p:cNvSpPr>
            <a:spLocks noGrp="1"/>
          </p:cNvSpPr>
          <p:nvPr>
            <p:ph type="sldNum" sz="quarter" idx="11"/>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10C140CD-8AED-46FF-A9A2-77308F3F39AE}" type="slidenum">
              <a:rPr lang="fr-FR" smtClean="0"/>
              <a:pPr/>
              <a:t>‹#›</a:t>
            </a:fld>
            <a:endParaRPr lang="fr-FR"/>
          </a:p>
        </p:txBody>
      </p:sp>
      <p:sp>
        <p:nvSpPr>
          <p:cNvPr id="39"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endParaRPr lang="fr-FR"/>
          </a:p>
        </p:txBody>
      </p:sp>
      <p:sp>
        <p:nvSpPr>
          <p:cNvPr id="13" name="Symbol zastępczy tekstu 2"/>
          <p:cNvSpPr>
            <a:spLocks noGrp="1"/>
          </p:cNvSpPr>
          <p:nvPr>
            <p:ph type="body" sz="quarter" idx="20" hasCustomPrompt="1"/>
          </p:nvPr>
        </p:nvSpPr>
        <p:spPr>
          <a:xfrm>
            <a:off x="2241577" y="5421687"/>
            <a:ext cx="9755320" cy="168000"/>
          </a:xfrm>
          <a:noFill/>
          <a:ln>
            <a:noFill/>
          </a:ln>
          <a:effectLst/>
        </p:spPr>
        <p:txBody>
          <a:bodyPr anchor="t"/>
          <a:lstStyle>
            <a:lvl1pPr marL="0" indent="0">
              <a:lnSpc>
                <a:spcPct val="80000"/>
              </a:lnSpc>
              <a:buFontTx/>
              <a:buNone/>
              <a:defRPr sz="1200" b="0">
                <a:ln>
                  <a:noFill/>
                </a:ln>
                <a:solidFill>
                  <a:schemeClr val="bg1"/>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a:t>Nazwa posiedzenia</a:t>
            </a:r>
          </a:p>
        </p:txBody>
      </p:sp>
      <p:sp>
        <p:nvSpPr>
          <p:cNvPr id="14" name="Symbol zastępczy tekstu 4"/>
          <p:cNvSpPr>
            <a:spLocks noGrp="1"/>
          </p:cNvSpPr>
          <p:nvPr>
            <p:ph type="body" sz="quarter" idx="18" hasCustomPrompt="1"/>
          </p:nvPr>
        </p:nvSpPr>
        <p:spPr>
          <a:xfrm>
            <a:off x="2241577" y="5598384"/>
            <a:ext cx="9755320" cy="168000"/>
          </a:xfrm>
          <a:noFill/>
          <a:ln>
            <a:noFill/>
          </a:ln>
          <a:effectLst/>
        </p:spPr>
        <p:txBody>
          <a:bodyPr vert="horz" lIns="0" tIns="0" rIns="0" bIns="0" rtlCol="0" anchor="t" anchorCtr="0">
            <a:noAutofit/>
          </a:bodyPr>
          <a:lstStyle>
            <a:lvl1pPr>
              <a:lnSpc>
                <a:spcPct val="80000"/>
              </a:lnSpc>
              <a:buFontTx/>
              <a:buNone/>
              <a:defRPr lang="pl-PL" sz="1200" b="0" dirty="0" smtClean="0">
                <a:ln>
                  <a:noFill/>
                </a:ln>
                <a:solidFill>
                  <a:schemeClr val="bg1"/>
                </a:solidFill>
                <a:latin typeface="+mj-lt"/>
              </a:defRPr>
            </a:lvl1pPr>
            <a:lvl2pPr>
              <a:defRPr lang="pl-PL" sz="1600" dirty="0" smtClean="0"/>
            </a:lvl2pPr>
            <a:lvl3pPr>
              <a:defRPr lang="pl-PL" sz="1600" dirty="0" smtClean="0"/>
            </a:lvl3pPr>
            <a:lvl4pPr>
              <a:defRPr lang="pl-PL" sz="1600" dirty="0" smtClean="0"/>
            </a:lvl4pPr>
            <a:lvl5pPr>
              <a:defRPr lang="pl-PL" sz="1600" dirty="0"/>
            </a:lvl5pPr>
          </a:lstStyle>
          <a:p>
            <a:pPr marL="0" lvl="0" indent="0">
              <a:buFontTx/>
              <a:buNone/>
            </a:pPr>
            <a:r>
              <a:rPr lang="pl-PL" dirty="0"/>
              <a:t>Data posiedzenia</a:t>
            </a:r>
          </a:p>
        </p:txBody>
      </p:sp>
      <p:sp>
        <p:nvSpPr>
          <p:cNvPr id="16" name="Symbol zastępczy tekstu 19"/>
          <p:cNvSpPr>
            <a:spLocks noGrp="1"/>
          </p:cNvSpPr>
          <p:nvPr>
            <p:ph type="body" sz="quarter" idx="21" hasCustomPrompt="1"/>
          </p:nvPr>
        </p:nvSpPr>
        <p:spPr>
          <a:xfrm>
            <a:off x="2241578" y="5774945"/>
            <a:ext cx="9755319" cy="168000"/>
          </a:xfrm>
          <a:noFill/>
          <a:ln>
            <a:noFill/>
          </a:ln>
          <a:effectLst/>
        </p:spPr>
        <p:txBody>
          <a:bodyPr vert="horz" lIns="0" tIns="0" rIns="0" bIns="0" rtlCol="0" anchor="t" anchorCtr="0">
            <a:noAutofit/>
          </a:bodyPr>
          <a:lstStyle>
            <a:lvl1pPr>
              <a:lnSpc>
                <a:spcPct val="80000"/>
              </a:lnSpc>
              <a:buFontTx/>
              <a:buNone/>
              <a:defRPr lang="pl-PL" sz="1200" b="0" smtClean="0">
                <a:ln>
                  <a:noFill/>
                </a:ln>
                <a:solidFill>
                  <a:schemeClr val="bg1"/>
                </a:solidFill>
                <a:latin typeface="+mj-lt"/>
              </a:defRPr>
            </a:lvl1pPr>
            <a:lvl2pPr>
              <a:defRPr lang="pl-PL" sz="1600" smtClean="0"/>
            </a:lvl2pPr>
            <a:lvl3pPr>
              <a:defRPr lang="pl-PL" sz="1600" smtClean="0"/>
            </a:lvl3pPr>
            <a:lvl4pPr>
              <a:defRPr lang="pl-PL" sz="1600" smtClean="0"/>
            </a:lvl4pPr>
            <a:lvl5pPr>
              <a:defRPr lang="pl-PL" sz="1600"/>
            </a:lvl5pPr>
          </a:lstStyle>
          <a:p>
            <a:pPr marL="0" lvl="0" indent="0">
              <a:buFontTx/>
              <a:buNone/>
            </a:pPr>
            <a:r>
              <a:rPr lang="pl-PL" dirty="0"/>
              <a:t>Imię i nazwisko osoby prezentującej</a:t>
            </a:r>
          </a:p>
        </p:txBody>
      </p:sp>
      <p:sp>
        <p:nvSpPr>
          <p:cNvPr id="17" name="Symbol zastępczy tekstu 21"/>
          <p:cNvSpPr>
            <a:spLocks noGrp="1"/>
          </p:cNvSpPr>
          <p:nvPr>
            <p:ph type="body" sz="quarter" idx="22" hasCustomPrompt="1"/>
          </p:nvPr>
        </p:nvSpPr>
        <p:spPr>
          <a:xfrm>
            <a:off x="2241577" y="5949427"/>
            <a:ext cx="9755320" cy="168000"/>
          </a:xfrm>
          <a:ln>
            <a:noFill/>
          </a:ln>
        </p:spPr>
        <p:txBody>
          <a:bodyPr vert="horz" lIns="0" tIns="0" rIns="0" bIns="0" rtlCol="0" anchor="t" anchorCtr="0">
            <a:noAutofit/>
          </a:bodyPr>
          <a:lstStyle>
            <a:lvl1pPr marL="0" indent="0">
              <a:lnSpc>
                <a:spcPct val="80000"/>
              </a:lnSpc>
              <a:buFontTx/>
              <a:buNone/>
              <a:defRPr lang="pl-PL" sz="1200" b="0" cap="none" dirty="0">
                <a:solidFill>
                  <a:schemeClr val="bg1"/>
                </a:solidFill>
                <a:latin typeface="+mj-lt"/>
                <a:ea typeface="+mj-ea"/>
                <a:cs typeface="+mj-cs"/>
              </a:defRPr>
            </a:lvl1pPr>
          </a:lstStyle>
          <a:p>
            <a:pPr lvl="0">
              <a:lnSpc>
                <a:spcPct val="80000"/>
              </a:lnSpc>
              <a:buNone/>
            </a:pPr>
            <a:r>
              <a:rPr lang="pl-PL" dirty="0"/>
              <a:t>Nazwa jednostki organizacyjnej</a:t>
            </a:r>
          </a:p>
        </p:txBody>
      </p:sp>
      <p:sp>
        <p:nvSpPr>
          <p:cNvPr id="19" name="Forme libre 16"/>
          <p:cNvSpPr/>
          <p:nvPr userDrawn="1"/>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2" name="Rectangle 9"/>
          <p:cNvSpPr/>
          <p:nvPr userDrawn="1"/>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2357548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Strona tytułowa z tłem 2">
    <p:spTree>
      <p:nvGrpSpPr>
        <p:cNvPr id="1" name=""/>
        <p:cNvGrpSpPr/>
        <p:nvPr/>
      </p:nvGrpSpPr>
      <p:grpSpPr>
        <a:xfrm>
          <a:off x="0" y="0"/>
          <a:ext cx="0" cy="0"/>
          <a:chOff x="0" y="0"/>
          <a:chExt cx="0" cy="0"/>
        </a:xfrm>
      </p:grpSpPr>
      <p:sp>
        <p:nvSpPr>
          <p:cNvPr id="23" name="Forme libre 11"/>
          <p:cNvSpPr/>
          <p:nvPr/>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00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noProof="0"/>
          </a:p>
        </p:txBody>
      </p:sp>
      <p:sp>
        <p:nvSpPr>
          <p:cNvPr id="15" name="Forme libre 16"/>
          <p:cNvSpPr/>
          <p:nvPr/>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0" name="Forme libre 16"/>
          <p:cNvSpPr/>
          <p:nvPr/>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6" name="Espace réservé du texte 13"/>
          <p:cNvSpPr>
            <a:spLocks noGrp="1" noChangeAspect="1"/>
          </p:cNvSpPr>
          <p:nvPr>
            <p:ph type="body" sz="quarter" idx="17" hasCustomPrompt="1"/>
          </p:nvPr>
        </p:nvSpPr>
        <p:spPr bwMode="gray">
          <a:xfrm>
            <a:off x="5616000" y="1"/>
            <a:ext cx="960000" cy="823385"/>
          </a:xfrm>
          <a:prstGeom prst="rect">
            <a:avLst/>
          </a:prstGeom>
          <a:blipFill>
            <a:blip r:embed="rId2" cstate="screen">
              <a:extLst>
                <a:ext uri="{28A0092B-C50C-407E-A947-70E740481C1C}">
                  <a14:useLocalDpi xmlns:a14="http://schemas.microsoft.com/office/drawing/2010/main"/>
                </a:ext>
              </a:extLst>
            </a:blip>
            <a:stretch>
              <a:fillRect/>
            </a:stretch>
          </a:blip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sp>
        <p:nvSpPr>
          <p:cNvPr id="29" name="Titre 1"/>
          <p:cNvSpPr>
            <a:spLocks noGrp="1"/>
          </p:cNvSpPr>
          <p:nvPr>
            <p:ph type="title" hasCustomPrompt="1"/>
          </p:nvPr>
        </p:nvSpPr>
        <p:spPr bwMode="gray">
          <a:xfrm>
            <a:off x="2241576" y="3979549"/>
            <a:ext cx="9755320" cy="1439999"/>
          </a:xfrm>
        </p:spPr>
        <p:txBody>
          <a:bodyPr tIns="180000" anchor="ctr" anchorCtr="0"/>
          <a:lstStyle>
            <a:lvl1pPr algn="l">
              <a:lnSpc>
                <a:spcPct val="80000"/>
              </a:lnSpc>
              <a:spcBef>
                <a:spcPts val="0"/>
              </a:spcBef>
              <a:spcAft>
                <a:spcPts val="0"/>
              </a:spcAft>
              <a:defRPr sz="3733" b="0" cap="all" baseline="0">
                <a:solidFill>
                  <a:schemeClr val="bg1"/>
                </a:solidFill>
              </a:defRPr>
            </a:lvl1pPr>
          </a:lstStyle>
          <a:p>
            <a:r>
              <a:rPr lang="pl-PL" noProof="0" dirty="0"/>
              <a:t>TYTUŁ PREZENTACJI</a:t>
            </a:r>
            <a:br>
              <a:rPr lang="pl-PL" noProof="0" dirty="0"/>
            </a:br>
            <a:r>
              <a:rPr lang="pl-PL" noProof="0" dirty="0"/>
              <a:t>– Slajd bez zdjęcia 2</a:t>
            </a:r>
          </a:p>
        </p:txBody>
      </p:sp>
      <p:sp>
        <p:nvSpPr>
          <p:cNvPr id="30" name="Espace réservé du texte 13"/>
          <p:cNvSpPr>
            <a:spLocks noGrp="1"/>
          </p:cNvSpPr>
          <p:nvPr>
            <p:ph type="body" sz="quarter" idx="13" hasCustomPrompt="1"/>
          </p:nvPr>
        </p:nvSpPr>
        <p:spPr bwMode="gray">
          <a:xfrm>
            <a:off x="1877091" y="4293096"/>
            <a:ext cx="192000" cy="912000"/>
          </a:xfrm>
          <a:prstGeom prst="roundRect">
            <a:avLst>
              <a:gd name="adj" fmla="val 13081"/>
            </a:avLst>
          </a:prstGeom>
          <a:solidFill>
            <a:schemeClr val="bg2"/>
          </a:solid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pic>
        <p:nvPicPr>
          <p:cNvPr id="17" name="Obraz 16" descr="CA_logo symetryczne 1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8234" y="6281744"/>
            <a:ext cx="1519221" cy="480053"/>
          </a:xfrm>
          <a:prstGeom prst="rect">
            <a:avLst/>
          </a:prstGeom>
        </p:spPr>
      </p:pic>
      <p:sp>
        <p:nvSpPr>
          <p:cNvPr id="28" name="Rectangle 9"/>
          <p:cNvSpPr/>
          <p:nvPr/>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1"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r>
              <a:rPr lang="pl-PL"/>
              <a:t>29.09.2017</a:t>
            </a:r>
            <a:endParaRPr lang="fr-FR"/>
          </a:p>
        </p:txBody>
      </p:sp>
      <p:sp>
        <p:nvSpPr>
          <p:cNvPr id="32" name="Espace réservé du numéro de diapositive 6"/>
          <p:cNvSpPr>
            <a:spLocks noGrp="1"/>
          </p:cNvSpPr>
          <p:nvPr>
            <p:ph type="sldNum" sz="quarter" idx="11"/>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10C140CD-8AED-46FF-A9A2-77308F3F39AE}" type="slidenum">
              <a:rPr lang="fr-FR" smtClean="0"/>
              <a:pPr/>
              <a:t>‹#›</a:t>
            </a:fld>
            <a:endParaRPr lang="fr-FR"/>
          </a:p>
        </p:txBody>
      </p:sp>
      <p:sp>
        <p:nvSpPr>
          <p:cNvPr id="33"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endParaRPr lang="fr-FR"/>
          </a:p>
        </p:txBody>
      </p:sp>
      <p:sp>
        <p:nvSpPr>
          <p:cNvPr id="13" name="Symbol zastępczy tekstu 2"/>
          <p:cNvSpPr>
            <a:spLocks noGrp="1"/>
          </p:cNvSpPr>
          <p:nvPr>
            <p:ph type="body" sz="quarter" idx="20" hasCustomPrompt="1"/>
          </p:nvPr>
        </p:nvSpPr>
        <p:spPr>
          <a:xfrm>
            <a:off x="2241577" y="5421687"/>
            <a:ext cx="9755320" cy="168000"/>
          </a:xfrm>
          <a:noFill/>
          <a:ln>
            <a:noFill/>
          </a:ln>
          <a:effectLst/>
        </p:spPr>
        <p:txBody>
          <a:bodyPr anchor="t"/>
          <a:lstStyle>
            <a:lvl1pPr marL="0" indent="0">
              <a:lnSpc>
                <a:spcPct val="80000"/>
              </a:lnSpc>
              <a:buFontTx/>
              <a:buNone/>
              <a:defRPr sz="1200" b="0">
                <a:ln>
                  <a:noFill/>
                </a:ln>
                <a:solidFill>
                  <a:schemeClr val="bg1"/>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a:t>Nazwa posiedzenia</a:t>
            </a:r>
          </a:p>
        </p:txBody>
      </p:sp>
      <p:sp>
        <p:nvSpPr>
          <p:cNvPr id="14" name="Symbol zastępczy tekstu 4"/>
          <p:cNvSpPr>
            <a:spLocks noGrp="1"/>
          </p:cNvSpPr>
          <p:nvPr>
            <p:ph type="body" sz="quarter" idx="18" hasCustomPrompt="1"/>
          </p:nvPr>
        </p:nvSpPr>
        <p:spPr>
          <a:xfrm>
            <a:off x="2241577" y="5598384"/>
            <a:ext cx="9755320" cy="168000"/>
          </a:xfrm>
          <a:noFill/>
          <a:ln>
            <a:noFill/>
          </a:ln>
          <a:effectLst/>
        </p:spPr>
        <p:txBody>
          <a:bodyPr vert="horz" lIns="0" tIns="0" rIns="0" bIns="0" rtlCol="0" anchor="t" anchorCtr="0">
            <a:noAutofit/>
          </a:bodyPr>
          <a:lstStyle>
            <a:lvl1pPr>
              <a:lnSpc>
                <a:spcPct val="80000"/>
              </a:lnSpc>
              <a:buFontTx/>
              <a:buNone/>
              <a:defRPr lang="pl-PL" sz="1200" b="0" dirty="0" smtClean="0">
                <a:ln>
                  <a:noFill/>
                </a:ln>
                <a:solidFill>
                  <a:schemeClr val="bg1"/>
                </a:solidFill>
                <a:latin typeface="+mj-lt"/>
              </a:defRPr>
            </a:lvl1pPr>
            <a:lvl2pPr>
              <a:defRPr lang="pl-PL" sz="1600" dirty="0" smtClean="0"/>
            </a:lvl2pPr>
            <a:lvl3pPr>
              <a:defRPr lang="pl-PL" sz="1600" dirty="0" smtClean="0"/>
            </a:lvl3pPr>
            <a:lvl4pPr>
              <a:defRPr lang="pl-PL" sz="1600" dirty="0" smtClean="0"/>
            </a:lvl4pPr>
            <a:lvl5pPr>
              <a:defRPr lang="pl-PL" sz="1600" dirty="0"/>
            </a:lvl5pPr>
          </a:lstStyle>
          <a:p>
            <a:pPr marL="0" lvl="0" indent="0">
              <a:buFontTx/>
              <a:buNone/>
            </a:pPr>
            <a:r>
              <a:rPr lang="pl-PL" dirty="0"/>
              <a:t>Data posiedzenia</a:t>
            </a:r>
          </a:p>
        </p:txBody>
      </p:sp>
      <p:sp>
        <p:nvSpPr>
          <p:cNvPr id="16" name="Symbol zastępczy tekstu 19"/>
          <p:cNvSpPr>
            <a:spLocks noGrp="1"/>
          </p:cNvSpPr>
          <p:nvPr>
            <p:ph type="body" sz="quarter" idx="21" hasCustomPrompt="1"/>
          </p:nvPr>
        </p:nvSpPr>
        <p:spPr>
          <a:xfrm>
            <a:off x="2241578" y="5774945"/>
            <a:ext cx="9755319" cy="168000"/>
          </a:xfrm>
          <a:noFill/>
          <a:ln>
            <a:noFill/>
          </a:ln>
          <a:effectLst/>
        </p:spPr>
        <p:txBody>
          <a:bodyPr vert="horz" lIns="0" tIns="0" rIns="0" bIns="0" rtlCol="0" anchor="t" anchorCtr="0">
            <a:noAutofit/>
          </a:bodyPr>
          <a:lstStyle>
            <a:lvl1pPr>
              <a:lnSpc>
                <a:spcPct val="80000"/>
              </a:lnSpc>
              <a:buFontTx/>
              <a:buNone/>
              <a:defRPr lang="pl-PL" sz="1200" b="0" smtClean="0">
                <a:ln>
                  <a:noFill/>
                </a:ln>
                <a:solidFill>
                  <a:schemeClr val="bg1"/>
                </a:solidFill>
                <a:latin typeface="+mj-lt"/>
              </a:defRPr>
            </a:lvl1pPr>
            <a:lvl2pPr>
              <a:defRPr lang="pl-PL" sz="1600" smtClean="0"/>
            </a:lvl2pPr>
            <a:lvl3pPr>
              <a:defRPr lang="pl-PL" sz="1600" smtClean="0"/>
            </a:lvl3pPr>
            <a:lvl4pPr>
              <a:defRPr lang="pl-PL" sz="1600" smtClean="0"/>
            </a:lvl4pPr>
            <a:lvl5pPr>
              <a:defRPr lang="pl-PL" sz="1600"/>
            </a:lvl5pPr>
          </a:lstStyle>
          <a:p>
            <a:pPr marL="0" lvl="0" indent="0">
              <a:buFontTx/>
              <a:buNone/>
            </a:pPr>
            <a:r>
              <a:rPr lang="pl-PL" dirty="0"/>
              <a:t>Imię i nazwisko osoby prezentującej</a:t>
            </a:r>
          </a:p>
        </p:txBody>
      </p:sp>
      <p:sp>
        <p:nvSpPr>
          <p:cNvPr id="18" name="Symbol zastępczy tekstu 21"/>
          <p:cNvSpPr>
            <a:spLocks noGrp="1"/>
          </p:cNvSpPr>
          <p:nvPr>
            <p:ph type="body" sz="quarter" idx="22" hasCustomPrompt="1"/>
          </p:nvPr>
        </p:nvSpPr>
        <p:spPr>
          <a:xfrm>
            <a:off x="2241577" y="5949427"/>
            <a:ext cx="9755320" cy="168000"/>
          </a:xfrm>
          <a:ln>
            <a:noFill/>
          </a:ln>
        </p:spPr>
        <p:txBody>
          <a:bodyPr vert="horz" lIns="0" tIns="0" rIns="0" bIns="0" rtlCol="0" anchor="t" anchorCtr="0">
            <a:noAutofit/>
          </a:bodyPr>
          <a:lstStyle>
            <a:lvl1pPr marL="0" indent="0">
              <a:lnSpc>
                <a:spcPct val="80000"/>
              </a:lnSpc>
              <a:buFontTx/>
              <a:buNone/>
              <a:defRPr lang="pl-PL" sz="1200" b="0" cap="none" dirty="0">
                <a:solidFill>
                  <a:schemeClr val="bg1"/>
                </a:solidFill>
                <a:latin typeface="+mj-lt"/>
                <a:ea typeface="+mj-ea"/>
                <a:cs typeface="+mj-cs"/>
              </a:defRPr>
            </a:lvl1pPr>
          </a:lstStyle>
          <a:p>
            <a:pPr lvl="0">
              <a:lnSpc>
                <a:spcPct val="80000"/>
              </a:lnSpc>
              <a:buNone/>
            </a:pPr>
            <a:r>
              <a:rPr lang="pl-PL" dirty="0"/>
              <a:t>Nazwa jednostki organizacyjnej</a:t>
            </a:r>
          </a:p>
        </p:txBody>
      </p:sp>
      <p:sp>
        <p:nvSpPr>
          <p:cNvPr id="21" name="Forme libre 16"/>
          <p:cNvSpPr/>
          <p:nvPr userDrawn="1"/>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4" name="Rectangle 9"/>
          <p:cNvSpPr/>
          <p:nvPr userDrawn="1"/>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61877328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Strona przekładkowa 1">
    <p:spTree>
      <p:nvGrpSpPr>
        <p:cNvPr id="1" name=""/>
        <p:cNvGrpSpPr/>
        <p:nvPr/>
      </p:nvGrpSpPr>
      <p:grpSpPr>
        <a:xfrm>
          <a:off x="0" y="0"/>
          <a:ext cx="0" cy="0"/>
          <a:chOff x="0" y="0"/>
          <a:chExt cx="0" cy="0"/>
        </a:xfrm>
      </p:grpSpPr>
      <p:sp>
        <p:nvSpPr>
          <p:cNvPr id="8" name="Forme libre 6"/>
          <p:cNvSpPr/>
          <p:nvPr/>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00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title" hasCustomPrompt="1"/>
          </p:nvPr>
        </p:nvSpPr>
        <p:spPr bwMode="gray">
          <a:xfrm>
            <a:off x="3786911" y="514352"/>
            <a:ext cx="7816499" cy="5511800"/>
          </a:xfrm>
        </p:spPr>
        <p:txBody>
          <a:bodyPr anchor="ctr" anchorCtr="0"/>
          <a:lstStyle>
            <a:lvl1pPr>
              <a:defRPr sz="3733" b="0" cap="all" baseline="0">
                <a:solidFill>
                  <a:schemeClr val="bg1"/>
                </a:solidFill>
              </a:defRPr>
            </a:lvl1pPr>
          </a:lstStyle>
          <a:p>
            <a:r>
              <a:rPr lang="pl-PL" noProof="0" dirty="0"/>
              <a:t>Slajd przekładkowy</a:t>
            </a:r>
          </a:p>
        </p:txBody>
      </p:sp>
      <p:sp>
        <p:nvSpPr>
          <p:cNvPr id="11"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2"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3"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107687043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lajd z tekstem 1">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7" name="Tytuł 1"/>
          <p:cNvSpPr>
            <a:spLocks noGrp="1"/>
          </p:cNvSpPr>
          <p:nvPr>
            <p:ph type="title" hasCustomPrompt="1"/>
          </p:nvPr>
        </p:nvSpPr>
        <p:spPr>
          <a:xfrm>
            <a:off x="935568" y="334435"/>
            <a:ext cx="10824633" cy="753533"/>
          </a:xfrm>
        </p:spPr>
        <p:txBody>
          <a:bodyPr/>
          <a:lstStyle>
            <a:lvl1pPr>
              <a:defRPr>
                <a:solidFill>
                  <a:srgbClr val="009597"/>
                </a:solidFill>
              </a:defRPr>
            </a:lvl1pPr>
          </a:lstStyle>
          <a:p>
            <a:r>
              <a:rPr lang="pl-PL" dirty="0">
                <a:solidFill>
                  <a:srgbClr val="008789"/>
                </a:solidFill>
              </a:rPr>
              <a:t>Tytuł</a:t>
            </a:r>
          </a:p>
        </p:txBody>
      </p:sp>
      <p:sp>
        <p:nvSpPr>
          <p:cNvPr id="3" name="Symbol zastępczy zawartości 2"/>
          <p:cNvSpPr>
            <a:spLocks noGrp="1"/>
          </p:cNvSpPr>
          <p:nvPr>
            <p:ph sz="quarter" idx="13" hasCustomPrompt="1"/>
          </p:nvPr>
        </p:nvSpPr>
        <p:spPr>
          <a:xfrm>
            <a:off x="924984" y="1629833"/>
            <a:ext cx="10835216" cy="4438651"/>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Tree>
    <p:extLst>
      <p:ext uri="{BB962C8B-B14F-4D97-AF65-F5344CB8AC3E}">
        <p14:creationId xmlns:p14="http://schemas.microsoft.com/office/powerpoint/2010/main" val="12538072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Slajd z tekstem 2 linie">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7" name="Tytuł 1"/>
          <p:cNvSpPr>
            <a:spLocks noGrp="1"/>
          </p:cNvSpPr>
          <p:nvPr>
            <p:ph type="title" hasCustomPrompt="1"/>
          </p:nvPr>
        </p:nvSpPr>
        <p:spPr>
          <a:xfrm>
            <a:off x="935568" y="333582"/>
            <a:ext cx="10824633" cy="1295399"/>
          </a:xfrm>
        </p:spPr>
        <p:txBody>
          <a:bodyPr/>
          <a:lstStyle>
            <a:lvl1pPr>
              <a:defRPr>
                <a:solidFill>
                  <a:srgbClr val="009597"/>
                </a:solidFill>
              </a:defRPr>
            </a:lvl1pPr>
          </a:lstStyle>
          <a:p>
            <a:r>
              <a:rPr lang="pl-PL" dirty="0">
                <a:solidFill>
                  <a:srgbClr val="008789"/>
                </a:solidFill>
              </a:rPr>
              <a:t>Tytuł </a:t>
            </a:r>
            <a:br>
              <a:rPr lang="pl-PL" dirty="0">
                <a:solidFill>
                  <a:srgbClr val="008789"/>
                </a:solidFill>
              </a:rPr>
            </a:br>
            <a:r>
              <a:rPr lang="pl-PL" dirty="0">
                <a:solidFill>
                  <a:srgbClr val="008789"/>
                </a:solidFill>
              </a:rPr>
              <a:t>na dwie linie</a:t>
            </a:r>
          </a:p>
        </p:txBody>
      </p:sp>
      <p:sp>
        <p:nvSpPr>
          <p:cNvPr id="3" name="Symbol zastępczy zawartości 2"/>
          <p:cNvSpPr>
            <a:spLocks noGrp="1"/>
          </p:cNvSpPr>
          <p:nvPr>
            <p:ph sz="quarter" idx="13" hasCustomPrompt="1"/>
          </p:nvPr>
        </p:nvSpPr>
        <p:spPr>
          <a:xfrm>
            <a:off x="924984" y="2108985"/>
            <a:ext cx="10835216" cy="3959499"/>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Tree>
    <p:extLst>
      <p:ext uri="{BB962C8B-B14F-4D97-AF65-F5344CB8AC3E}">
        <p14:creationId xmlns:p14="http://schemas.microsoft.com/office/powerpoint/2010/main" val="428048951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lajd z tekstem 2">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10835216"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1080135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Tree>
    <p:extLst>
      <p:ext uri="{BB962C8B-B14F-4D97-AF65-F5344CB8AC3E}">
        <p14:creationId xmlns:p14="http://schemas.microsoft.com/office/powerpoint/2010/main" val="295881264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lajd z tekstem 3 - dwie kolumny">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10835216" cy="4106100"/>
          </a:xfrm>
        </p:spPr>
        <p:txBody>
          <a:bodyPr numCol="2" spcCol="180000"/>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1080135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Tree>
    <p:extLst>
      <p:ext uri="{BB962C8B-B14F-4D97-AF65-F5344CB8AC3E}">
        <p14:creationId xmlns:p14="http://schemas.microsoft.com/office/powerpoint/2010/main" val="206113766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lajd z tekstem 4">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5291019"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2" y="1457657"/>
            <a:ext cx="529169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 1</a:t>
            </a:r>
            <a:endParaRPr lang="pl-PL" dirty="0"/>
          </a:p>
        </p:txBody>
      </p:sp>
      <p:sp>
        <p:nvSpPr>
          <p:cNvPr id="8" name="Symbol zastępczy zawartości 2"/>
          <p:cNvSpPr>
            <a:spLocks noGrp="1"/>
          </p:cNvSpPr>
          <p:nvPr>
            <p:ph sz="quarter" idx="15" hasCustomPrompt="1"/>
          </p:nvPr>
        </p:nvSpPr>
        <p:spPr>
          <a:xfrm>
            <a:off x="6464429" y="1962383"/>
            <a:ext cx="5291019"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13" name="Symbol zastępczy zawartości 4"/>
          <p:cNvSpPr>
            <a:spLocks noGrp="1"/>
          </p:cNvSpPr>
          <p:nvPr>
            <p:ph sz="quarter" idx="16" hasCustomPrompt="1"/>
          </p:nvPr>
        </p:nvSpPr>
        <p:spPr>
          <a:xfrm>
            <a:off x="6463757" y="1457657"/>
            <a:ext cx="529169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 1</a:t>
            </a:r>
            <a:endParaRPr lang="pl-PL" dirty="0"/>
          </a:p>
        </p:txBody>
      </p:sp>
    </p:spTree>
    <p:extLst>
      <p:ext uri="{BB962C8B-B14F-4D97-AF65-F5344CB8AC3E}">
        <p14:creationId xmlns:p14="http://schemas.microsoft.com/office/powerpoint/2010/main" val="145083053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ytat">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18" name="Tytuł 1"/>
          <p:cNvSpPr>
            <a:spLocks noGrp="1"/>
          </p:cNvSpPr>
          <p:nvPr>
            <p:ph type="title" hasCustomPrompt="1"/>
          </p:nvPr>
        </p:nvSpPr>
        <p:spPr>
          <a:xfrm>
            <a:off x="935568" y="334435"/>
            <a:ext cx="10824633" cy="753533"/>
          </a:xfrm>
        </p:spPr>
        <p:txBody>
          <a:bodyPr/>
          <a:lstStyle>
            <a:lvl1pPr>
              <a:defRPr>
                <a:solidFill>
                  <a:srgbClr val="009597"/>
                </a:solidFill>
              </a:defRPr>
            </a:lvl1pPr>
          </a:lstStyle>
          <a:p>
            <a:r>
              <a:rPr lang="pl-PL" dirty="0">
                <a:solidFill>
                  <a:schemeClr val="accent1"/>
                </a:solidFill>
              </a:rPr>
              <a:t>Cytat</a:t>
            </a:r>
          </a:p>
        </p:txBody>
      </p:sp>
      <p:pic>
        <p:nvPicPr>
          <p:cNvPr id="21" name="Obraz 20">
            <a:extLst>
              <a:ext uri="{FF2B5EF4-FFF2-40B4-BE49-F238E27FC236}">
                <a16:creationId xmlns:a16="http://schemas.microsoft.com/office/drawing/2014/main" id="{51216647-0973-469E-890C-D049E1B05327}"/>
              </a:ext>
            </a:extLst>
          </p:cNvPr>
          <p:cNvPicPr>
            <a:picLocks noChangeAspect="1"/>
          </p:cNvPicPr>
          <p:nvPr userDrawn="1"/>
        </p:nvPicPr>
        <p:blipFill>
          <a:blip r:embed="rId2"/>
          <a:stretch>
            <a:fillRect/>
          </a:stretch>
        </p:blipFill>
        <p:spPr>
          <a:xfrm>
            <a:off x="1539343" y="2063798"/>
            <a:ext cx="390099" cy="1710429"/>
          </a:xfrm>
          <a:prstGeom prst="rect">
            <a:avLst/>
          </a:prstGeom>
        </p:spPr>
      </p:pic>
      <p:sp>
        <p:nvSpPr>
          <p:cNvPr id="3" name="Symbol zastępczy zawartości 2"/>
          <p:cNvSpPr>
            <a:spLocks noGrp="1"/>
          </p:cNvSpPr>
          <p:nvPr>
            <p:ph sz="quarter" idx="14" hasCustomPrompt="1"/>
          </p:nvPr>
        </p:nvSpPr>
        <p:spPr>
          <a:xfrm>
            <a:off x="2237317" y="2063751"/>
            <a:ext cx="9499600" cy="1710267"/>
          </a:xfrm>
        </p:spPr>
        <p:txBody>
          <a:bodyPr/>
          <a:lstStyle>
            <a:lvl1pPr marL="0" indent="0">
              <a:buNone/>
              <a:defRPr sz="3733" b="0" i="1">
                <a:solidFill>
                  <a:srgbClr val="009597"/>
                </a:solidFill>
              </a:defRPr>
            </a:lvl1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5" name="Symbol zastępczy zawartości 4"/>
          <p:cNvSpPr>
            <a:spLocks noGrp="1"/>
          </p:cNvSpPr>
          <p:nvPr>
            <p:ph sz="quarter" idx="15" hasCustomPrompt="1"/>
          </p:nvPr>
        </p:nvSpPr>
        <p:spPr>
          <a:xfrm>
            <a:off x="2236597" y="4411361"/>
            <a:ext cx="9457267" cy="1176867"/>
          </a:xfrm>
        </p:spPr>
        <p:txBody>
          <a:bodyPr/>
          <a:lstStyle>
            <a:lvl1pPr marL="0" indent="0">
              <a:buNone/>
              <a:defRPr sz="2400" b="1">
                <a:solidFill>
                  <a:schemeClr val="accent3"/>
                </a:solidFill>
              </a:defRPr>
            </a:lvl1pPr>
          </a:lstStyle>
          <a:p>
            <a:pPr lvl="0"/>
            <a:r>
              <a:rPr lang="pl-PL" dirty="0" err="1"/>
              <a:t>Lorem</a:t>
            </a:r>
            <a:r>
              <a:rPr lang="pl-PL" dirty="0"/>
              <a:t> </a:t>
            </a:r>
            <a:r>
              <a:rPr lang="pl-PL" dirty="0" err="1"/>
              <a:t>ipsum</a:t>
            </a:r>
            <a:endParaRPr lang="pl-PL" dirty="0"/>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endParaRPr lang="pl-PL" dirty="0"/>
          </a:p>
        </p:txBody>
      </p:sp>
    </p:spTree>
    <p:extLst>
      <p:ext uri="{BB962C8B-B14F-4D97-AF65-F5344CB8AC3E}">
        <p14:creationId xmlns:p14="http://schemas.microsoft.com/office/powerpoint/2010/main" val="901609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e avec graphiqu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719997" y="2124916"/>
            <a:ext cx="6480000" cy="720000"/>
          </a:xfrm>
        </p:spPr>
        <p:txBody>
          <a:bodyPr anchor="t"/>
          <a:lstStyle>
            <a:lvl1pPr marL="0" indent="0">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6480000" y="6174395"/>
            <a:ext cx="4320000" cy="252000"/>
          </a:xfrm>
        </p:spPr>
        <p:txBody>
          <a:bodyPr anchor="ctr"/>
          <a:lstStyle>
            <a:lvl1pPr marL="0" indent="0" algn="r">
              <a:buNone/>
              <a:defRPr sz="10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a:xfrm>
            <a:off x="1138238" y="6174395"/>
            <a:ext cx="828017" cy="252000"/>
          </a:xfrm>
          <a:prstGeom prst="rect">
            <a:avLst/>
          </a:prstGeom>
        </p:spPr>
        <p:txBody>
          <a:bodyPr/>
          <a:lstStyle/>
          <a:p>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a:xfrm>
            <a:off x="1852612" y="6174395"/>
            <a:ext cx="4320000" cy="252000"/>
          </a:xfrm>
        </p:spPr>
        <p:txBody>
          <a:bodyPr/>
          <a:lstStyle/>
          <a:p>
            <a:r>
              <a:rPr lang="pt-BR"/>
              <a:t>BPI - AAP</a:t>
            </a:r>
            <a:endParaRPr lang="fr-FR" dirty="0"/>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p>
            <a:fld id="{975A587B-5814-4D9B-9598-FE9CB954CB01}" type="slidenum">
              <a:rPr lang="fr-FR" smtClean="0"/>
              <a:t>‹#›</a:t>
            </a:fld>
            <a:endParaRPr lang="fr-F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p:nvPr>
        </p:nvSpPr>
        <p:spPr>
          <a:xfrm>
            <a:off x="719999" y="2993652"/>
            <a:ext cx="6480000" cy="28800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Titre 3">
            <a:extLst>
              <a:ext uri="{FF2B5EF4-FFF2-40B4-BE49-F238E27FC236}">
                <a16:creationId xmlns:a16="http://schemas.microsoft.com/office/drawing/2014/main" id="{D4E7EC6F-59D9-4EE7-89BA-68CAF6A316B2}"/>
              </a:ext>
            </a:extLst>
          </p:cNvPr>
          <p:cNvSpPr>
            <a:spLocks noGrp="1"/>
          </p:cNvSpPr>
          <p:nvPr>
            <p:ph type="title"/>
          </p:nvPr>
        </p:nvSpPr>
        <p:spPr>
          <a:xfrm>
            <a:off x="719999" y="624956"/>
            <a:ext cx="10800000" cy="900000"/>
          </a:xfrm>
        </p:spPr>
        <p:txBody>
          <a:bodyPr/>
          <a:lstStyle/>
          <a:p>
            <a:r>
              <a:rPr lang="fr-FR"/>
              <a:t>Modifiez le style du titre</a:t>
            </a:r>
            <a:endParaRPr lang="fr-FR" dirty="0"/>
          </a:p>
        </p:txBody>
      </p:sp>
      <p:sp>
        <p:nvSpPr>
          <p:cNvPr id="6" name="Espace réservé du graphique 5">
            <a:extLst>
              <a:ext uri="{FF2B5EF4-FFF2-40B4-BE49-F238E27FC236}">
                <a16:creationId xmlns:a16="http://schemas.microsoft.com/office/drawing/2014/main" id="{5B4A068C-20AD-4FFB-9C49-0DC3A94E5C56}"/>
              </a:ext>
            </a:extLst>
          </p:cNvPr>
          <p:cNvSpPr>
            <a:spLocks noGrp="1"/>
          </p:cNvSpPr>
          <p:nvPr>
            <p:ph type="chart" sz="quarter" idx="14"/>
          </p:nvPr>
        </p:nvSpPr>
        <p:spPr>
          <a:xfrm>
            <a:off x="7389158" y="2125662"/>
            <a:ext cx="3998842" cy="3747989"/>
          </a:xfrm>
          <a:solidFill>
            <a:schemeClr val="bg1">
              <a:lumMod val="95000"/>
            </a:schemeClr>
          </a:solidFill>
        </p:spPr>
        <p:txBody>
          <a:bodyPr anchor="ctr"/>
          <a:lstStyle>
            <a:lvl1pPr algn="ctr">
              <a:defRPr/>
            </a:lvl1pPr>
          </a:lstStyle>
          <a:p>
            <a:r>
              <a:rPr lang="fr-FR"/>
              <a:t>Cliquez sur l'icône pour ajouter un graphique</a:t>
            </a:r>
          </a:p>
        </p:txBody>
      </p:sp>
    </p:spTree>
    <p:extLst>
      <p:ext uri="{BB962C8B-B14F-4D97-AF65-F5344CB8AC3E}">
        <p14:creationId xmlns:p14="http://schemas.microsoft.com/office/powerpoint/2010/main" val="112708233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lajd ze zdjęciem 1">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4"/>
            <a:ext cx="4931013" cy="3746643"/>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4931687"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8" name="Symbol zastępczy obrazu 4"/>
          <p:cNvSpPr>
            <a:spLocks noGrp="1"/>
          </p:cNvSpPr>
          <p:nvPr>
            <p:ph type="pic" sz="quarter" idx="15" hasCustomPrompt="1"/>
          </p:nvPr>
        </p:nvSpPr>
        <p:spPr>
          <a:xfrm>
            <a:off x="6032501" y="1454151"/>
            <a:ext cx="5727700" cy="4254875"/>
          </a:xfrm>
        </p:spPr>
        <p:txBody>
          <a:bodyPr/>
          <a:lstStyle>
            <a:lvl1pPr marL="0" indent="0" algn="ctr">
              <a:buFontTx/>
              <a:buNone/>
              <a:defRPr b="0">
                <a:solidFill>
                  <a:schemeClr val="accent3"/>
                </a:solidFill>
              </a:defRPr>
            </a:lvl1pPr>
          </a:lstStyle>
          <a:p>
            <a:r>
              <a:rPr lang="pl-PL" dirty="0"/>
              <a:t>Wstaw obraz</a:t>
            </a:r>
          </a:p>
        </p:txBody>
      </p:sp>
    </p:spTree>
    <p:extLst>
      <p:ext uri="{BB962C8B-B14F-4D97-AF65-F5344CB8AC3E}">
        <p14:creationId xmlns:p14="http://schemas.microsoft.com/office/powerpoint/2010/main" val="17589233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lajd ze zdjęciem 2">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6829187" y="1962384"/>
            <a:ext cx="4931013" cy="3866643"/>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6828514" y="1457657"/>
            <a:ext cx="4931687"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8" name="Symbol zastępczy obrazu 4"/>
          <p:cNvSpPr>
            <a:spLocks noGrp="1"/>
          </p:cNvSpPr>
          <p:nvPr>
            <p:ph type="pic" sz="quarter" idx="15" hasCustomPrompt="1"/>
          </p:nvPr>
        </p:nvSpPr>
        <p:spPr>
          <a:xfrm>
            <a:off x="944105" y="1454150"/>
            <a:ext cx="5511900" cy="4374876"/>
          </a:xfrm>
        </p:spPr>
        <p:txBody>
          <a:bodyPr/>
          <a:lstStyle>
            <a:lvl1pPr marL="0" indent="0" algn="ctr">
              <a:buFontTx/>
              <a:buNone/>
              <a:defRPr b="0">
                <a:solidFill>
                  <a:schemeClr val="accent3"/>
                </a:solidFill>
              </a:defRPr>
            </a:lvl1pPr>
          </a:lstStyle>
          <a:p>
            <a:r>
              <a:rPr lang="pl-PL" dirty="0"/>
              <a:t>Wstaw obraz</a:t>
            </a:r>
          </a:p>
        </p:txBody>
      </p:sp>
    </p:spTree>
    <p:extLst>
      <p:ext uri="{BB962C8B-B14F-4D97-AF65-F5344CB8AC3E}">
        <p14:creationId xmlns:p14="http://schemas.microsoft.com/office/powerpoint/2010/main" val="418189078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p:cSld name="2_Strona zamykająca 2">
    <p:bg bwMode="gray">
      <p:bgPr>
        <a:solidFill>
          <a:schemeClr val="accent3"/>
        </a:solidFill>
        <a:effectLst/>
      </p:bgPr>
    </p:bg>
    <p:spTree>
      <p:nvGrpSpPr>
        <p:cNvPr id="1" name=""/>
        <p:cNvGrpSpPr/>
        <p:nvPr/>
      </p:nvGrpSpPr>
      <p:grpSpPr>
        <a:xfrm>
          <a:off x="0" y="0"/>
          <a:ext cx="0" cy="0"/>
          <a:chOff x="0" y="0"/>
          <a:chExt cx="0" cy="0"/>
        </a:xfrm>
      </p:grpSpPr>
      <p:pic>
        <p:nvPicPr>
          <p:cNvPr id="6" name="Obraz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15127" y="5255491"/>
            <a:ext cx="7952509" cy="1089891"/>
          </a:xfrm>
          <a:prstGeom prst="rect">
            <a:avLst/>
          </a:prstGeom>
        </p:spPr>
      </p:pic>
      <p:sp>
        <p:nvSpPr>
          <p:cNvPr id="12" name="Espace réservé du pied de page 4"/>
          <p:cNvSpPr>
            <a:spLocks noGrp="1"/>
          </p:cNvSpPr>
          <p:nvPr>
            <p:ph type="ftr" sz="quarter" idx="11"/>
          </p:nvPr>
        </p:nvSpPr>
        <p:spPr bwMode="gray">
          <a:xfrm>
            <a:off x="0" y="6678000"/>
            <a:ext cx="240000" cy="180000"/>
          </a:xfrm>
        </p:spPr>
        <p:txBody>
          <a:bodyPr/>
          <a:lstStyle/>
          <a:p>
            <a:endParaRPr lang="fr-FR"/>
          </a:p>
        </p:txBody>
      </p:sp>
    </p:spTree>
    <p:extLst>
      <p:ext uri="{BB962C8B-B14F-4D97-AF65-F5344CB8AC3E}">
        <p14:creationId xmlns:p14="http://schemas.microsoft.com/office/powerpoint/2010/main" val="27465633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p:cSld name="Strona zamykająca 1">
    <p:spTree>
      <p:nvGrpSpPr>
        <p:cNvPr id="1" name=""/>
        <p:cNvGrpSpPr/>
        <p:nvPr/>
      </p:nvGrpSpPr>
      <p:grpSpPr>
        <a:xfrm>
          <a:off x="0" y="0"/>
          <a:ext cx="0" cy="0"/>
          <a:chOff x="0" y="0"/>
          <a:chExt cx="0" cy="0"/>
        </a:xfrm>
      </p:grpSpPr>
      <p:pic>
        <p:nvPicPr>
          <p:cNvPr id="3" name="Obraz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24364" y="5273964"/>
            <a:ext cx="7961745" cy="1071419"/>
          </a:xfrm>
          <a:prstGeom prst="rect">
            <a:avLst/>
          </a:prstGeom>
        </p:spPr>
      </p:pic>
      <p:sp>
        <p:nvSpPr>
          <p:cNvPr id="13" name="Espace réservé du pied de page 4"/>
          <p:cNvSpPr>
            <a:spLocks noGrp="1"/>
          </p:cNvSpPr>
          <p:nvPr>
            <p:ph type="ftr" sz="quarter" idx="11"/>
          </p:nvPr>
        </p:nvSpPr>
        <p:spPr bwMode="gray">
          <a:xfrm>
            <a:off x="0" y="6678000"/>
            <a:ext cx="240000" cy="180000"/>
          </a:xfrm>
        </p:spPr>
        <p:txBody>
          <a:bodyPr/>
          <a:lstStyle/>
          <a:p>
            <a:endParaRPr lang="fr-FR"/>
          </a:p>
        </p:txBody>
      </p:sp>
    </p:spTree>
    <p:extLst>
      <p:ext uri="{BB962C8B-B14F-4D97-AF65-F5344CB8AC3E}">
        <p14:creationId xmlns:p14="http://schemas.microsoft.com/office/powerpoint/2010/main" val="228994255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90813811-6505-47F0-8E89-D256D7D20AF9}" type="datetime1">
              <a:rPr lang="en-US" smtClean="0"/>
              <a:t>3/10/2026</a:t>
            </a:fld>
            <a:endParaRPr lang="en-US"/>
          </a:p>
        </p:txBody>
      </p:sp>
      <p:sp>
        <p:nvSpPr>
          <p:cNvPr id="4" name="Holder 4"/>
          <p:cNvSpPr>
            <a:spLocks noGrp="1"/>
          </p:cNvSpPr>
          <p:nvPr>
            <p:ph type="sldNum" sz="quarter" idx="7"/>
          </p:nvPr>
        </p:nvSpPr>
        <p:spPr/>
        <p:txBody>
          <a:bodyPr lIns="0" tIns="0" rIns="0" bIns="0"/>
          <a:lstStyle>
            <a:lvl1pPr>
              <a:defRPr sz="817" b="0" i="0">
                <a:solidFill>
                  <a:schemeClr val="tx1"/>
                </a:solidFill>
                <a:latin typeface="Arial MT"/>
                <a:cs typeface="Arial MT"/>
              </a:defRPr>
            </a:lvl1pPr>
          </a:lstStyle>
          <a:p>
            <a:pPr marL="35731">
              <a:spcBef>
                <a:spcPts val="185"/>
              </a:spcBef>
            </a:pPr>
            <a:fld id="{81D60167-4931-47E6-BA6A-407CBD079E47}" type="slidenum">
              <a:rPr lang="fr-FR" smtClean="0"/>
              <a:pPr marL="35731">
                <a:spcBef>
                  <a:spcPts val="185"/>
                </a:spcBef>
              </a:pPr>
              <a:t>‹#›</a:t>
            </a:fld>
            <a:endParaRPr lang="fr-FR" dirty="0"/>
          </a:p>
        </p:txBody>
      </p:sp>
    </p:spTree>
    <p:extLst>
      <p:ext uri="{BB962C8B-B14F-4D97-AF65-F5344CB8AC3E}">
        <p14:creationId xmlns:p14="http://schemas.microsoft.com/office/powerpoint/2010/main" val="240444069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Tex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719997" y="2124916"/>
            <a:ext cx="10800000" cy="432000"/>
          </a:xfrm>
        </p:spPr>
        <p:txBody>
          <a:bodyPr anchor="t"/>
          <a:lstStyle>
            <a:lvl1pPr marL="0" indent="0">
              <a:buNone/>
              <a:defRPr sz="2000" b="1" cap="all" baseline="0"/>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fr-FR" dirty="0"/>
              <a:t>Modifier les styles du texte du masque</a:t>
            </a:r>
          </a:p>
        </p:txBody>
      </p:sp>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6480000" y="6174395"/>
            <a:ext cx="4320000" cy="252000"/>
          </a:xfrm>
        </p:spPr>
        <p:txBody>
          <a:bodyPr anchor="ctr"/>
          <a:lstStyle>
            <a:lvl1pPr marL="0" indent="0" algn="r">
              <a:buNone/>
              <a:defRPr sz="1000" b="1" cap="all" spc="200" baseline="0"/>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fr-FR" dirty="0"/>
              <a:t>Modifier les styles du texte du masque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a:xfrm>
            <a:off x="1138241" y="6174395"/>
            <a:ext cx="828017" cy="252000"/>
          </a:xfrm>
          <a:prstGeom prst="rect">
            <a:avLst/>
          </a:prstGeom>
        </p:spPr>
        <p:txBody>
          <a:bodyPr/>
          <a:lstStyle/>
          <a:p>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a:xfrm>
            <a:off x="1852612" y="6174395"/>
            <a:ext cx="4320000" cy="252000"/>
          </a:xfrm>
        </p:spPr>
        <p:txBody>
          <a:bodyPr/>
          <a:lstStyle/>
          <a:p>
            <a:r>
              <a:rPr lang="fr-FR"/>
              <a:t>BPI - AAP</a:t>
            </a:r>
            <a:endParaRPr lang="fr-FR" dirty="0"/>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p>
            <a:fld id="{975A587B-5814-4D9B-9598-FE9CB954CB01}" type="slidenum">
              <a:rPr lang="fr-FR" smtClean="0"/>
              <a:t>‹#›</a:t>
            </a:fld>
            <a:endParaRPr lang="fr-F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p:nvPr>
        </p:nvSpPr>
        <p:spPr>
          <a:xfrm>
            <a:off x="719999" y="2657477"/>
            <a:ext cx="10800000" cy="318135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Titre 3">
            <a:extLst>
              <a:ext uri="{FF2B5EF4-FFF2-40B4-BE49-F238E27FC236}">
                <a16:creationId xmlns:a16="http://schemas.microsoft.com/office/drawing/2014/main" id="{D4E7EC6F-59D9-4EE7-89BA-68CAF6A316B2}"/>
              </a:ext>
            </a:extLst>
          </p:cNvPr>
          <p:cNvSpPr>
            <a:spLocks noGrp="1"/>
          </p:cNvSpPr>
          <p:nvPr>
            <p:ph type="title"/>
          </p:nvPr>
        </p:nvSpPr>
        <p:spPr>
          <a:xfrm>
            <a:off x="719999" y="624956"/>
            <a:ext cx="10800000" cy="900000"/>
          </a:xfrm>
        </p:spPr>
        <p:txBody>
          <a:bodyPr/>
          <a:lstStyle/>
          <a:p>
            <a:r>
              <a:rPr lang="fr-FR"/>
              <a:t>Modifiez le style du titre</a:t>
            </a:r>
            <a:endParaRPr lang="fr-FR" dirty="0"/>
          </a:p>
        </p:txBody>
      </p:sp>
    </p:spTree>
    <p:extLst>
      <p:ext uri="{BB962C8B-B14F-4D97-AF65-F5344CB8AC3E}">
        <p14:creationId xmlns:p14="http://schemas.microsoft.com/office/powerpoint/2010/main" val="100544883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trona tytułowa ze zdjęciem">
    <p:bg>
      <p:bgPr>
        <a:solidFill>
          <a:srgbClr val="FFFFFF"/>
        </a:solidFill>
        <a:effectLst/>
      </p:bgPr>
    </p:bg>
    <p:spTree>
      <p:nvGrpSpPr>
        <p:cNvPr id="1" name=""/>
        <p:cNvGrpSpPr/>
        <p:nvPr/>
      </p:nvGrpSpPr>
      <p:grpSpPr>
        <a:xfrm>
          <a:off x="0" y="0"/>
          <a:ext cx="0" cy="0"/>
          <a:chOff x="0" y="0"/>
          <a:chExt cx="0" cy="0"/>
        </a:xfrm>
      </p:grpSpPr>
      <p:sp>
        <p:nvSpPr>
          <p:cNvPr id="12" name="Titre 1"/>
          <p:cNvSpPr>
            <a:spLocks noGrp="1"/>
          </p:cNvSpPr>
          <p:nvPr>
            <p:ph type="title" hasCustomPrompt="1"/>
          </p:nvPr>
        </p:nvSpPr>
        <p:spPr bwMode="gray">
          <a:xfrm>
            <a:off x="6280731" y="2361347"/>
            <a:ext cx="5575333" cy="1440000"/>
          </a:xfrm>
        </p:spPr>
        <p:txBody>
          <a:bodyPr tIns="180000" anchor="ctr" anchorCtr="0"/>
          <a:lstStyle>
            <a:lvl1pPr algn="l">
              <a:lnSpc>
                <a:spcPct val="80000"/>
              </a:lnSpc>
              <a:spcBef>
                <a:spcPts val="0"/>
              </a:spcBef>
              <a:spcAft>
                <a:spcPts val="0"/>
              </a:spcAft>
              <a:defRPr sz="3733" b="1" cap="all" baseline="0">
                <a:solidFill>
                  <a:srgbClr val="009597"/>
                </a:solidFill>
              </a:defRPr>
            </a:lvl1pPr>
          </a:lstStyle>
          <a:p>
            <a:r>
              <a:rPr lang="pl-PL" noProof="0" dirty="0"/>
              <a:t>TYTUŁ PREZENTACJI </a:t>
            </a:r>
            <a:br>
              <a:rPr lang="pl-PL" noProof="0" dirty="0"/>
            </a:br>
            <a:r>
              <a:rPr lang="pl-PL" noProof="0" dirty="0"/>
              <a:t>– Slajd ze zdjęciem</a:t>
            </a:r>
          </a:p>
        </p:txBody>
      </p:sp>
      <p:sp>
        <p:nvSpPr>
          <p:cNvPr id="11" name="Symbol zastępczy tekstu 2"/>
          <p:cNvSpPr>
            <a:spLocks noGrp="1"/>
          </p:cNvSpPr>
          <p:nvPr>
            <p:ph type="body" sz="quarter" idx="20" hasCustomPrompt="1"/>
          </p:nvPr>
        </p:nvSpPr>
        <p:spPr>
          <a:xfrm>
            <a:off x="6280731" y="4615519"/>
            <a:ext cx="4997672" cy="168000"/>
          </a:xfrm>
          <a:noFill/>
          <a:ln>
            <a:noFill/>
          </a:ln>
          <a:effectLst/>
        </p:spPr>
        <p:txBody>
          <a:bodyPr anchor="t"/>
          <a:lstStyle>
            <a:lvl1pPr marL="0" indent="0">
              <a:lnSpc>
                <a:spcPct val="80000"/>
              </a:lnSpc>
              <a:buFontTx/>
              <a:buNone/>
              <a:defRPr sz="1467" b="0">
                <a:ln>
                  <a:noFill/>
                </a:ln>
                <a:solidFill>
                  <a:srgbClr val="009597"/>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err="1"/>
              <a:t>xxxxxxxxxxxxxxxxx</a:t>
            </a:r>
            <a:endParaRPr lang="pl-PL" dirty="0"/>
          </a:p>
        </p:txBody>
      </p:sp>
      <p:sp>
        <p:nvSpPr>
          <p:cNvPr id="10" name="Symbol zastępczy obrazu 9">
            <a:extLst>
              <a:ext uri="{FF2B5EF4-FFF2-40B4-BE49-F238E27FC236}">
                <a16:creationId xmlns:a16="http://schemas.microsoft.com/office/drawing/2014/main" id="{71BB64A8-5201-560B-036C-DD2C167D1242}"/>
              </a:ext>
            </a:extLst>
          </p:cNvPr>
          <p:cNvSpPr>
            <a:spLocks noGrp="1"/>
          </p:cNvSpPr>
          <p:nvPr>
            <p:ph type="pic" sz="quarter" idx="24"/>
          </p:nvPr>
        </p:nvSpPr>
        <p:spPr>
          <a:xfrm>
            <a:off x="575939" y="788971"/>
            <a:ext cx="5216423" cy="5178788"/>
          </a:xfrm>
        </p:spPr>
        <p:txBody>
          <a:bodyPr/>
          <a:lstStyle>
            <a:lvl1pPr marL="0" indent="0">
              <a:buNone/>
              <a:defRPr>
                <a:solidFill>
                  <a:schemeClr val="bg1"/>
                </a:solidFill>
              </a:defRPr>
            </a:lvl1pPr>
          </a:lstStyle>
          <a:p>
            <a:endParaRPr lang="pl-PL" noProof="0" dirty="0"/>
          </a:p>
        </p:txBody>
      </p:sp>
      <p:sp>
        <p:nvSpPr>
          <p:cNvPr id="7" name="pole tekstowe 6">
            <a:extLst>
              <a:ext uri="{FF2B5EF4-FFF2-40B4-BE49-F238E27FC236}">
                <a16:creationId xmlns:a16="http://schemas.microsoft.com/office/drawing/2014/main" id="{619EA351-D5B5-7F01-11D2-2725DC11DB3F}"/>
              </a:ext>
            </a:extLst>
          </p:cNvPr>
          <p:cNvSpPr txBox="1"/>
          <p:nvPr userDrawn="1"/>
        </p:nvSpPr>
        <p:spPr>
          <a:xfrm>
            <a:off x="8616029" y="188869"/>
            <a:ext cx="3240036" cy="7217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lvl="0" indent="0" algn="r" defTabSz="1100639" rtl="0" eaLnBrk="1" fontAlgn="auto" latinLnBrk="0" hangingPunct="0">
              <a:lnSpc>
                <a:spcPct val="100000"/>
              </a:lnSpc>
              <a:spcBef>
                <a:spcPts val="0"/>
              </a:spcBef>
              <a:spcAft>
                <a:spcPts val="0"/>
              </a:spcAft>
              <a:buClrTx/>
              <a:buSzTx/>
              <a:buFontTx/>
              <a:buNone/>
              <a:tabLst/>
              <a:defRPr sz="4000">
                <a:solidFill>
                  <a:srgbClr val="199FA1"/>
                </a:solidFill>
              </a:defRPr>
            </a:pPr>
            <a:r>
              <a:rPr kumimoji="0" lang="pl-PL" sz="1267" b="1" i="0" u="none" strike="noStrike" kern="0" cap="none" spc="0" normalizeH="0" baseline="0" noProof="0" dirty="0">
                <a:ln>
                  <a:noFill/>
                </a:ln>
                <a:solidFill>
                  <a:srgbClr val="009597"/>
                </a:solidFill>
                <a:effectLst/>
                <a:uLnTx/>
                <a:uFillTx/>
                <a:latin typeface="+mj-lt"/>
                <a:sym typeface="Helvetica Neue Medium"/>
              </a:rPr>
              <a:t>Codziennie działamy na rzecz</a:t>
            </a:r>
            <a:br>
              <a:rPr kumimoji="0" lang="pl-PL" sz="1267" b="1" i="0" u="none" strike="noStrike" kern="0" cap="none" spc="0" normalizeH="0" baseline="0" noProof="0" dirty="0">
                <a:ln>
                  <a:noFill/>
                </a:ln>
                <a:solidFill>
                  <a:srgbClr val="009597"/>
                </a:solidFill>
                <a:effectLst/>
                <a:uLnTx/>
                <a:uFillTx/>
                <a:latin typeface="+mj-lt"/>
                <a:sym typeface="Helvetica Neue Medium"/>
              </a:rPr>
            </a:br>
            <a:r>
              <a:rPr kumimoji="0" lang="pl-PL" sz="1267" b="1" i="0" u="none" strike="noStrike" kern="0" cap="none" spc="0" normalizeH="0" baseline="0" noProof="0" dirty="0">
                <a:ln>
                  <a:noFill/>
                </a:ln>
                <a:solidFill>
                  <a:srgbClr val="009597"/>
                </a:solidFill>
                <a:effectLst/>
                <a:uLnTx/>
                <a:uFillTx/>
                <a:latin typeface="+mj-lt"/>
                <a:sym typeface="Helvetica Neue Medium"/>
              </a:rPr>
              <a:t>naszych Klientów oraz społeczeństwa</a:t>
            </a:r>
          </a:p>
          <a:p>
            <a:pPr marL="0" marR="0" indent="0" algn="r" defTabSz="1100639" rtl="0" fontAlgn="auto" latinLnBrk="0" hangingPunct="0">
              <a:lnSpc>
                <a:spcPct val="100000"/>
              </a:lnSpc>
              <a:spcBef>
                <a:spcPts val="0"/>
              </a:spcBef>
              <a:spcAft>
                <a:spcPts val="0"/>
              </a:spcAft>
              <a:buClrTx/>
              <a:buSzTx/>
              <a:buFontTx/>
              <a:buNone/>
              <a:tabLst/>
            </a:pPr>
            <a:endParaRPr kumimoji="0" lang="pl-PL" sz="1267" b="1" i="0" u="none" strike="noStrike" cap="none" spc="0" normalizeH="0" baseline="0" dirty="0">
              <a:ln>
                <a:noFill/>
              </a:ln>
              <a:solidFill>
                <a:srgbClr val="009597"/>
              </a:solidFill>
              <a:effectLst/>
              <a:uFillTx/>
              <a:latin typeface="+mj-lt"/>
              <a:sym typeface="Helvetica Neue Medium"/>
            </a:endParaRPr>
          </a:p>
        </p:txBody>
      </p:sp>
      <p:pic>
        <p:nvPicPr>
          <p:cNvPr id="9" name="Obraz 8">
            <a:extLst>
              <a:ext uri="{FF2B5EF4-FFF2-40B4-BE49-F238E27FC236}">
                <a16:creationId xmlns:a16="http://schemas.microsoft.com/office/drawing/2014/main" id="{4E2A0DB4-C391-F51E-8244-4C5C553553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96041" y="5709026"/>
            <a:ext cx="2274847" cy="1137177"/>
          </a:xfrm>
          <a:prstGeom prst="rect">
            <a:avLst/>
          </a:prstGeom>
        </p:spPr>
      </p:pic>
    </p:spTree>
    <p:extLst>
      <p:ext uri="{BB962C8B-B14F-4D97-AF65-F5344CB8AC3E}">
        <p14:creationId xmlns:p14="http://schemas.microsoft.com/office/powerpoint/2010/main" val="317202104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Strona tytułowa bez zdjęcia">
    <p:bg>
      <p:bgPr>
        <a:solidFill>
          <a:srgbClr val="009597"/>
        </a:solidFill>
        <a:effectLst/>
      </p:bgPr>
    </p:bg>
    <p:spTree>
      <p:nvGrpSpPr>
        <p:cNvPr id="1" name=""/>
        <p:cNvGrpSpPr/>
        <p:nvPr/>
      </p:nvGrpSpPr>
      <p:grpSpPr>
        <a:xfrm>
          <a:off x="0" y="0"/>
          <a:ext cx="0" cy="0"/>
          <a:chOff x="0" y="0"/>
          <a:chExt cx="0" cy="0"/>
        </a:xfrm>
      </p:grpSpPr>
      <p:sp>
        <p:nvSpPr>
          <p:cNvPr id="12" name="Titre 1"/>
          <p:cNvSpPr>
            <a:spLocks noGrp="1"/>
          </p:cNvSpPr>
          <p:nvPr>
            <p:ph type="title" hasCustomPrompt="1"/>
          </p:nvPr>
        </p:nvSpPr>
        <p:spPr bwMode="gray">
          <a:xfrm>
            <a:off x="455938" y="2228987"/>
            <a:ext cx="6360071" cy="1440000"/>
          </a:xfrm>
        </p:spPr>
        <p:txBody>
          <a:bodyPr tIns="180000" anchor="ctr" anchorCtr="0"/>
          <a:lstStyle>
            <a:lvl1pPr algn="l">
              <a:lnSpc>
                <a:spcPct val="80000"/>
              </a:lnSpc>
              <a:spcBef>
                <a:spcPts val="0"/>
              </a:spcBef>
              <a:spcAft>
                <a:spcPts val="0"/>
              </a:spcAft>
              <a:defRPr sz="3733" b="1" cap="all" baseline="0">
                <a:solidFill>
                  <a:schemeClr val="bg1"/>
                </a:solidFill>
              </a:defRPr>
            </a:lvl1pPr>
          </a:lstStyle>
          <a:p>
            <a:r>
              <a:rPr lang="pl-PL" noProof="0" dirty="0"/>
              <a:t>TYTUŁ PREZENTACJI </a:t>
            </a:r>
            <a:br>
              <a:rPr lang="pl-PL" noProof="0" dirty="0"/>
            </a:br>
            <a:r>
              <a:rPr lang="pl-PL" noProof="0" dirty="0"/>
              <a:t>– Slajd bez zdjęcia</a:t>
            </a:r>
          </a:p>
        </p:txBody>
      </p:sp>
      <p:sp>
        <p:nvSpPr>
          <p:cNvPr id="11" name="Symbol zastępczy tekstu 2"/>
          <p:cNvSpPr>
            <a:spLocks noGrp="1"/>
          </p:cNvSpPr>
          <p:nvPr>
            <p:ph type="body" sz="quarter" idx="20" hasCustomPrompt="1"/>
          </p:nvPr>
        </p:nvSpPr>
        <p:spPr>
          <a:xfrm>
            <a:off x="455937" y="4869016"/>
            <a:ext cx="4997672" cy="168000"/>
          </a:xfrm>
          <a:noFill/>
          <a:ln>
            <a:noFill/>
          </a:ln>
          <a:effectLst/>
        </p:spPr>
        <p:txBody>
          <a:bodyPr anchor="t"/>
          <a:lstStyle>
            <a:lvl1pPr marL="0" indent="0">
              <a:lnSpc>
                <a:spcPct val="80000"/>
              </a:lnSpc>
              <a:buFontTx/>
              <a:buNone/>
              <a:defRPr sz="1467" b="0">
                <a:ln>
                  <a:noFill/>
                </a:ln>
                <a:solidFill>
                  <a:schemeClr val="bg1"/>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err="1"/>
              <a:t>xxxxxxxxxxxxxxxxx</a:t>
            </a:r>
            <a:endParaRPr lang="pl-PL" dirty="0"/>
          </a:p>
        </p:txBody>
      </p:sp>
      <p:sp>
        <p:nvSpPr>
          <p:cNvPr id="4" name="Prostokąt 3">
            <a:extLst>
              <a:ext uri="{FF2B5EF4-FFF2-40B4-BE49-F238E27FC236}">
                <a16:creationId xmlns:a16="http://schemas.microsoft.com/office/drawing/2014/main" id="{F89DDC0A-C8A3-D16B-6C20-24F73F60C148}"/>
              </a:ext>
            </a:extLst>
          </p:cNvPr>
          <p:cNvSpPr/>
          <p:nvPr userDrawn="1"/>
        </p:nvSpPr>
        <p:spPr>
          <a:xfrm>
            <a:off x="11376059" y="6257116"/>
            <a:ext cx="720008" cy="5489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pic>
        <p:nvPicPr>
          <p:cNvPr id="7" name="Obraz 6">
            <a:extLst>
              <a:ext uri="{FF2B5EF4-FFF2-40B4-BE49-F238E27FC236}">
                <a16:creationId xmlns:a16="http://schemas.microsoft.com/office/drawing/2014/main" id="{879354D9-10E9-75FC-A7C3-07B26F2F45F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63339" y="5597691"/>
            <a:ext cx="2653335" cy="1327864"/>
          </a:xfrm>
          <a:prstGeom prst="rect">
            <a:avLst/>
          </a:prstGeom>
        </p:spPr>
      </p:pic>
      <p:sp>
        <p:nvSpPr>
          <p:cNvPr id="8" name="pole tekstowe 7">
            <a:extLst>
              <a:ext uri="{FF2B5EF4-FFF2-40B4-BE49-F238E27FC236}">
                <a16:creationId xmlns:a16="http://schemas.microsoft.com/office/drawing/2014/main" id="{8ACB1BDD-6445-8BEB-AF5D-6D12348970EE}"/>
              </a:ext>
            </a:extLst>
          </p:cNvPr>
          <p:cNvSpPr txBox="1"/>
          <p:nvPr userDrawn="1"/>
        </p:nvSpPr>
        <p:spPr>
          <a:xfrm>
            <a:off x="8736031" y="188869"/>
            <a:ext cx="3120035" cy="7217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lvl="0" indent="0" algn="r" defTabSz="1100639" rtl="0" eaLnBrk="1" fontAlgn="auto" latinLnBrk="0" hangingPunct="0">
              <a:lnSpc>
                <a:spcPct val="100000"/>
              </a:lnSpc>
              <a:spcBef>
                <a:spcPts val="0"/>
              </a:spcBef>
              <a:spcAft>
                <a:spcPts val="0"/>
              </a:spcAft>
              <a:buClrTx/>
              <a:buSzTx/>
              <a:buFontTx/>
              <a:buNone/>
              <a:tabLst/>
              <a:defRPr sz="4000">
                <a:solidFill>
                  <a:srgbClr val="199FA1"/>
                </a:solidFill>
              </a:defRPr>
            </a:pPr>
            <a:r>
              <a:rPr kumimoji="0" lang="pl-PL" sz="1267" b="1" i="0" u="none" strike="noStrike" kern="0" cap="none" spc="0" normalizeH="0" baseline="0" noProof="0" dirty="0">
                <a:ln>
                  <a:noFill/>
                </a:ln>
                <a:solidFill>
                  <a:schemeClr val="bg1"/>
                </a:solidFill>
                <a:effectLst/>
                <a:uLnTx/>
                <a:uFillTx/>
                <a:latin typeface="+mj-lt"/>
                <a:sym typeface="Helvetica Neue Medium"/>
              </a:rPr>
              <a:t>Codziennie działamy na rzecz</a:t>
            </a:r>
            <a:br>
              <a:rPr kumimoji="0" lang="pl-PL" sz="1267" b="1" i="0" u="none" strike="noStrike" kern="0" cap="none" spc="0" normalizeH="0" baseline="0" noProof="0" dirty="0">
                <a:ln>
                  <a:noFill/>
                </a:ln>
                <a:solidFill>
                  <a:schemeClr val="bg1"/>
                </a:solidFill>
                <a:effectLst/>
                <a:uLnTx/>
                <a:uFillTx/>
                <a:latin typeface="+mj-lt"/>
                <a:sym typeface="Helvetica Neue Medium"/>
              </a:rPr>
            </a:br>
            <a:r>
              <a:rPr kumimoji="0" lang="pl-PL" sz="1267" b="1" i="0" u="none" strike="noStrike" kern="0" cap="none" spc="0" normalizeH="0" baseline="0" noProof="0" dirty="0">
                <a:ln>
                  <a:noFill/>
                </a:ln>
                <a:solidFill>
                  <a:schemeClr val="bg1"/>
                </a:solidFill>
                <a:effectLst/>
                <a:uLnTx/>
                <a:uFillTx/>
                <a:latin typeface="+mj-lt"/>
                <a:sym typeface="Helvetica Neue Medium"/>
              </a:rPr>
              <a:t>naszych Klientów oraz społeczeństwa</a:t>
            </a:r>
          </a:p>
          <a:p>
            <a:pPr marL="0" marR="0" indent="0" algn="r" defTabSz="1100639" rtl="0" fontAlgn="auto" latinLnBrk="0" hangingPunct="0">
              <a:lnSpc>
                <a:spcPct val="100000"/>
              </a:lnSpc>
              <a:spcBef>
                <a:spcPts val="0"/>
              </a:spcBef>
              <a:spcAft>
                <a:spcPts val="0"/>
              </a:spcAft>
              <a:buClrTx/>
              <a:buSzTx/>
              <a:buFontTx/>
              <a:buNone/>
              <a:tabLst/>
            </a:pPr>
            <a:endParaRPr kumimoji="0" lang="pl-PL" sz="1267" b="1" i="0" u="none" strike="noStrike" cap="none" spc="0" normalizeH="0" baseline="0" dirty="0">
              <a:ln>
                <a:noFill/>
              </a:ln>
              <a:solidFill>
                <a:schemeClr val="bg1"/>
              </a:solidFill>
              <a:effectLst/>
              <a:uFillTx/>
              <a:latin typeface="+mj-lt"/>
              <a:sym typeface="Helvetica Neue Medium"/>
            </a:endParaRPr>
          </a:p>
        </p:txBody>
      </p:sp>
    </p:spTree>
    <p:extLst>
      <p:ext uri="{BB962C8B-B14F-4D97-AF65-F5344CB8AC3E}">
        <p14:creationId xmlns:p14="http://schemas.microsoft.com/office/powerpoint/2010/main" val="203311756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Strona przekładkowa 1">
    <p:bg>
      <p:bgPr>
        <a:solidFill>
          <a:srgbClr val="009597"/>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695940" y="673100"/>
            <a:ext cx="7816499" cy="5511800"/>
          </a:xfrm>
        </p:spPr>
        <p:txBody>
          <a:bodyPr anchor="ctr" anchorCtr="0"/>
          <a:lstStyle>
            <a:lvl1pPr>
              <a:defRPr sz="3733" b="1" cap="all" baseline="0">
                <a:solidFill>
                  <a:schemeClr val="bg1"/>
                </a:solidFill>
              </a:defRPr>
            </a:lvl1pPr>
          </a:lstStyle>
          <a:p>
            <a:r>
              <a:rPr lang="pl-PL" noProof="0" dirty="0"/>
              <a:t>Slajd przekładkowy</a:t>
            </a:r>
          </a:p>
        </p:txBody>
      </p:sp>
      <p:sp>
        <p:nvSpPr>
          <p:cNvPr id="3" name="Prostokąt 2">
            <a:extLst>
              <a:ext uri="{FF2B5EF4-FFF2-40B4-BE49-F238E27FC236}">
                <a16:creationId xmlns:a16="http://schemas.microsoft.com/office/drawing/2014/main" id="{E1D126D6-0B64-6919-8837-ED74CA354962}"/>
              </a:ext>
            </a:extLst>
          </p:cNvPr>
          <p:cNvSpPr/>
          <p:nvPr userDrawn="1"/>
        </p:nvSpPr>
        <p:spPr>
          <a:xfrm>
            <a:off x="11376059" y="6309032"/>
            <a:ext cx="720008" cy="480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Tree>
    <p:extLst>
      <p:ext uri="{BB962C8B-B14F-4D97-AF65-F5344CB8AC3E}">
        <p14:creationId xmlns:p14="http://schemas.microsoft.com/office/powerpoint/2010/main" val="111537396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Slajd z tekstem 1">
    <p:spTree>
      <p:nvGrpSpPr>
        <p:cNvPr id="1" name=""/>
        <p:cNvGrpSpPr/>
        <p:nvPr/>
      </p:nvGrpSpPr>
      <p:grpSpPr>
        <a:xfrm>
          <a:off x="0" y="0"/>
          <a:ext cx="0" cy="0"/>
          <a:chOff x="0" y="0"/>
          <a:chExt cx="0" cy="0"/>
        </a:xfrm>
      </p:grpSpPr>
      <p:sp>
        <p:nvSpPr>
          <p:cNvPr id="7" name="Tytuł 1"/>
          <p:cNvSpPr>
            <a:spLocks noGrp="1"/>
          </p:cNvSpPr>
          <p:nvPr>
            <p:ph type="title" hasCustomPrompt="1"/>
          </p:nvPr>
        </p:nvSpPr>
        <p:spPr>
          <a:xfrm>
            <a:off x="935568" y="334435"/>
            <a:ext cx="10824633" cy="753533"/>
          </a:xfrm>
        </p:spPr>
        <p:txBody>
          <a:bodyPr/>
          <a:lstStyle>
            <a:lvl1pPr>
              <a:defRPr>
                <a:solidFill>
                  <a:srgbClr val="009597"/>
                </a:solidFill>
              </a:defRPr>
            </a:lvl1pPr>
          </a:lstStyle>
          <a:p>
            <a:r>
              <a:rPr lang="pl-PL" dirty="0">
                <a:solidFill>
                  <a:srgbClr val="008789"/>
                </a:solidFill>
              </a:rPr>
              <a:t>Tytuł</a:t>
            </a:r>
          </a:p>
        </p:txBody>
      </p:sp>
      <p:sp>
        <p:nvSpPr>
          <p:cNvPr id="3" name="Symbol zastępczy zawartości 2"/>
          <p:cNvSpPr>
            <a:spLocks noGrp="1"/>
          </p:cNvSpPr>
          <p:nvPr>
            <p:ph sz="quarter" idx="13" hasCustomPrompt="1"/>
          </p:nvPr>
        </p:nvSpPr>
        <p:spPr>
          <a:xfrm>
            <a:off x="924984" y="1629833"/>
            <a:ext cx="10835216" cy="4438651"/>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2" name="Symbol zastępczy numeru slajdu 1">
            <a:extLst>
              <a:ext uri="{FF2B5EF4-FFF2-40B4-BE49-F238E27FC236}">
                <a16:creationId xmlns:a16="http://schemas.microsoft.com/office/drawing/2014/main" id="{62A1738F-BB0C-3D7B-C370-D2453226EFA9}"/>
              </a:ext>
            </a:extLst>
          </p:cNvPr>
          <p:cNvSpPr>
            <a:spLocks noGrp="1"/>
          </p:cNvSpPr>
          <p:nvPr>
            <p:ph type="sldNum" sz="quarter" idx="14"/>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3340669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avec photo">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6480000" y="6174395"/>
            <a:ext cx="4320000" cy="252000"/>
          </a:xfrm>
        </p:spPr>
        <p:txBody>
          <a:bodyPr anchor="ctr"/>
          <a:lstStyle>
            <a:lvl1pPr marL="0" indent="0" algn="r">
              <a:buNone/>
              <a:defRPr sz="10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a:xfrm>
            <a:off x="1138238" y="6174395"/>
            <a:ext cx="828017" cy="252000"/>
          </a:xfrm>
          <a:prstGeom prst="rect">
            <a:avLst/>
          </a:prstGeom>
        </p:spPr>
        <p:txBody>
          <a:bodyPr/>
          <a:lstStyle/>
          <a:p>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a:xfrm>
            <a:off x="1852612" y="6174395"/>
            <a:ext cx="4320000" cy="252000"/>
          </a:xfrm>
        </p:spPr>
        <p:txBody>
          <a:bodyPr/>
          <a:lstStyle/>
          <a:p>
            <a:r>
              <a:rPr lang="pt-BR"/>
              <a:t>BPI - AAP</a:t>
            </a:r>
            <a:endParaRPr lang="fr-FR" dirty="0"/>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p>
            <a:fld id="{975A587B-5814-4D9B-9598-FE9CB954CB01}" type="slidenum">
              <a:rPr lang="fr-FR" smtClean="0"/>
              <a:t>‹#›</a:t>
            </a:fld>
            <a:endParaRPr lang="fr-FR"/>
          </a:p>
        </p:txBody>
      </p:sp>
      <p:sp>
        <p:nvSpPr>
          <p:cNvPr id="4" name="Titre 3">
            <a:extLst>
              <a:ext uri="{FF2B5EF4-FFF2-40B4-BE49-F238E27FC236}">
                <a16:creationId xmlns:a16="http://schemas.microsoft.com/office/drawing/2014/main" id="{D4E7EC6F-59D9-4EE7-89BA-68CAF6A316B2}"/>
              </a:ext>
            </a:extLst>
          </p:cNvPr>
          <p:cNvSpPr>
            <a:spLocks noGrp="1"/>
          </p:cNvSpPr>
          <p:nvPr>
            <p:ph type="title"/>
          </p:nvPr>
        </p:nvSpPr>
        <p:spPr>
          <a:xfrm>
            <a:off x="719999" y="624956"/>
            <a:ext cx="10800000" cy="900000"/>
          </a:xfrm>
        </p:spPr>
        <p:txBody>
          <a:bodyPr/>
          <a:lstStyle/>
          <a:p>
            <a:r>
              <a:rPr lang="fr-FR"/>
              <a:t>Modifiez le style du titre</a:t>
            </a:r>
            <a:endParaRPr lang="fr-FR" dirty="0"/>
          </a:p>
        </p:txBody>
      </p:sp>
      <p:sp>
        <p:nvSpPr>
          <p:cNvPr id="12" name="Espace réservé pour une image  2">
            <a:extLst>
              <a:ext uri="{FF2B5EF4-FFF2-40B4-BE49-F238E27FC236}">
                <a16:creationId xmlns:a16="http://schemas.microsoft.com/office/drawing/2014/main" id="{37D94D00-328F-462D-A767-108EAF86E589}"/>
              </a:ext>
            </a:extLst>
          </p:cNvPr>
          <p:cNvSpPr>
            <a:spLocks noGrp="1"/>
          </p:cNvSpPr>
          <p:nvPr>
            <p:ph type="pic" idx="14"/>
          </p:nvPr>
        </p:nvSpPr>
        <p:spPr>
          <a:xfrm>
            <a:off x="828000" y="1728000"/>
            <a:ext cx="10535920" cy="4084479"/>
          </a:xfrm>
          <a:solidFill>
            <a:schemeClr val="bg1">
              <a:lumMod val="95000"/>
            </a:schemeClr>
          </a:solidFill>
        </p:spPr>
        <p:txBody>
          <a:bodyPr anchor="ctr">
            <a:normAutofit/>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Tree>
    <p:extLst>
      <p:ext uri="{BB962C8B-B14F-4D97-AF65-F5344CB8AC3E}">
        <p14:creationId xmlns:p14="http://schemas.microsoft.com/office/powerpoint/2010/main" val="211671656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Slajd z tekstem 2 linie">
    <p:spTree>
      <p:nvGrpSpPr>
        <p:cNvPr id="1" name=""/>
        <p:cNvGrpSpPr/>
        <p:nvPr/>
      </p:nvGrpSpPr>
      <p:grpSpPr>
        <a:xfrm>
          <a:off x="0" y="0"/>
          <a:ext cx="0" cy="0"/>
          <a:chOff x="0" y="0"/>
          <a:chExt cx="0" cy="0"/>
        </a:xfrm>
      </p:grpSpPr>
      <p:sp>
        <p:nvSpPr>
          <p:cNvPr id="7" name="Tytuł 1"/>
          <p:cNvSpPr>
            <a:spLocks noGrp="1"/>
          </p:cNvSpPr>
          <p:nvPr>
            <p:ph type="title" hasCustomPrompt="1"/>
          </p:nvPr>
        </p:nvSpPr>
        <p:spPr>
          <a:xfrm>
            <a:off x="935568" y="333582"/>
            <a:ext cx="10824633" cy="1295399"/>
          </a:xfrm>
        </p:spPr>
        <p:txBody>
          <a:bodyPr/>
          <a:lstStyle>
            <a:lvl1pPr>
              <a:defRPr>
                <a:solidFill>
                  <a:srgbClr val="009597"/>
                </a:solidFill>
              </a:defRPr>
            </a:lvl1pPr>
          </a:lstStyle>
          <a:p>
            <a:r>
              <a:rPr lang="pl-PL" dirty="0">
                <a:solidFill>
                  <a:srgbClr val="008789"/>
                </a:solidFill>
              </a:rPr>
              <a:t>Tytuł </a:t>
            </a:r>
            <a:br>
              <a:rPr lang="pl-PL" dirty="0">
                <a:solidFill>
                  <a:srgbClr val="008789"/>
                </a:solidFill>
              </a:rPr>
            </a:br>
            <a:r>
              <a:rPr lang="pl-PL" dirty="0">
                <a:solidFill>
                  <a:srgbClr val="008789"/>
                </a:solidFill>
              </a:rPr>
              <a:t>na dwie linie</a:t>
            </a:r>
          </a:p>
        </p:txBody>
      </p:sp>
      <p:sp>
        <p:nvSpPr>
          <p:cNvPr id="3" name="Symbol zastępczy zawartości 2"/>
          <p:cNvSpPr>
            <a:spLocks noGrp="1"/>
          </p:cNvSpPr>
          <p:nvPr>
            <p:ph sz="quarter" idx="13" hasCustomPrompt="1"/>
          </p:nvPr>
        </p:nvSpPr>
        <p:spPr>
          <a:xfrm>
            <a:off x="924984" y="2108985"/>
            <a:ext cx="10835216" cy="3959499"/>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2" name="Symbol zastępczy numeru slajdu 1">
            <a:extLst>
              <a:ext uri="{FF2B5EF4-FFF2-40B4-BE49-F238E27FC236}">
                <a16:creationId xmlns:a16="http://schemas.microsoft.com/office/drawing/2014/main" id="{A89FAB4E-5FFF-5BF4-4C4D-D184B9D007B0}"/>
              </a:ext>
            </a:extLst>
          </p:cNvPr>
          <p:cNvSpPr>
            <a:spLocks noGrp="1"/>
          </p:cNvSpPr>
          <p:nvPr>
            <p:ph type="sldNum" sz="quarter" idx="14"/>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398626007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lajd z tekstem 2">
    <p:spTree>
      <p:nvGrpSpPr>
        <p:cNvPr id="1" name=""/>
        <p:cNvGrpSpPr/>
        <p:nvPr/>
      </p:nvGrpSpPr>
      <p:grpSpPr>
        <a:xfrm>
          <a:off x="0" y="0"/>
          <a:ext cx="0" cy="0"/>
          <a:chOff x="0" y="0"/>
          <a:chExt cx="0" cy="0"/>
        </a:xfrm>
      </p:grpSpPr>
      <p:sp>
        <p:nvSpPr>
          <p:cNvPr id="15" name="Symbol zastępczy zawartości 2"/>
          <p:cNvSpPr>
            <a:spLocks noGrp="1"/>
          </p:cNvSpPr>
          <p:nvPr>
            <p:ph sz="quarter" idx="13" hasCustomPrompt="1"/>
          </p:nvPr>
        </p:nvSpPr>
        <p:spPr>
          <a:xfrm>
            <a:off x="924984" y="1962383"/>
            <a:ext cx="10835216"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10801351" cy="298449"/>
          </a:xfrm>
        </p:spPr>
        <p:txBody>
          <a:bodyPr/>
          <a:lstStyle>
            <a:lvl1pPr marL="0" indent="0">
              <a:buFont typeface="Wingdings" pitchFamily="2" charset="2"/>
              <a:buNone/>
              <a:defRPr>
                <a:solidFill>
                  <a:srgbClr val="81BC00"/>
                </a:solidFill>
              </a:defRPr>
            </a:lvl1pPr>
          </a:lstStyle>
          <a:p>
            <a:pPr marL="0" indent="0">
              <a:buFont typeface="Wingdings" pitchFamily="2" charset="2"/>
              <a:buNone/>
            </a:pPr>
            <a:r>
              <a:rPr lang="pl-PL" b="1" dirty="0">
                <a:solidFill>
                  <a:schemeClr val="bg2"/>
                </a:solidFill>
              </a:rPr>
              <a:t>PODTYTUŁ</a:t>
            </a:r>
            <a:endParaRPr lang="pl-PL" dirty="0"/>
          </a:p>
        </p:txBody>
      </p:sp>
      <p:sp>
        <p:nvSpPr>
          <p:cNvPr id="7" name="Tytuł 1">
            <a:extLst>
              <a:ext uri="{FF2B5EF4-FFF2-40B4-BE49-F238E27FC236}">
                <a16:creationId xmlns:a16="http://schemas.microsoft.com/office/drawing/2014/main" id="{3CA16B62-741F-3138-CDB8-71B2887FB201}"/>
              </a:ext>
            </a:extLst>
          </p:cNvPr>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2" name="Symbol zastępczy numeru slajdu 1">
            <a:extLst>
              <a:ext uri="{FF2B5EF4-FFF2-40B4-BE49-F238E27FC236}">
                <a16:creationId xmlns:a16="http://schemas.microsoft.com/office/drawing/2014/main" id="{810D10B6-E01F-72B7-C0C1-C28761959954}"/>
              </a:ext>
            </a:extLst>
          </p:cNvPr>
          <p:cNvSpPr>
            <a:spLocks noGrp="1"/>
          </p:cNvSpPr>
          <p:nvPr>
            <p:ph type="sldNum" sz="quarter" idx="15"/>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184394714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Slajd z tekstem 3 - dwie kolumny">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10835216" cy="4106100"/>
          </a:xfrm>
        </p:spPr>
        <p:txBody>
          <a:bodyPr numCol="2" spcCol="180000"/>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1080135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2" name="Symbol zastępczy numeru slajdu 1">
            <a:extLst>
              <a:ext uri="{FF2B5EF4-FFF2-40B4-BE49-F238E27FC236}">
                <a16:creationId xmlns:a16="http://schemas.microsoft.com/office/drawing/2014/main" id="{C441EEDD-7CF9-9BDA-9361-3C8F32B1F91D}"/>
              </a:ext>
            </a:extLst>
          </p:cNvPr>
          <p:cNvSpPr>
            <a:spLocks noGrp="1"/>
          </p:cNvSpPr>
          <p:nvPr>
            <p:ph type="sldNum" sz="quarter" idx="15"/>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192673237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Slajd z tekstem 4">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5291019"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2" y="1457657"/>
            <a:ext cx="529169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 1</a:t>
            </a:r>
            <a:endParaRPr lang="pl-PL" dirty="0"/>
          </a:p>
        </p:txBody>
      </p:sp>
      <p:sp>
        <p:nvSpPr>
          <p:cNvPr id="8" name="Symbol zastępczy zawartości 2"/>
          <p:cNvSpPr>
            <a:spLocks noGrp="1"/>
          </p:cNvSpPr>
          <p:nvPr>
            <p:ph sz="quarter" idx="15" hasCustomPrompt="1"/>
          </p:nvPr>
        </p:nvSpPr>
        <p:spPr>
          <a:xfrm>
            <a:off x="6464429" y="1962383"/>
            <a:ext cx="5291019"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13" name="Symbol zastępczy zawartości 4"/>
          <p:cNvSpPr>
            <a:spLocks noGrp="1"/>
          </p:cNvSpPr>
          <p:nvPr>
            <p:ph sz="quarter" idx="16" hasCustomPrompt="1"/>
          </p:nvPr>
        </p:nvSpPr>
        <p:spPr>
          <a:xfrm>
            <a:off x="6463757" y="1457657"/>
            <a:ext cx="529169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 1</a:t>
            </a:r>
            <a:endParaRPr lang="pl-PL" dirty="0"/>
          </a:p>
        </p:txBody>
      </p:sp>
      <p:sp>
        <p:nvSpPr>
          <p:cNvPr id="2" name="Symbol zastępczy numeru slajdu 1">
            <a:extLst>
              <a:ext uri="{FF2B5EF4-FFF2-40B4-BE49-F238E27FC236}">
                <a16:creationId xmlns:a16="http://schemas.microsoft.com/office/drawing/2014/main" id="{7715A34D-679C-4AC9-9D2F-A4CE67AAB6C6}"/>
              </a:ext>
            </a:extLst>
          </p:cNvPr>
          <p:cNvSpPr>
            <a:spLocks noGrp="1"/>
          </p:cNvSpPr>
          <p:nvPr>
            <p:ph type="sldNum" sz="quarter" idx="17"/>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207768432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ytat">
    <p:spTree>
      <p:nvGrpSpPr>
        <p:cNvPr id="1" name=""/>
        <p:cNvGrpSpPr/>
        <p:nvPr/>
      </p:nvGrpSpPr>
      <p:grpSpPr>
        <a:xfrm>
          <a:off x="0" y="0"/>
          <a:ext cx="0" cy="0"/>
          <a:chOff x="0" y="0"/>
          <a:chExt cx="0" cy="0"/>
        </a:xfrm>
      </p:grpSpPr>
      <p:sp>
        <p:nvSpPr>
          <p:cNvPr id="18" name="Tytuł 1"/>
          <p:cNvSpPr>
            <a:spLocks noGrp="1"/>
          </p:cNvSpPr>
          <p:nvPr>
            <p:ph type="title" hasCustomPrompt="1"/>
          </p:nvPr>
        </p:nvSpPr>
        <p:spPr>
          <a:xfrm>
            <a:off x="935568" y="334435"/>
            <a:ext cx="10824633" cy="753533"/>
          </a:xfrm>
        </p:spPr>
        <p:txBody>
          <a:bodyPr/>
          <a:lstStyle>
            <a:lvl1pPr>
              <a:defRPr>
                <a:solidFill>
                  <a:srgbClr val="009597"/>
                </a:solidFill>
              </a:defRPr>
            </a:lvl1pPr>
          </a:lstStyle>
          <a:p>
            <a:r>
              <a:rPr lang="pl-PL" dirty="0">
                <a:solidFill>
                  <a:schemeClr val="accent1"/>
                </a:solidFill>
              </a:rPr>
              <a:t>Cytat</a:t>
            </a:r>
          </a:p>
        </p:txBody>
      </p:sp>
      <p:pic>
        <p:nvPicPr>
          <p:cNvPr id="21" name="Obraz 20">
            <a:extLst>
              <a:ext uri="{FF2B5EF4-FFF2-40B4-BE49-F238E27FC236}">
                <a16:creationId xmlns:a16="http://schemas.microsoft.com/office/drawing/2014/main" id="{51216647-0973-469E-890C-D049E1B05327}"/>
              </a:ext>
            </a:extLst>
          </p:cNvPr>
          <p:cNvPicPr>
            <a:picLocks noChangeAspect="1"/>
          </p:cNvPicPr>
          <p:nvPr userDrawn="1"/>
        </p:nvPicPr>
        <p:blipFill>
          <a:blip r:embed="rId2"/>
          <a:stretch>
            <a:fillRect/>
          </a:stretch>
        </p:blipFill>
        <p:spPr>
          <a:xfrm>
            <a:off x="1539343" y="2063798"/>
            <a:ext cx="390099" cy="1710429"/>
          </a:xfrm>
          <a:prstGeom prst="rect">
            <a:avLst/>
          </a:prstGeom>
        </p:spPr>
      </p:pic>
      <p:sp>
        <p:nvSpPr>
          <p:cNvPr id="3" name="Symbol zastępczy zawartości 2"/>
          <p:cNvSpPr>
            <a:spLocks noGrp="1"/>
          </p:cNvSpPr>
          <p:nvPr>
            <p:ph sz="quarter" idx="14" hasCustomPrompt="1"/>
          </p:nvPr>
        </p:nvSpPr>
        <p:spPr>
          <a:xfrm>
            <a:off x="2237317" y="2063751"/>
            <a:ext cx="9499600" cy="1710267"/>
          </a:xfrm>
        </p:spPr>
        <p:txBody>
          <a:bodyPr/>
          <a:lstStyle>
            <a:lvl1pPr marL="0" indent="0">
              <a:buNone/>
              <a:defRPr sz="3733" b="0" i="1">
                <a:solidFill>
                  <a:srgbClr val="009597"/>
                </a:solidFill>
              </a:defRPr>
            </a:lvl1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5" name="Symbol zastępczy zawartości 4"/>
          <p:cNvSpPr>
            <a:spLocks noGrp="1"/>
          </p:cNvSpPr>
          <p:nvPr>
            <p:ph sz="quarter" idx="15" hasCustomPrompt="1"/>
          </p:nvPr>
        </p:nvSpPr>
        <p:spPr>
          <a:xfrm>
            <a:off x="2236597" y="4411361"/>
            <a:ext cx="9457267" cy="1176867"/>
          </a:xfrm>
        </p:spPr>
        <p:txBody>
          <a:bodyPr/>
          <a:lstStyle>
            <a:lvl1pPr marL="0" indent="0">
              <a:buNone/>
              <a:defRPr sz="2400" b="1">
                <a:solidFill>
                  <a:schemeClr val="accent3"/>
                </a:solidFill>
              </a:defRPr>
            </a:lvl1pPr>
          </a:lstStyle>
          <a:p>
            <a:pPr lvl="0"/>
            <a:r>
              <a:rPr lang="pl-PL" dirty="0" err="1"/>
              <a:t>Lorem</a:t>
            </a:r>
            <a:r>
              <a:rPr lang="pl-PL" dirty="0"/>
              <a:t> </a:t>
            </a:r>
            <a:r>
              <a:rPr lang="pl-PL" dirty="0" err="1"/>
              <a:t>ipsum</a:t>
            </a:r>
            <a:endParaRPr lang="pl-PL" dirty="0"/>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endParaRPr lang="pl-PL" dirty="0"/>
          </a:p>
        </p:txBody>
      </p:sp>
      <p:sp>
        <p:nvSpPr>
          <p:cNvPr id="2" name="Symbol zastępczy numeru slajdu 1">
            <a:extLst>
              <a:ext uri="{FF2B5EF4-FFF2-40B4-BE49-F238E27FC236}">
                <a16:creationId xmlns:a16="http://schemas.microsoft.com/office/drawing/2014/main" id="{867D99D1-2028-B6E8-E491-A5E301624B4A}"/>
              </a:ext>
            </a:extLst>
          </p:cNvPr>
          <p:cNvSpPr>
            <a:spLocks noGrp="1"/>
          </p:cNvSpPr>
          <p:nvPr>
            <p:ph type="sldNum" sz="quarter" idx="16"/>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410217967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lajd ze zdjęciem 1">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4"/>
            <a:ext cx="4931013" cy="3746643"/>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4931687"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8" name="Symbol zastępczy obrazu 4"/>
          <p:cNvSpPr>
            <a:spLocks noGrp="1"/>
          </p:cNvSpPr>
          <p:nvPr>
            <p:ph type="pic" sz="quarter" idx="15" hasCustomPrompt="1"/>
          </p:nvPr>
        </p:nvSpPr>
        <p:spPr>
          <a:xfrm>
            <a:off x="6032501" y="1454151"/>
            <a:ext cx="5727700" cy="4254875"/>
          </a:xfrm>
        </p:spPr>
        <p:txBody>
          <a:bodyPr/>
          <a:lstStyle>
            <a:lvl1pPr marL="0" indent="0" algn="ctr">
              <a:buFontTx/>
              <a:buNone/>
              <a:defRPr b="0">
                <a:solidFill>
                  <a:schemeClr val="accent3"/>
                </a:solidFill>
              </a:defRPr>
            </a:lvl1pPr>
          </a:lstStyle>
          <a:p>
            <a:r>
              <a:rPr lang="pl-PL" dirty="0"/>
              <a:t>Wstaw obraz</a:t>
            </a:r>
          </a:p>
        </p:txBody>
      </p:sp>
      <p:sp>
        <p:nvSpPr>
          <p:cNvPr id="2" name="Symbol zastępczy numeru slajdu 1">
            <a:extLst>
              <a:ext uri="{FF2B5EF4-FFF2-40B4-BE49-F238E27FC236}">
                <a16:creationId xmlns:a16="http://schemas.microsoft.com/office/drawing/2014/main" id="{7814CC9E-C65F-165E-0604-3A6392D28D7C}"/>
              </a:ext>
            </a:extLst>
          </p:cNvPr>
          <p:cNvSpPr>
            <a:spLocks noGrp="1"/>
          </p:cNvSpPr>
          <p:nvPr>
            <p:ph type="sldNum" sz="quarter" idx="16"/>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406594174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slajd ze zdjęciem 2">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6829187" y="1962384"/>
            <a:ext cx="4931013" cy="3866643"/>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6828514" y="1457657"/>
            <a:ext cx="4931687"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8" name="Symbol zastępczy obrazu 4"/>
          <p:cNvSpPr>
            <a:spLocks noGrp="1"/>
          </p:cNvSpPr>
          <p:nvPr>
            <p:ph type="pic" sz="quarter" idx="15" hasCustomPrompt="1"/>
          </p:nvPr>
        </p:nvSpPr>
        <p:spPr>
          <a:xfrm>
            <a:off x="944105" y="1454150"/>
            <a:ext cx="5511900" cy="4374876"/>
          </a:xfrm>
        </p:spPr>
        <p:txBody>
          <a:bodyPr/>
          <a:lstStyle>
            <a:lvl1pPr marL="0" indent="0" algn="ctr">
              <a:buFontTx/>
              <a:buNone/>
              <a:defRPr b="0">
                <a:solidFill>
                  <a:schemeClr val="accent3"/>
                </a:solidFill>
              </a:defRPr>
            </a:lvl1pPr>
          </a:lstStyle>
          <a:p>
            <a:r>
              <a:rPr lang="pl-PL" dirty="0"/>
              <a:t>Wstaw obraz</a:t>
            </a:r>
          </a:p>
        </p:txBody>
      </p:sp>
      <p:sp>
        <p:nvSpPr>
          <p:cNvPr id="2" name="Symbol zastępczy numeru slajdu 1">
            <a:extLst>
              <a:ext uri="{FF2B5EF4-FFF2-40B4-BE49-F238E27FC236}">
                <a16:creationId xmlns:a16="http://schemas.microsoft.com/office/drawing/2014/main" id="{EBCA5C9C-CE6F-B4C4-7578-B6C3BC9C6128}"/>
              </a:ext>
            </a:extLst>
          </p:cNvPr>
          <p:cNvSpPr>
            <a:spLocks noGrp="1"/>
          </p:cNvSpPr>
          <p:nvPr>
            <p:ph type="sldNum" sz="quarter" idx="16"/>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177972771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Slajd z tytułem pusty">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2" name="Symbol zastępczy numeru slajdu 1">
            <a:extLst>
              <a:ext uri="{FF2B5EF4-FFF2-40B4-BE49-F238E27FC236}">
                <a16:creationId xmlns:a16="http://schemas.microsoft.com/office/drawing/2014/main" id="{B7427E44-54E6-E838-7FF3-8BDA8E814DDB}"/>
              </a:ext>
            </a:extLst>
          </p:cNvPr>
          <p:cNvSpPr>
            <a:spLocks noGrp="1"/>
          </p:cNvSpPr>
          <p:nvPr>
            <p:ph type="sldNum" sz="quarter" idx="10"/>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22332638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p:cSld name="2_Strona zamykająca 2">
    <p:bg bwMode="gray">
      <p:bgPr>
        <a:solidFill>
          <a:schemeClr val="accent3"/>
        </a:solidFill>
        <a:effectLst/>
      </p:bgPr>
    </p:bg>
    <p:spTree>
      <p:nvGrpSpPr>
        <p:cNvPr id="1" name=""/>
        <p:cNvGrpSpPr/>
        <p:nvPr/>
      </p:nvGrpSpPr>
      <p:grpSpPr>
        <a:xfrm>
          <a:off x="0" y="0"/>
          <a:ext cx="0" cy="0"/>
          <a:chOff x="0" y="0"/>
          <a:chExt cx="0" cy="0"/>
        </a:xfrm>
      </p:grpSpPr>
      <p:pic>
        <p:nvPicPr>
          <p:cNvPr id="6" name="Obraz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15127" y="5255491"/>
            <a:ext cx="7952509" cy="1089891"/>
          </a:xfrm>
          <a:prstGeom prst="rect">
            <a:avLst/>
          </a:prstGeom>
        </p:spPr>
      </p:pic>
    </p:spTree>
    <p:extLst>
      <p:ext uri="{BB962C8B-B14F-4D97-AF65-F5344CB8AC3E}">
        <p14:creationId xmlns:p14="http://schemas.microsoft.com/office/powerpoint/2010/main" val="155994772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p:cSld name="Strona zamykająca 1">
    <p:spTree>
      <p:nvGrpSpPr>
        <p:cNvPr id="1" name=""/>
        <p:cNvGrpSpPr/>
        <p:nvPr/>
      </p:nvGrpSpPr>
      <p:grpSpPr>
        <a:xfrm>
          <a:off x="0" y="0"/>
          <a:ext cx="0" cy="0"/>
          <a:chOff x="0" y="0"/>
          <a:chExt cx="0" cy="0"/>
        </a:xfrm>
      </p:grpSpPr>
      <p:pic>
        <p:nvPicPr>
          <p:cNvPr id="3" name="Obraz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24364" y="5273964"/>
            <a:ext cx="7961745" cy="1071419"/>
          </a:xfrm>
          <a:prstGeom prst="rect">
            <a:avLst/>
          </a:prstGeom>
        </p:spPr>
      </p:pic>
    </p:spTree>
    <p:extLst>
      <p:ext uri="{BB962C8B-B14F-4D97-AF65-F5344CB8AC3E}">
        <p14:creationId xmlns:p14="http://schemas.microsoft.com/office/powerpoint/2010/main" val="9751632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8" name="Espace réservé du texte 6"/>
          <p:cNvSpPr>
            <a:spLocks noGrp="1"/>
          </p:cNvSpPr>
          <p:nvPr>
            <p:ph type="body" sz="quarter" idx="11" hasCustomPrompt="1"/>
          </p:nvPr>
        </p:nvSpPr>
        <p:spPr>
          <a:xfrm>
            <a:off x="853040" y="1638311"/>
            <a:ext cx="10534651" cy="3945072"/>
          </a:xfrm>
          <a:prstGeom prst="rect">
            <a:avLst/>
          </a:prstGeom>
          <a:solidFill>
            <a:schemeClr val="bg1"/>
          </a:solidFill>
        </p:spPr>
        <p:txBody>
          <a:bodyPr lIns="91416" tIns="45708" rIns="91416" bIns="45708"/>
          <a:lstStyle>
            <a:lvl1pPr marL="0" indent="0">
              <a:buNone/>
              <a:defRPr sz="1800">
                <a:solidFill>
                  <a:srgbClr val="485155"/>
                </a:solidFill>
                <a:latin typeface="Century Gothic" panose="020B0502020202020204" pitchFamily="34" charset="0"/>
              </a:defRPr>
            </a:lvl1pPr>
            <a:lvl2pPr marL="361857" indent="-180929">
              <a:buSzPct val="100000"/>
              <a:buFontTx/>
              <a:buBlip>
                <a:blip r:embed="rId2"/>
              </a:buBlip>
              <a:defRPr lang="fr-FR" sz="1800" kern="1200" baseline="0" smtClean="0">
                <a:solidFill>
                  <a:srgbClr val="485155"/>
                </a:solidFill>
                <a:latin typeface="+mn-lt"/>
                <a:ea typeface="ＭＳ Ｐゴシック" pitchFamily="34" charset="-128"/>
                <a:cs typeface="+mn-cs"/>
              </a:defRPr>
            </a:lvl2pPr>
            <a:lvl3pPr marL="523740" indent="-161884">
              <a:buSzPct val="60000"/>
              <a:buFont typeface="Wingdings 3" panose="05040102010807070707" pitchFamily="18" charset="2"/>
              <a:buChar char="u"/>
              <a:defRPr lang="fr-FR" sz="1600" kern="1200" baseline="0" smtClean="0">
                <a:solidFill>
                  <a:srgbClr val="485155"/>
                </a:solidFill>
                <a:latin typeface="+mn-lt"/>
                <a:ea typeface="ＭＳ Ｐゴシック" pitchFamily="34" charset="-128"/>
                <a:cs typeface="+mn-cs"/>
              </a:defRPr>
            </a:lvl3pPr>
            <a:lvl4pPr marL="714191" indent="-171405">
              <a:buFont typeface="Arial" panose="020B0604020202020204" pitchFamily="34" charset="0"/>
              <a:buChar char="•"/>
              <a:defRPr lang="fr-FR" sz="1400" kern="1200" baseline="0">
                <a:solidFill>
                  <a:srgbClr val="485155"/>
                </a:solidFill>
                <a:latin typeface="+mn-lt"/>
                <a:ea typeface="ＭＳ Ｐゴシック" pitchFamily="34" charset="-128"/>
                <a:cs typeface="+mn-cs"/>
              </a:defRPr>
            </a:lvl4pPr>
            <a:lvl5pPr marL="714191" indent="0">
              <a:buSzPct val="60000"/>
              <a:buFont typeface="Courier New" panose="02070309020205020404" pitchFamily="49" charset="0"/>
              <a:buNone/>
              <a:defRPr sz="1400">
                <a:solidFill>
                  <a:srgbClr val="485155"/>
                </a:solidFill>
              </a:defRPr>
            </a:lvl5pPr>
          </a:lstStyle>
          <a:p>
            <a:pPr lvl="0"/>
            <a:r>
              <a:rPr lang="fr-FR" dirty="0"/>
              <a:t>Texte</a:t>
            </a:r>
          </a:p>
          <a:p>
            <a:pPr lvl="0"/>
            <a:endParaRPr lang="fr-FR" dirty="0"/>
          </a:p>
          <a:p>
            <a:pPr lvl="1"/>
            <a:r>
              <a:rPr lang="fr-FR" dirty="0"/>
              <a:t>Puce de niveau 1</a:t>
            </a:r>
          </a:p>
          <a:p>
            <a:pPr lvl="2"/>
            <a:r>
              <a:rPr lang="fr-FR" dirty="0"/>
              <a:t>Puce de niveau 2</a:t>
            </a:r>
          </a:p>
          <a:p>
            <a:pPr lvl="3"/>
            <a:r>
              <a:rPr lang="fr-FR" dirty="0"/>
              <a:t>Puce de niveau 3</a:t>
            </a:r>
          </a:p>
          <a:p>
            <a:pPr lvl="4"/>
            <a:r>
              <a:rPr lang="fr-FR" dirty="0"/>
              <a:t>Puce de niveau 4</a:t>
            </a:r>
          </a:p>
          <a:p>
            <a:pPr lvl="4"/>
            <a:endParaRPr lang="fr-FR" dirty="0"/>
          </a:p>
          <a:p>
            <a:pPr lvl="4"/>
            <a:endParaRPr lang="fr-FR" dirty="0"/>
          </a:p>
          <a:p>
            <a:pPr lvl="4"/>
            <a:endParaRPr lang="fr-FR" dirty="0"/>
          </a:p>
        </p:txBody>
      </p:sp>
      <p:sp>
        <p:nvSpPr>
          <p:cNvPr id="5" name="Rectangle à coins arrondis 4"/>
          <p:cNvSpPr/>
          <p:nvPr userDrawn="1"/>
        </p:nvSpPr>
        <p:spPr>
          <a:xfrm>
            <a:off x="1738923" y="1129547"/>
            <a:ext cx="797627" cy="54000"/>
          </a:xfrm>
          <a:prstGeom prst="roundRect">
            <a:avLst/>
          </a:prstGeom>
          <a:solidFill>
            <a:srgbClr val="00962B"/>
          </a:solidFill>
          <a:ln>
            <a:solidFill>
              <a:srgbClr val="00962B"/>
            </a:solid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defTabSz="457082"/>
            <a:endParaRPr lang="fr-FR" sz="1800">
              <a:solidFill>
                <a:srgbClr val="2699D6"/>
              </a:solidFill>
            </a:endParaRPr>
          </a:p>
        </p:txBody>
      </p:sp>
      <p:sp>
        <p:nvSpPr>
          <p:cNvPr id="2" name="Titre 1"/>
          <p:cNvSpPr>
            <a:spLocks noGrp="1"/>
          </p:cNvSpPr>
          <p:nvPr>
            <p:ph type="title"/>
          </p:nvPr>
        </p:nvSpPr>
        <p:spPr>
          <a:xfrm>
            <a:off x="609600" y="274638"/>
            <a:ext cx="10972800" cy="1143000"/>
          </a:xfrm>
          <a:prstGeom prst="rect">
            <a:avLst/>
          </a:prstGeom>
        </p:spPr>
        <p:txBody>
          <a:bodyPr/>
          <a:lstStyle/>
          <a:p>
            <a:r>
              <a:rPr lang="fr-FR"/>
              <a:t>Modifiez le style du titre</a:t>
            </a:r>
          </a:p>
        </p:txBody>
      </p:sp>
    </p:spTree>
    <p:extLst>
      <p:ext uri="{BB962C8B-B14F-4D97-AF65-F5344CB8AC3E}">
        <p14:creationId xmlns:p14="http://schemas.microsoft.com/office/powerpoint/2010/main" val="6952752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Couverture avec photo">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A65289CA-BB76-4367-A6E8-586A4465D416}"/>
              </a:ext>
            </a:extLst>
          </p:cNvPr>
          <p:cNvPicPr>
            <a:picLocks noChangeAspect="1"/>
          </p:cNvPicPr>
          <p:nvPr userDrawn="1"/>
        </p:nvPicPr>
        <p:blipFill>
          <a:blip r:embed="rId2"/>
          <a:srcRect/>
          <a:stretch/>
        </p:blipFill>
        <p:spPr>
          <a:xfrm>
            <a:off x="6637595" y="4822825"/>
            <a:ext cx="4907826" cy="1188114"/>
          </a:xfrm>
          <a:prstGeom prst="rect">
            <a:avLst/>
          </a:prstGeom>
        </p:spPr>
      </p:pic>
      <p:sp>
        <p:nvSpPr>
          <p:cNvPr id="12" name="Titre 1">
            <a:extLst>
              <a:ext uri="{FF2B5EF4-FFF2-40B4-BE49-F238E27FC236}">
                <a16:creationId xmlns:a16="http://schemas.microsoft.com/office/drawing/2014/main" id="{2930B45F-AEDD-411B-9BBC-1B13EFEDC0E7}"/>
              </a:ext>
            </a:extLst>
          </p:cNvPr>
          <p:cNvSpPr>
            <a:spLocks noGrp="1"/>
          </p:cNvSpPr>
          <p:nvPr>
            <p:ph type="ctrTitle"/>
          </p:nvPr>
        </p:nvSpPr>
        <p:spPr>
          <a:xfrm>
            <a:off x="6230470" y="731743"/>
            <a:ext cx="5580000" cy="2414623"/>
          </a:xfrm>
        </p:spPr>
        <p:txBody>
          <a:bodyPr anchor="b">
            <a:normAutofit/>
          </a:bodyPr>
          <a:lstStyle>
            <a:lvl1pPr algn="l" defTabSz="360000">
              <a:lnSpc>
                <a:spcPct val="85000"/>
              </a:lnSpc>
              <a:tabLst/>
              <a:defRPr sz="4400"/>
            </a:lvl1pPr>
          </a:lstStyle>
          <a:p>
            <a:r>
              <a:rPr lang="fr-FR"/>
              <a:t>Modifiez le style du titre</a:t>
            </a:r>
            <a:endParaRPr lang="fr-FR" dirty="0"/>
          </a:p>
        </p:txBody>
      </p:sp>
      <p:sp>
        <p:nvSpPr>
          <p:cNvPr id="13" name="Sous-titre 2">
            <a:extLst>
              <a:ext uri="{FF2B5EF4-FFF2-40B4-BE49-F238E27FC236}">
                <a16:creationId xmlns:a16="http://schemas.microsoft.com/office/drawing/2014/main" id="{9B55D30E-725C-43C0-B80E-301FBBB3B6E0}"/>
              </a:ext>
            </a:extLst>
          </p:cNvPr>
          <p:cNvSpPr>
            <a:spLocks noGrp="1"/>
          </p:cNvSpPr>
          <p:nvPr>
            <p:ph type="subTitle" idx="1"/>
          </p:nvPr>
        </p:nvSpPr>
        <p:spPr>
          <a:xfrm>
            <a:off x="6230470" y="3056037"/>
            <a:ext cx="5580000" cy="2340000"/>
          </a:xfrm>
        </p:spPr>
        <p:txBody>
          <a:bodyPr anchor="t"/>
          <a:lstStyle>
            <a:lvl1pPr marL="0" indent="0" algn="l" defTabSz="360000">
              <a:lnSpc>
                <a:spcPct val="85000"/>
              </a:lnSpc>
              <a:buNone/>
              <a:tabLst/>
              <a:defRPr sz="44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cxnSp>
        <p:nvCxnSpPr>
          <p:cNvPr id="17" name="Connecteur droit 16">
            <a:extLst>
              <a:ext uri="{FF2B5EF4-FFF2-40B4-BE49-F238E27FC236}">
                <a16:creationId xmlns:a16="http://schemas.microsoft.com/office/drawing/2014/main" id="{88175086-68EB-4950-BC23-A9DFECDDDE2E}"/>
              </a:ext>
            </a:extLst>
          </p:cNvPr>
          <p:cNvCxnSpPr/>
          <p:nvPr userDrawn="1"/>
        </p:nvCxnSpPr>
        <p:spPr>
          <a:xfrm>
            <a:off x="804000" y="6120000"/>
            <a:ext cx="105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7901" y="731743"/>
            <a:ext cx="5162550" cy="5105400"/>
          </a:xfrm>
          <a:prstGeom prst="rect">
            <a:avLst/>
          </a:prstGeom>
        </p:spPr>
      </p:pic>
    </p:spTree>
    <p:extLst>
      <p:ext uri="{BB962C8B-B14F-4D97-AF65-F5344CB8AC3E}">
        <p14:creationId xmlns:p14="http://schemas.microsoft.com/office/powerpoint/2010/main" val="460467010"/>
      </p:ext>
    </p:extLst>
  </p:cSld>
  <p:clrMapOvr>
    <a:masterClrMapping/>
  </p:clrMapOvr>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6906575B-2AA7-42C0-AEF2-D9AD31526C93}"/>
              </a:ext>
            </a:extLst>
          </p:cNvPr>
          <p:cNvPicPr>
            <a:picLocks noChangeAspect="1"/>
          </p:cNvPicPr>
          <p:nvPr userDrawn="1"/>
        </p:nvPicPr>
        <p:blipFill>
          <a:blip r:embed="rId2"/>
          <a:srcRect/>
          <a:stretch/>
        </p:blipFill>
        <p:spPr>
          <a:xfrm>
            <a:off x="6637595" y="4822825"/>
            <a:ext cx="4907826" cy="1188114"/>
          </a:xfrm>
          <a:prstGeom prst="rect">
            <a:avLst/>
          </a:prstGeom>
        </p:spPr>
      </p:pic>
      <p:sp>
        <p:nvSpPr>
          <p:cNvPr id="12" name="Titre 1">
            <a:extLst>
              <a:ext uri="{FF2B5EF4-FFF2-40B4-BE49-F238E27FC236}">
                <a16:creationId xmlns:a16="http://schemas.microsoft.com/office/drawing/2014/main" id="{2930B45F-AEDD-411B-9BBC-1B13EFEDC0E7}"/>
              </a:ext>
            </a:extLst>
          </p:cNvPr>
          <p:cNvSpPr>
            <a:spLocks noGrp="1"/>
          </p:cNvSpPr>
          <p:nvPr>
            <p:ph type="ctrTitle"/>
          </p:nvPr>
        </p:nvSpPr>
        <p:spPr>
          <a:xfrm>
            <a:off x="720000" y="460800"/>
            <a:ext cx="10980000" cy="2520000"/>
          </a:xfrm>
        </p:spPr>
        <p:txBody>
          <a:bodyPr anchor="b">
            <a:normAutofit/>
          </a:bodyPr>
          <a:lstStyle>
            <a:lvl1pPr algn="l" defTabSz="360000">
              <a:lnSpc>
                <a:spcPct val="85000"/>
              </a:lnSpc>
              <a:tabLst/>
              <a:defRPr sz="5400"/>
            </a:lvl1pPr>
          </a:lstStyle>
          <a:p>
            <a:r>
              <a:rPr lang="fr-FR"/>
              <a:t>Modifiez le style du titre</a:t>
            </a:r>
            <a:endParaRPr lang="fr-FR" dirty="0"/>
          </a:p>
        </p:txBody>
      </p:sp>
      <p:sp>
        <p:nvSpPr>
          <p:cNvPr id="13" name="Sous-titre 2">
            <a:extLst>
              <a:ext uri="{FF2B5EF4-FFF2-40B4-BE49-F238E27FC236}">
                <a16:creationId xmlns:a16="http://schemas.microsoft.com/office/drawing/2014/main" id="{9B55D30E-725C-43C0-B80E-301FBBB3B6E0}"/>
              </a:ext>
            </a:extLst>
          </p:cNvPr>
          <p:cNvSpPr>
            <a:spLocks noGrp="1"/>
          </p:cNvSpPr>
          <p:nvPr>
            <p:ph type="subTitle" idx="1"/>
          </p:nvPr>
        </p:nvSpPr>
        <p:spPr>
          <a:xfrm>
            <a:off x="720000" y="2890800"/>
            <a:ext cx="10980000" cy="2340000"/>
          </a:xfrm>
        </p:spPr>
        <p:txBody>
          <a:bodyPr anchor="t">
            <a:normAutofit/>
          </a:bodyPr>
          <a:lstStyle>
            <a:lvl1pPr marL="0" indent="0" algn="l" defTabSz="360000">
              <a:lnSpc>
                <a:spcPct val="85000"/>
              </a:lnSpc>
              <a:buNone/>
              <a:tabLst/>
              <a:defRPr sz="54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cxnSp>
        <p:nvCxnSpPr>
          <p:cNvPr id="7" name="Connecteur droit 6">
            <a:extLst>
              <a:ext uri="{FF2B5EF4-FFF2-40B4-BE49-F238E27FC236}">
                <a16:creationId xmlns:a16="http://schemas.microsoft.com/office/drawing/2014/main" id="{35F25D88-16F6-4D3B-8C17-BA11C25DC62C}"/>
              </a:ext>
            </a:extLst>
          </p:cNvPr>
          <p:cNvCxnSpPr/>
          <p:nvPr userDrawn="1"/>
        </p:nvCxnSpPr>
        <p:spPr>
          <a:xfrm>
            <a:off x="804000" y="6120000"/>
            <a:ext cx="105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32748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Ouverture de chapitre">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a:xfrm>
            <a:off x="1404008" y="6470856"/>
            <a:ext cx="828017" cy="252000"/>
          </a:xfrm>
          <a:prstGeom prst="rect">
            <a:avLst/>
          </a:prstGeom>
        </p:spPr>
        <p:txBody>
          <a:bodyPr/>
          <a:lstStyle/>
          <a:p>
            <a:fld id="{9F42C373-ED48-49D9-A3E7-74C5F8A1C44A}" type="datetime1">
              <a:rPr lang="fr-FR" smtClean="0"/>
              <a:t>10/03/2026</a:t>
            </a:fld>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a:xfrm>
            <a:off x="2376033" y="6470856"/>
            <a:ext cx="4320000" cy="252000"/>
          </a:xfrm>
        </p:spPr>
        <p:txBody>
          <a:bodyPr/>
          <a:lstStyle/>
          <a:p>
            <a:r>
              <a:rPr lang="fr-FR" dirty="0"/>
              <a:t>-  -  Les banques de proximité à l’international</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a:xfrm>
            <a:off x="720000" y="6470856"/>
            <a:ext cx="540000" cy="252000"/>
          </a:xfrm>
        </p:spPr>
        <p:txBody>
          <a:bodyPr/>
          <a:lstStyle/>
          <a:p>
            <a:fld id="{975A587B-5814-4D9B-9598-FE9CB954CB01}" type="slidenum">
              <a:rPr lang="fr-FR" smtClean="0"/>
              <a:t>‹#›</a:t>
            </a:fld>
            <a:endParaRPr lang="fr-FR"/>
          </a:p>
        </p:txBody>
      </p:sp>
      <p:sp>
        <p:nvSpPr>
          <p:cNvPr id="13" name="Titre 1">
            <a:extLst>
              <a:ext uri="{FF2B5EF4-FFF2-40B4-BE49-F238E27FC236}">
                <a16:creationId xmlns:a16="http://schemas.microsoft.com/office/drawing/2014/main" id="{EB846008-EFE2-47B0-B7F8-92425D08C318}"/>
              </a:ext>
            </a:extLst>
          </p:cNvPr>
          <p:cNvSpPr>
            <a:spLocks noGrp="1"/>
          </p:cNvSpPr>
          <p:nvPr>
            <p:ph type="ctrTitle"/>
          </p:nvPr>
        </p:nvSpPr>
        <p:spPr>
          <a:xfrm>
            <a:off x="720000" y="462061"/>
            <a:ext cx="10980000" cy="2520000"/>
          </a:xfrm>
        </p:spPr>
        <p:txBody>
          <a:bodyPr anchor="b">
            <a:normAutofit/>
          </a:bodyPr>
          <a:lstStyle>
            <a:lvl1pPr algn="l" defTabSz="360000">
              <a:lnSpc>
                <a:spcPct val="85000"/>
              </a:lnSpc>
              <a:tabLst/>
              <a:defRPr sz="5400"/>
            </a:lvl1pPr>
          </a:lstStyle>
          <a:p>
            <a:r>
              <a:rPr lang="fr-FR"/>
              <a:t>Modifiez le style du titre</a:t>
            </a:r>
            <a:endParaRPr lang="fr-FR" dirty="0"/>
          </a:p>
        </p:txBody>
      </p:sp>
      <p:sp>
        <p:nvSpPr>
          <p:cNvPr id="14" name="Sous-titre 2">
            <a:extLst>
              <a:ext uri="{FF2B5EF4-FFF2-40B4-BE49-F238E27FC236}">
                <a16:creationId xmlns:a16="http://schemas.microsoft.com/office/drawing/2014/main" id="{21BC1F89-C2D8-4D79-A074-D1E96076541C}"/>
              </a:ext>
            </a:extLst>
          </p:cNvPr>
          <p:cNvSpPr>
            <a:spLocks noGrp="1"/>
          </p:cNvSpPr>
          <p:nvPr>
            <p:ph type="subTitle" idx="1"/>
          </p:nvPr>
        </p:nvSpPr>
        <p:spPr>
          <a:xfrm>
            <a:off x="720000" y="2891731"/>
            <a:ext cx="10980000" cy="2340000"/>
          </a:xfrm>
        </p:spPr>
        <p:txBody>
          <a:bodyPr anchor="t">
            <a:noAutofit/>
          </a:bodyPr>
          <a:lstStyle>
            <a:lvl1pPr marL="0" indent="0" algn="l" defTabSz="360000">
              <a:lnSpc>
                <a:spcPct val="85000"/>
              </a:lnSpc>
              <a:buNone/>
              <a:tabLst/>
              <a:defRPr sz="54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spTree>
    <p:extLst>
      <p:ext uri="{BB962C8B-B14F-4D97-AF65-F5344CB8AC3E}">
        <p14:creationId xmlns:p14="http://schemas.microsoft.com/office/powerpoint/2010/main" val="119363934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719997" y="2124916"/>
            <a:ext cx="10800000" cy="432000"/>
          </a:xfrm>
        </p:spPr>
        <p:txBody>
          <a:bodyPr anchor="t"/>
          <a:lstStyle>
            <a:lvl1pPr marL="0" indent="0">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a:xfrm>
            <a:off x="1408238" y="6548736"/>
            <a:ext cx="828017" cy="252000"/>
          </a:xfrm>
          <a:prstGeom prst="rect">
            <a:avLst/>
          </a:prstGeom>
        </p:spPr>
        <p:txBody>
          <a:bodyPr/>
          <a:lstStyle/>
          <a:p>
            <a:fld id="{20B38CFD-3C70-474F-87FE-73F70D80645B}" type="datetime1">
              <a:rPr lang="fr-FR" smtClean="0"/>
              <a:t>10/03/2026</a:t>
            </a:fld>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a:xfrm>
            <a:off x="2209228" y="6550931"/>
            <a:ext cx="4320000" cy="252000"/>
          </a:xfrm>
        </p:spPr>
        <p:txBody>
          <a:bodyPr/>
          <a:lstStyle/>
          <a:p>
            <a:r>
              <a:rPr lang="fr-FR" dirty="0"/>
              <a:t>-  Les banques de proximité à l’international</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a:xfrm>
            <a:off x="868238" y="6548736"/>
            <a:ext cx="540000" cy="252000"/>
          </a:xfrm>
        </p:spPr>
        <p:txBody>
          <a:bodyPr/>
          <a:lstStyle/>
          <a:p>
            <a:fld id="{975A587B-5814-4D9B-9598-FE9CB954CB01}" type="slidenum">
              <a:rPr lang="fr-FR" smtClean="0"/>
              <a:t>‹#›</a:t>
            </a:fld>
            <a:endParaRPr lang="fr-F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p:nvPr>
        </p:nvSpPr>
        <p:spPr>
          <a:xfrm>
            <a:off x="719999" y="2657475"/>
            <a:ext cx="10800000" cy="318135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Titre 3">
            <a:extLst>
              <a:ext uri="{FF2B5EF4-FFF2-40B4-BE49-F238E27FC236}">
                <a16:creationId xmlns:a16="http://schemas.microsoft.com/office/drawing/2014/main" id="{D4E7EC6F-59D9-4EE7-89BA-68CAF6A316B2}"/>
              </a:ext>
            </a:extLst>
          </p:cNvPr>
          <p:cNvSpPr>
            <a:spLocks noGrp="1"/>
          </p:cNvSpPr>
          <p:nvPr>
            <p:ph type="title"/>
          </p:nvPr>
        </p:nvSpPr>
        <p:spPr>
          <a:xfrm>
            <a:off x="719999" y="624956"/>
            <a:ext cx="10800000" cy="900000"/>
          </a:xfrm>
        </p:spPr>
        <p:txBody>
          <a:bodyPr/>
          <a:lstStyle/>
          <a:p>
            <a:r>
              <a:rPr lang="fr-FR"/>
              <a:t>Modifiez le style du titre</a:t>
            </a:r>
            <a:endParaRPr lang="fr-FR" dirty="0"/>
          </a:p>
        </p:txBody>
      </p:sp>
    </p:spTree>
    <p:extLst>
      <p:ext uri="{BB962C8B-B14F-4D97-AF65-F5344CB8AC3E}">
        <p14:creationId xmlns:p14="http://schemas.microsoft.com/office/powerpoint/2010/main" val="4196976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exte avec graphiqu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719997" y="2124916"/>
            <a:ext cx="6480000" cy="720000"/>
          </a:xfrm>
        </p:spPr>
        <p:txBody>
          <a:bodyPr anchor="t"/>
          <a:lstStyle>
            <a:lvl1pPr marL="0" indent="0">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a:xfrm>
            <a:off x="1245996" y="6508870"/>
            <a:ext cx="828017" cy="252000"/>
          </a:xfrm>
          <a:prstGeom prst="rect">
            <a:avLst/>
          </a:prstGeom>
        </p:spPr>
        <p:txBody>
          <a:bodyPr/>
          <a:lstStyle/>
          <a:p>
            <a:fld id="{74E6A647-4CCE-45A0-A1E4-593DF6E58788}" type="datetime1">
              <a:rPr lang="fr-FR" smtClean="0"/>
              <a:t>10/03/2026</a:t>
            </a:fld>
            <a:endParaRPr lang="fr-FR" dirty="0"/>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a:xfrm>
            <a:off x="2160000" y="6510707"/>
            <a:ext cx="4320000" cy="252000"/>
          </a:xfrm>
        </p:spPr>
        <p:txBody>
          <a:bodyPr/>
          <a:lstStyle/>
          <a:p>
            <a:r>
              <a:rPr lang="fr-FR" dirty="0"/>
              <a:t>-  Les banques de proximité à l’international</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a:xfrm>
            <a:off x="705996" y="6508870"/>
            <a:ext cx="540000" cy="252000"/>
          </a:xfrm>
        </p:spPr>
        <p:txBody>
          <a:bodyPr/>
          <a:lstStyle/>
          <a:p>
            <a:fld id="{975A587B-5814-4D9B-9598-FE9CB954CB01}" type="slidenum">
              <a:rPr lang="fr-FR" smtClean="0"/>
              <a:t>‹#›</a:t>
            </a:fld>
            <a:endParaRPr lang="fr-F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p:nvPr>
        </p:nvSpPr>
        <p:spPr>
          <a:xfrm>
            <a:off x="719999" y="2993652"/>
            <a:ext cx="6480000" cy="28800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Titre 3">
            <a:extLst>
              <a:ext uri="{FF2B5EF4-FFF2-40B4-BE49-F238E27FC236}">
                <a16:creationId xmlns:a16="http://schemas.microsoft.com/office/drawing/2014/main" id="{D4E7EC6F-59D9-4EE7-89BA-68CAF6A316B2}"/>
              </a:ext>
            </a:extLst>
          </p:cNvPr>
          <p:cNvSpPr>
            <a:spLocks noGrp="1"/>
          </p:cNvSpPr>
          <p:nvPr>
            <p:ph type="title"/>
          </p:nvPr>
        </p:nvSpPr>
        <p:spPr>
          <a:xfrm>
            <a:off x="719999" y="624956"/>
            <a:ext cx="10800000" cy="900000"/>
          </a:xfrm>
        </p:spPr>
        <p:txBody>
          <a:bodyPr/>
          <a:lstStyle/>
          <a:p>
            <a:r>
              <a:rPr lang="fr-FR"/>
              <a:t>Modifiez le style du titre</a:t>
            </a:r>
            <a:endParaRPr lang="fr-FR" dirty="0"/>
          </a:p>
        </p:txBody>
      </p:sp>
      <p:sp>
        <p:nvSpPr>
          <p:cNvPr id="6" name="Espace réservé du graphique 5">
            <a:extLst>
              <a:ext uri="{FF2B5EF4-FFF2-40B4-BE49-F238E27FC236}">
                <a16:creationId xmlns:a16="http://schemas.microsoft.com/office/drawing/2014/main" id="{5B4A068C-20AD-4FFB-9C49-0DC3A94E5C56}"/>
              </a:ext>
            </a:extLst>
          </p:cNvPr>
          <p:cNvSpPr>
            <a:spLocks noGrp="1"/>
          </p:cNvSpPr>
          <p:nvPr>
            <p:ph type="chart" sz="quarter" idx="14"/>
          </p:nvPr>
        </p:nvSpPr>
        <p:spPr>
          <a:xfrm>
            <a:off x="7389158" y="2125662"/>
            <a:ext cx="3998842" cy="3747989"/>
          </a:xfrm>
          <a:solidFill>
            <a:schemeClr val="bg1">
              <a:lumMod val="95000"/>
            </a:schemeClr>
          </a:solidFill>
        </p:spPr>
        <p:txBody>
          <a:bodyPr anchor="ctr"/>
          <a:lstStyle>
            <a:lvl1pPr algn="ctr">
              <a:defRPr/>
            </a:lvl1pPr>
          </a:lstStyle>
          <a:p>
            <a:r>
              <a:rPr lang="fr-FR"/>
              <a:t>Cliquez sur l'icône pour ajouter un graphique</a:t>
            </a:r>
          </a:p>
        </p:txBody>
      </p:sp>
    </p:spTree>
    <p:extLst>
      <p:ext uri="{BB962C8B-B14F-4D97-AF65-F5344CB8AC3E}">
        <p14:creationId xmlns:p14="http://schemas.microsoft.com/office/powerpoint/2010/main" val="206838737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re avec photo">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6480000" y="6174395"/>
            <a:ext cx="4320000" cy="252000"/>
          </a:xfrm>
        </p:spPr>
        <p:txBody>
          <a:bodyPr anchor="ctr"/>
          <a:lstStyle>
            <a:lvl1pPr marL="0" indent="0" algn="r">
              <a:buNone/>
              <a:defRPr sz="10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a:xfrm>
            <a:off x="1259999" y="6521110"/>
            <a:ext cx="828017" cy="252000"/>
          </a:xfrm>
          <a:prstGeom prst="rect">
            <a:avLst/>
          </a:prstGeom>
        </p:spPr>
        <p:txBody>
          <a:bodyPr/>
          <a:lstStyle/>
          <a:p>
            <a:fld id="{D67BF204-B52D-4221-9F94-875BD33580E6}" type="datetime1">
              <a:rPr lang="fr-FR" smtClean="0"/>
              <a:t>10/03/2026</a:t>
            </a:fld>
            <a:endParaRPr lang="fr-FR" dirty="0"/>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a:xfrm>
            <a:off x="2160000" y="6510707"/>
            <a:ext cx="4320000" cy="252000"/>
          </a:xfrm>
        </p:spPr>
        <p:txBody>
          <a:bodyPr/>
          <a:lstStyle/>
          <a:p>
            <a:r>
              <a:rPr lang="fr-FR" dirty="0"/>
              <a:t>-  Les banques de proximité à l’international</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a:xfrm>
            <a:off x="719999" y="6510707"/>
            <a:ext cx="540000" cy="252000"/>
          </a:xfrm>
        </p:spPr>
        <p:txBody>
          <a:bodyPr/>
          <a:lstStyle/>
          <a:p>
            <a:fld id="{975A587B-5814-4D9B-9598-FE9CB954CB01}" type="slidenum">
              <a:rPr lang="fr-FR" smtClean="0"/>
              <a:t>‹#›</a:t>
            </a:fld>
            <a:endParaRPr lang="fr-FR"/>
          </a:p>
        </p:txBody>
      </p:sp>
      <p:sp>
        <p:nvSpPr>
          <p:cNvPr id="4" name="Titre 3">
            <a:extLst>
              <a:ext uri="{FF2B5EF4-FFF2-40B4-BE49-F238E27FC236}">
                <a16:creationId xmlns:a16="http://schemas.microsoft.com/office/drawing/2014/main" id="{D4E7EC6F-59D9-4EE7-89BA-68CAF6A316B2}"/>
              </a:ext>
            </a:extLst>
          </p:cNvPr>
          <p:cNvSpPr>
            <a:spLocks noGrp="1"/>
          </p:cNvSpPr>
          <p:nvPr>
            <p:ph type="title"/>
          </p:nvPr>
        </p:nvSpPr>
        <p:spPr>
          <a:xfrm>
            <a:off x="719999" y="624956"/>
            <a:ext cx="10800000" cy="900000"/>
          </a:xfrm>
        </p:spPr>
        <p:txBody>
          <a:bodyPr/>
          <a:lstStyle/>
          <a:p>
            <a:r>
              <a:rPr lang="fr-FR"/>
              <a:t>Modifiez le style du titre</a:t>
            </a:r>
            <a:endParaRPr lang="fr-FR" dirty="0"/>
          </a:p>
        </p:txBody>
      </p:sp>
      <p:sp>
        <p:nvSpPr>
          <p:cNvPr id="12" name="Espace réservé pour une image  2">
            <a:extLst>
              <a:ext uri="{FF2B5EF4-FFF2-40B4-BE49-F238E27FC236}">
                <a16:creationId xmlns:a16="http://schemas.microsoft.com/office/drawing/2014/main" id="{37D94D00-328F-462D-A767-108EAF86E589}"/>
              </a:ext>
            </a:extLst>
          </p:cNvPr>
          <p:cNvSpPr>
            <a:spLocks noGrp="1"/>
          </p:cNvSpPr>
          <p:nvPr>
            <p:ph type="pic" idx="14"/>
          </p:nvPr>
        </p:nvSpPr>
        <p:spPr>
          <a:xfrm>
            <a:off x="828000" y="1728000"/>
            <a:ext cx="10535920" cy="4084479"/>
          </a:xfrm>
          <a:solidFill>
            <a:schemeClr val="bg1">
              <a:lumMod val="95000"/>
            </a:schemeClr>
          </a:solidFill>
        </p:spPr>
        <p:txBody>
          <a:bodyPr anchor="ctr">
            <a:normAutofit/>
          </a:bodyPr>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Tree>
    <p:extLst>
      <p:ext uri="{BB962C8B-B14F-4D97-AF65-F5344CB8AC3E}">
        <p14:creationId xmlns:p14="http://schemas.microsoft.com/office/powerpoint/2010/main" val="273412102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cSld name="2_Couverture avec photo">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A65289CA-BB76-4367-A6E8-586A4465D416}"/>
              </a:ext>
            </a:extLst>
          </p:cNvPr>
          <p:cNvPicPr>
            <a:picLocks noChangeAspect="1"/>
          </p:cNvPicPr>
          <p:nvPr/>
        </p:nvPicPr>
        <p:blipFill>
          <a:blip r:embed="rId2"/>
          <a:srcRect/>
          <a:stretch/>
        </p:blipFill>
        <p:spPr>
          <a:xfrm>
            <a:off x="6637595" y="4822825"/>
            <a:ext cx="4907826" cy="1188114"/>
          </a:xfrm>
          <a:prstGeom prst="rect">
            <a:avLst/>
          </a:prstGeom>
        </p:spPr>
      </p:pic>
      <p:sp>
        <p:nvSpPr>
          <p:cNvPr id="5" name="Espace réservé du texte 4">
            <a:extLst>
              <a:ext uri="{FF2B5EF4-FFF2-40B4-BE49-F238E27FC236}">
                <a16:creationId xmlns:a16="http://schemas.microsoft.com/office/drawing/2014/main" id="{AE34A377-C4E7-474E-AF9C-C0C1512C4B48}"/>
              </a:ext>
            </a:extLst>
          </p:cNvPr>
          <p:cNvSpPr>
            <a:spLocks noGrp="1"/>
          </p:cNvSpPr>
          <p:nvPr>
            <p:ph type="body" sz="quarter" idx="3" hasCustomPrompt="1"/>
          </p:nvPr>
        </p:nvSpPr>
        <p:spPr>
          <a:xfrm>
            <a:off x="7194207" y="6174395"/>
            <a:ext cx="4320000" cy="252000"/>
          </a:xfrm>
        </p:spPr>
        <p:txBody>
          <a:bodyPr anchor="ctr"/>
          <a:lstStyle>
            <a:lvl1pPr marL="0" indent="0" algn="r">
              <a:buNone/>
              <a:defRPr sz="10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12" name="Titre 1">
            <a:extLst>
              <a:ext uri="{FF2B5EF4-FFF2-40B4-BE49-F238E27FC236}">
                <a16:creationId xmlns:a16="http://schemas.microsoft.com/office/drawing/2014/main" id="{2930B45F-AEDD-411B-9BBC-1B13EFEDC0E7}"/>
              </a:ext>
            </a:extLst>
          </p:cNvPr>
          <p:cNvSpPr>
            <a:spLocks noGrp="1"/>
          </p:cNvSpPr>
          <p:nvPr>
            <p:ph type="ctrTitle"/>
          </p:nvPr>
        </p:nvSpPr>
        <p:spPr>
          <a:xfrm>
            <a:off x="6230470" y="731743"/>
            <a:ext cx="5580000" cy="2414623"/>
          </a:xfrm>
        </p:spPr>
        <p:txBody>
          <a:bodyPr anchor="b">
            <a:normAutofit/>
          </a:bodyPr>
          <a:lstStyle>
            <a:lvl1pPr algn="l" defTabSz="360000">
              <a:lnSpc>
                <a:spcPct val="85000"/>
              </a:lnSpc>
              <a:tabLst/>
              <a:defRPr sz="4400"/>
            </a:lvl1pPr>
          </a:lstStyle>
          <a:p>
            <a:r>
              <a:rPr lang="fr-FR"/>
              <a:t>Modifiez le style du titre</a:t>
            </a:r>
            <a:endParaRPr lang="fr-FR" dirty="0"/>
          </a:p>
        </p:txBody>
      </p:sp>
      <p:sp>
        <p:nvSpPr>
          <p:cNvPr id="13" name="Sous-titre 2">
            <a:extLst>
              <a:ext uri="{FF2B5EF4-FFF2-40B4-BE49-F238E27FC236}">
                <a16:creationId xmlns:a16="http://schemas.microsoft.com/office/drawing/2014/main" id="{9B55D30E-725C-43C0-B80E-301FBBB3B6E0}"/>
              </a:ext>
            </a:extLst>
          </p:cNvPr>
          <p:cNvSpPr>
            <a:spLocks noGrp="1"/>
          </p:cNvSpPr>
          <p:nvPr>
            <p:ph type="subTitle" idx="1"/>
          </p:nvPr>
        </p:nvSpPr>
        <p:spPr>
          <a:xfrm>
            <a:off x="6230470" y="3056037"/>
            <a:ext cx="5580000" cy="2340000"/>
          </a:xfrm>
        </p:spPr>
        <p:txBody>
          <a:bodyPr anchor="t"/>
          <a:lstStyle>
            <a:lvl1pPr marL="0" indent="0" algn="l" defTabSz="360000">
              <a:lnSpc>
                <a:spcPct val="85000"/>
              </a:lnSpc>
              <a:buNone/>
              <a:tabLst/>
              <a:defRPr sz="44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cxnSp>
        <p:nvCxnSpPr>
          <p:cNvPr id="17" name="Connecteur droit 16">
            <a:extLst>
              <a:ext uri="{FF2B5EF4-FFF2-40B4-BE49-F238E27FC236}">
                <a16:creationId xmlns:a16="http://schemas.microsoft.com/office/drawing/2014/main" id="{88175086-68EB-4950-BC23-A9DFECDDDE2E}"/>
              </a:ext>
            </a:extLst>
          </p:cNvPr>
          <p:cNvCxnSpPr/>
          <p:nvPr/>
        </p:nvCxnSpPr>
        <p:spPr>
          <a:xfrm>
            <a:off x="795762" y="6132492"/>
            <a:ext cx="105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661397"/>
      </p:ext>
    </p:extLst>
  </p:cSld>
  <p:clrMapOvr>
    <a:masterClrMapping/>
  </p:clrMapOvr>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91CD8-6500-45ED-ACB0-FCE05E266D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08910A-3517-4D57-B64B-12421BEE5BB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DE178A-073A-4DE9-BF10-976B41018115}"/>
              </a:ext>
            </a:extLst>
          </p:cNvPr>
          <p:cNvSpPr>
            <a:spLocks noGrp="1"/>
          </p:cNvSpPr>
          <p:nvPr>
            <p:ph type="dt" sz="half" idx="10"/>
          </p:nvPr>
        </p:nvSpPr>
        <p:spPr/>
        <p:txBody>
          <a:bodyPr/>
          <a:lstStyle/>
          <a:p>
            <a:fld id="{BC0E32B2-EEC3-4C9D-82ED-A673826EF3BF}" type="datetimeFigureOut">
              <a:rPr lang="en-US" smtClean="0"/>
              <a:t>3/10/2026</a:t>
            </a:fld>
            <a:endParaRPr lang="en-US"/>
          </a:p>
        </p:txBody>
      </p:sp>
      <p:sp>
        <p:nvSpPr>
          <p:cNvPr id="5" name="Footer Placeholder 4">
            <a:extLst>
              <a:ext uri="{FF2B5EF4-FFF2-40B4-BE49-F238E27FC236}">
                <a16:creationId xmlns:a16="http://schemas.microsoft.com/office/drawing/2014/main" id="{854C19BF-1C0C-44C1-8231-F3E2C2061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BC00FA-D0AD-486F-AF72-BF076E12B060}"/>
              </a:ext>
            </a:extLst>
          </p:cNvPr>
          <p:cNvSpPr>
            <a:spLocks noGrp="1"/>
          </p:cNvSpPr>
          <p:nvPr>
            <p:ph type="sldNum" sz="quarter" idx="12"/>
          </p:nvPr>
        </p:nvSpPr>
        <p:spPr/>
        <p:txBody>
          <a:bodyPr/>
          <a:lstStyle/>
          <a:p>
            <a:fld id="{484F401E-F558-4E60-9C14-B35799B8A77E}" type="slidenum">
              <a:rPr lang="en-US" smtClean="0"/>
              <a:t>‹#›</a:t>
            </a:fld>
            <a:endParaRPr lang="en-US"/>
          </a:p>
        </p:txBody>
      </p:sp>
    </p:spTree>
    <p:extLst>
      <p:ext uri="{BB962C8B-B14F-4D97-AF65-F5344CB8AC3E}">
        <p14:creationId xmlns:p14="http://schemas.microsoft.com/office/powerpoint/2010/main" val="414122377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AA810-4EEC-4D0F-B163-DFC963816F74}"/>
              </a:ext>
            </a:extLst>
          </p:cNvPr>
          <p:cNvSpPr>
            <a:spLocks noGrp="1"/>
          </p:cNvSpPr>
          <p:nvPr>
            <p:ph type="title"/>
          </p:nvPr>
        </p:nvSpPr>
        <p:spPr/>
        <p:txBody>
          <a:bodyPr/>
          <a:lstStyle/>
          <a:p>
            <a:r>
              <a:rPr lang="en-US"/>
              <a:t>Click to edit Master title style</a:t>
            </a:r>
            <a:endParaRPr lang="en-ZA"/>
          </a:p>
        </p:txBody>
      </p:sp>
      <p:sp>
        <p:nvSpPr>
          <p:cNvPr id="6" name="Footer Placeholder 5">
            <a:extLst>
              <a:ext uri="{FF2B5EF4-FFF2-40B4-BE49-F238E27FC236}">
                <a16:creationId xmlns:a16="http://schemas.microsoft.com/office/drawing/2014/main" id="{61FB6233-FC4F-4628-BA1D-2782F6494517}"/>
              </a:ext>
            </a:extLst>
          </p:cNvPr>
          <p:cNvSpPr>
            <a:spLocks noGrp="1"/>
          </p:cNvSpPr>
          <p:nvPr>
            <p:ph type="ftr" sz="quarter" idx="10"/>
          </p:nvPr>
        </p:nvSpPr>
        <p:spPr/>
        <p:txBody>
          <a:bodyPr/>
          <a:lstStyle/>
          <a:p>
            <a:endParaRPr lang="en-ZA"/>
          </a:p>
        </p:txBody>
      </p:sp>
      <p:sp>
        <p:nvSpPr>
          <p:cNvPr id="7" name="Slide Number Placeholder 6">
            <a:extLst>
              <a:ext uri="{FF2B5EF4-FFF2-40B4-BE49-F238E27FC236}">
                <a16:creationId xmlns:a16="http://schemas.microsoft.com/office/drawing/2014/main" id="{F4A1D367-A9C7-46F9-B78E-724D1BEC0650}"/>
              </a:ext>
            </a:extLst>
          </p:cNvPr>
          <p:cNvSpPr>
            <a:spLocks noGrp="1"/>
          </p:cNvSpPr>
          <p:nvPr>
            <p:ph type="sldNum" sz="quarter" idx="11"/>
          </p:nvPr>
        </p:nvSpPr>
        <p:spPr/>
        <p:txBody>
          <a:bodyPr/>
          <a:lstStyle/>
          <a:p>
            <a:fld id="{83ADE164-D45A-44D8-82C5-2E0962BB70DA}" type="slidenum">
              <a:rPr lang="en-ZA" smtClean="0"/>
              <a:t>‹#›</a:t>
            </a:fld>
            <a:endParaRPr lang="en-ZA"/>
          </a:p>
        </p:txBody>
      </p:sp>
    </p:spTree>
    <p:extLst>
      <p:ext uri="{BB962C8B-B14F-4D97-AF65-F5344CB8AC3E}">
        <p14:creationId xmlns:p14="http://schemas.microsoft.com/office/powerpoint/2010/main" val="347545134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Strona tytułowa ze zdjęciem">
    <p:bg>
      <p:bgPr>
        <a:solidFill>
          <a:srgbClr val="FFFFFF"/>
        </a:solidFill>
        <a:effectLst/>
      </p:bgPr>
    </p:bg>
    <p:spTree>
      <p:nvGrpSpPr>
        <p:cNvPr id="1" name=""/>
        <p:cNvGrpSpPr/>
        <p:nvPr/>
      </p:nvGrpSpPr>
      <p:grpSpPr>
        <a:xfrm>
          <a:off x="0" y="0"/>
          <a:ext cx="0" cy="0"/>
          <a:chOff x="0" y="0"/>
          <a:chExt cx="0" cy="0"/>
        </a:xfrm>
      </p:grpSpPr>
      <p:sp>
        <p:nvSpPr>
          <p:cNvPr id="12" name="Titre 1"/>
          <p:cNvSpPr>
            <a:spLocks noGrp="1"/>
          </p:cNvSpPr>
          <p:nvPr>
            <p:ph type="title" hasCustomPrompt="1"/>
          </p:nvPr>
        </p:nvSpPr>
        <p:spPr bwMode="gray">
          <a:xfrm>
            <a:off x="6280731" y="2361347"/>
            <a:ext cx="5575333" cy="1440000"/>
          </a:xfrm>
        </p:spPr>
        <p:txBody>
          <a:bodyPr tIns="180000" anchor="ctr" anchorCtr="0"/>
          <a:lstStyle>
            <a:lvl1pPr algn="l">
              <a:lnSpc>
                <a:spcPct val="80000"/>
              </a:lnSpc>
              <a:spcBef>
                <a:spcPts val="0"/>
              </a:spcBef>
              <a:spcAft>
                <a:spcPts val="0"/>
              </a:spcAft>
              <a:defRPr sz="3733" b="1" cap="all" baseline="0">
                <a:solidFill>
                  <a:srgbClr val="009597"/>
                </a:solidFill>
              </a:defRPr>
            </a:lvl1pPr>
          </a:lstStyle>
          <a:p>
            <a:r>
              <a:rPr lang="pl-PL" noProof="0" dirty="0"/>
              <a:t>TYTUŁ PREZENTACJI </a:t>
            </a:r>
            <a:br>
              <a:rPr lang="pl-PL" noProof="0" dirty="0"/>
            </a:br>
            <a:r>
              <a:rPr lang="pl-PL" noProof="0" dirty="0"/>
              <a:t>– Slajd ze zdjęciem</a:t>
            </a:r>
          </a:p>
        </p:txBody>
      </p:sp>
      <p:sp>
        <p:nvSpPr>
          <p:cNvPr id="11" name="Symbol zastępczy tekstu 2"/>
          <p:cNvSpPr>
            <a:spLocks noGrp="1"/>
          </p:cNvSpPr>
          <p:nvPr>
            <p:ph type="body" sz="quarter" idx="20" hasCustomPrompt="1"/>
          </p:nvPr>
        </p:nvSpPr>
        <p:spPr>
          <a:xfrm>
            <a:off x="6280731" y="4615519"/>
            <a:ext cx="4997672" cy="168000"/>
          </a:xfrm>
          <a:noFill/>
          <a:ln>
            <a:noFill/>
          </a:ln>
          <a:effectLst/>
        </p:spPr>
        <p:txBody>
          <a:bodyPr anchor="t"/>
          <a:lstStyle>
            <a:lvl1pPr marL="0" indent="0">
              <a:lnSpc>
                <a:spcPct val="80000"/>
              </a:lnSpc>
              <a:buFontTx/>
              <a:buNone/>
              <a:defRPr sz="1467" b="0">
                <a:ln>
                  <a:noFill/>
                </a:ln>
                <a:solidFill>
                  <a:srgbClr val="009597"/>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err="1"/>
              <a:t>xxxxxxxxxxxxxxxxx</a:t>
            </a:r>
            <a:endParaRPr lang="pl-PL" dirty="0"/>
          </a:p>
        </p:txBody>
      </p:sp>
      <p:sp>
        <p:nvSpPr>
          <p:cNvPr id="10" name="Symbol zastępczy obrazu 9">
            <a:extLst>
              <a:ext uri="{FF2B5EF4-FFF2-40B4-BE49-F238E27FC236}">
                <a16:creationId xmlns:a16="http://schemas.microsoft.com/office/drawing/2014/main" id="{71BB64A8-5201-560B-036C-DD2C167D1242}"/>
              </a:ext>
            </a:extLst>
          </p:cNvPr>
          <p:cNvSpPr>
            <a:spLocks noGrp="1"/>
          </p:cNvSpPr>
          <p:nvPr>
            <p:ph type="pic" sz="quarter" idx="24"/>
          </p:nvPr>
        </p:nvSpPr>
        <p:spPr>
          <a:xfrm>
            <a:off x="575939" y="788971"/>
            <a:ext cx="5216423" cy="5178788"/>
          </a:xfrm>
        </p:spPr>
        <p:txBody>
          <a:bodyPr/>
          <a:lstStyle>
            <a:lvl1pPr marL="0" indent="0">
              <a:buNone/>
              <a:defRPr>
                <a:solidFill>
                  <a:schemeClr val="bg1"/>
                </a:solidFill>
              </a:defRPr>
            </a:lvl1pPr>
          </a:lstStyle>
          <a:p>
            <a:endParaRPr lang="pl-PL" noProof="0" dirty="0"/>
          </a:p>
        </p:txBody>
      </p:sp>
      <p:sp>
        <p:nvSpPr>
          <p:cNvPr id="7" name="pole tekstowe 6">
            <a:extLst>
              <a:ext uri="{FF2B5EF4-FFF2-40B4-BE49-F238E27FC236}">
                <a16:creationId xmlns:a16="http://schemas.microsoft.com/office/drawing/2014/main" id="{619EA351-D5B5-7F01-11D2-2725DC11DB3F}"/>
              </a:ext>
            </a:extLst>
          </p:cNvPr>
          <p:cNvSpPr txBox="1"/>
          <p:nvPr userDrawn="1"/>
        </p:nvSpPr>
        <p:spPr>
          <a:xfrm>
            <a:off x="8616029" y="188869"/>
            <a:ext cx="3240036" cy="7217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lvl="0" indent="0" algn="r" defTabSz="1100639" rtl="0" eaLnBrk="1" fontAlgn="auto" latinLnBrk="0" hangingPunct="0">
              <a:lnSpc>
                <a:spcPct val="100000"/>
              </a:lnSpc>
              <a:spcBef>
                <a:spcPts val="0"/>
              </a:spcBef>
              <a:spcAft>
                <a:spcPts val="0"/>
              </a:spcAft>
              <a:buClrTx/>
              <a:buSzTx/>
              <a:buFontTx/>
              <a:buNone/>
              <a:tabLst/>
              <a:defRPr sz="4000">
                <a:solidFill>
                  <a:srgbClr val="199FA1"/>
                </a:solidFill>
              </a:defRPr>
            </a:pPr>
            <a:r>
              <a:rPr kumimoji="0" lang="pl-PL" sz="1267" b="1" i="0" u="none" strike="noStrike" kern="0" cap="none" spc="0" normalizeH="0" baseline="0" noProof="0" dirty="0">
                <a:ln>
                  <a:noFill/>
                </a:ln>
                <a:solidFill>
                  <a:srgbClr val="009597"/>
                </a:solidFill>
                <a:effectLst/>
                <a:uLnTx/>
                <a:uFillTx/>
                <a:latin typeface="+mj-lt"/>
                <a:sym typeface="Helvetica Neue Medium"/>
              </a:rPr>
              <a:t>Codziennie działamy na rzecz</a:t>
            </a:r>
            <a:br>
              <a:rPr kumimoji="0" lang="pl-PL" sz="1267" b="1" i="0" u="none" strike="noStrike" kern="0" cap="none" spc="0" normalizeH="0" baseline="0" noProof="0" dirty="0">
                <a:ln>
                  <a:noFill/>
                </a:ln>
                <a:solidFill>
                  <a:srgbClr val="009597"/>
                </a:solidFill>
                <a:effectLst/>
                <a:uLnTx/>
                <a:uFillTx/>
                <a:latin typeface="+mj-lt"/>
                <a:sym typeface="Helvetica Neue Medium"/>
              </a:rPr>
            </a:br>
            <a:r>
              <a:rPr kumimoji="0" lang="pl-PL" sz="1267" b="1" i="0" u="none" strike="noStrike" kern="0" cap="none" spc="0" normalizeH="0" baseline="0" noProof="0" dirty="0">
                <a:ln>
                  <a:noFill/>
                </a:ln>
                <a:solidFill>
                  <a:srgbClr val="009597"/>
                </a:solidFill>
                <a:effectLst/>
                <a:uLnTx/>
                <a:uFillTx/>
                <a:latin typeface="+mj-lt"/>
                <a:sym typeface="Helvetica Neue Medium"/>
              </a:rPr>
              <a:t>naszych klientów i społeczeństwa</a:t>
            </a:r>
          </a:p>
          <a:p>
            <a:pPr marL="0" marR="0" indent="0" algn="r" defTabSz="1100639" rtl="0" fontAlgn="auto" latinLnBrk="0" hangingPunct="0">
              <a:lnSpc>
                <a:spcPct val="100000"/>
              </a:lnSpc>
              <a:spcBef>
                <a:spcPts val="0"/>
              </a:spcBef>
              <a:spcAft>
                <a:spcPts val="0"/>
              </a:spcAft>
              <a:buClrTx/>
              <a:buSzTx/>
              <a:buFontTx/>
              <a:buNone/>
              <a:tabLst/>
            </a:pPr>
            <a:endParaRPr kumimoji="0" lang="pl-PL" sz="1267" b="1" i="0" u="none" strike="noStrike" cap="none" spc="0" normalizeH="0" baseline="0" dirty="0">
              <a:ln>
                <a:noFill/>
              </a:ln>
              <a:solidFill>
                <a:srgbClr val="009597"/>
              </a:solidFill>
              <a:effectLst/>
              <a:uFillTx/>
              <a:latin typeface="+mj-lt"/>
              <a:sym typeface="Helvetica Neue Medium"/>
            </a:endParaRPr>
          </a:p>
        </p:txBody>
      </p:sp>
      <p:pic>
        <p:nvPicPr>
          <p:cNvPr id="9" name="Obraz 8">
            <a:extLst>
              <a:ext uri="{FF2B5EF4-FFF2-40B4-BE49-F238E27FC236}">
                <a16:creationId xmlns:a16="http://schemas.microsoft.com/office/drawing/2014/main" id="{4E2A0DB4-C391-F51E-8244-4C5C553553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96041" y="5709026"/>
            <a:ext cx="2274847" cy="1137177"/>
          </a:xfrm>
          <a:prstGeom prst="rect">
            <a:avLst/>
          </a:prstGeom>
        </p:spPr>
      </p:pic>
    </p:spTree>
    <p:extLst>
      <p:ext uri="{BB962C8B-B14F-4D97-AF65-F5344CB8AC3E}">
        <p14:creationId xmlns:p14="http://schemas.microsoft.com/office/powerpoint/2010/main" val="3395219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Slajd z tytułem pusty">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2" name="Symbol zastępczy numeru slajdu 1">
            <a:extLst>
              <a:ext uri="{FF2B5EF4-FFF2-40B4-BE49-F238E27FC236}">
                <a16:creationId xmlns:a16="http://schemas.microsoft.com/office/drawing/2014/main" id="{B7427E44-54E6-E838-7FF3-8BDA8E814DDB}"/>
              </a:ext>
            </a:extLst>
          </p:cNvPr>
          <p:cNvSpPr>
            <a:spLocks noGrp="1"/>
          </p:cNvSpPr>
          <p:nvPr>
            <p:ph type="sldNum" sz="quarter" idx="10"/>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27360368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Strona tytułowa bez zdjęcia">
    <p:bg>
      <p:bgPr>
        <a:solidFill>
          <a:srgbClr val="009597"/>
        </a:solidFill>
        <a:effectLst/>
      </p:bgPr>
    </p:bg>
    <p:spTree>
      <p:nvGrpSpPr>
        <p:cNvPr id="1" name=""/>
        <p:cNvGrpSpPr/>
        <p:nvPr/>
      </p:nvGrpSpPr>
      <p:grpSpPr>
        <a:xfrm>
          <a:off x="0" y="0"/>
          <a:ext cx="0" cy="0"/>
          <a:chOff x="0" y="0"/>
          <a:chExt cx="0" cy="0"/>
        </a:xfrm>
      </p:grpSpPr>
      <p:sp>
        <p:nvSpPr>
          <p:cNvPr id="12" name="Titre 1"/>
          <p:cNvSpPr>
            <a:spLocks noGrp="1"/>
          </p:cNvSpPr>
          <p:nvPr>
            <p:ph type="title" hasCustomPrompt="1"/>
          </p:nvPr>
        </p:nvSpPr>
        <p:spPr bwMode="gray">
          <a:xfrm>
            <a:off x="455938" y="2228987"/>
            <a:ext cx="6360071" cy="1440000"/>
          </a:xfrm>
        </p:spPr>
        <p:txBody>
          <a:bodyPr tIns="180000" anchor="ctr" anchorCtr="0"/>
          <a:lstStyle>
            <a:lvl1pPr algn="l">
              <a:lnSpc>
                <a:spcPct val="80000"/>
              </a:lnSpc>
              <a:spcBef>
                <a:spcPts val="0"/>
              </a:spcBef>
              <a:spcAft>
                <a:spcPts val="0"/>
              </a:spcAft>
              <a:defRPr sz="3733" b="1" cap="all" baseline="0">
                <a:solidFill>
                  <a:schemeClr val="bg1"/>
                </a:solidFill>
              </a:defRPr>
            </a:lvl1pPr>
          </a:lstStyle>
          <a:p>
            <a:r>
              <a:rPr lang="pl-PL" noProof="0" dirty="0"/>
              <a:t>TYTUŁ PREZENTACJI </a:t>
            </a:r>
            <a:br>
              <a:rPr lang="pl-PL" noProof="0" dirty="0"/>
            </a:br>
            <a:r>
              <a:rPr lang="pl-PL" noProof="0" dirty="0"/>
              <a:t>– Slajd bez zdjęcia</a:t>
            </a:r>
          </a:p>
        </p:txBody>
      </p:sp>
      <p:sp>
        <p:nvSpPr>
          <p:cNvPr id="11" name="Symbol zastępczy tekstu 2"/>
          <p:cNvSpPr>
            <a:spLocks noGrp="1"/>
          </p:cNvSpPr>
          <p:nvPr>
            <p:ph type="body" sz="quarter" idx="20" hasCustomPrompt="1"/>
          </p:nvPr>
        </p:nvSpPr>
        <p:spPr>
          <a:xfrm>
            <a:off x="455937" y="4869016"/>
            <a:ext cx="4997672" cy="168000"/>
          </a:xfrm>
          <a:noFill/>
          <a:ln>
            <a:noFill/>
          </a:ln>
          <a:effectLst/>
        </p:spPr>
        <p:txBody>
          <a:bodyPr anchor="t"/>
          <a:lstStyle>
            <a:lvl1pPr marL="0" indent="0">
              <a:lnSpc>
                <a:spcPct val="80000"/>
              </a:lnSpc>
              <a:buFontTx/>
              <a:buNone/>
              <a:defRPr sz="1467" b="0">
                <a:ln>
                  <a:noFill/>
                </a:ln>
                <a:solidFill>
                  <a:schemeClr val="bg1"/>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err="1"/>
              <a:t>xxxxxxxxxxxxxxxxx</a:t>
            </a:r>
            <a:endParaRPr lang="pl-PL" dirty="0"/>
          </a:p>
        </p:txBody>
      </p:sp>
      <p:sp>
        <p:nvSpPr>
          <p:cNvPr id="4" name="Prostokąt 3">
            <a:extLst>
              <a:ext uri="{FF2B5EF4-FFF2-40B4-BE49-F238E27FC236}">
                <a16:creationId xmlns:a16="http://schemas.microsoft.com/office/drawing/2014/main" id="{F89DDC0A-C8A3-D16B-6C20-24F73F60C148}"/>
              </a:ext>
            </a:extLst>
          </p:cNvPr>
          <p:cNvSpPr/>
          <p:nvPr userDrawn="1"/>
        </p:nvSpPr>
        <p:spPr>
          <a:xfrm>
            <a:off x="11376059" y="6257116"/>
            <a:ext cx="720008" cy="5489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dirty="0"/>
          </a:p>
        </p:txBody>
      </p:sp>
      <p:pic>
        <p:nvPicPr>
          <p:cNvPr id="7" name="Obraz 6">
            <a:extLst>
              <a:ext uri="{FF2B5EF4-FFF2-40B4-BE49-F238E27FC236}">
                <a16:creationId xmlns:a16="http://schemas.microsoft.com/office/drawing/2014/main" id="{879354D9-10E9-75FC-A7C3-07B26F2F45F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63339" y="5597691"/>
            <a:ext cx="2653335" cy="1327864"/>
          </a:xfrm>
          <a:prstGeom prst="rect">
            <a:avLst/>
          </a:prstGeom>
        </p:spPr>
      </p:pic>
      <p:sp>
        <p:nvSpPr>
          <p:cNvPr id="8" name="pole tekstowe 7">
            <a:extLst>
              <a:ext uri="{FF2B5EF4-FFF2-40B4-BE49-F238E27FC236}">
                <a16:creationId xmlns:a16="http://schemas.microsoft.com/office/drawing/2014/main" id="{8ACB1BDD-6445-8BEB-AF5D-6D12348970EE}"/>
              </a:ext>
            </a:extLst>
          </p:cNvPr>
          <p:cNvSpPr txBox="1"/>
          <p:nvPr userDrawn="1"/>
        </p:nvSpPr>
        <p:spPr>
          <a:xfrm>
            <a:off x="8736031" y="188869"/>
            <a:ext cx="3120035" cy="7217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lvl="0" indent="0" algn="r" defTabSz="1100639" rtl="0" eaLnBrk="1" fontAlgn="auto" latinLnBrk="0" hangingPunct="0">
              <a:lnSpc>
                <a:spcPct val="100000"/>
              </a:lnSpc>
              <a:spcBef>
                <a:spcPts val="0"/>
              </a:spcBef>
              <a:spcAft>
                <a:spcPts val="0"/>
              </a:spcAft>
              <a:buClrTx/>
              <a:buSzTx/>
              <a:buFontTx/>
              <a:buNone/>
              <a:tabLst/>
              <a:defRPr sz="4000">
                <a:solidFill>
                  <a:srgbClr val="199FA1"/>
                </a:solidFill>
              </a:defRPr>
            </a:pPr>
            <a:r>
              <a:rPr kumimoji="0" lang="pl-PL" sz="1267" b="1" i="0" u="none" strike="noStrike" kern="0" cap="none" spc="0" normalizeH="0" baseline="0" noProof="0" dirty="0">
                <a:ln>
                  <a:noFill/>
                </a:ln>
                <a:solidFill>
                  <a:schemeClr val="bg1"/>
                </a:solidFill>
                <a:effectLst/>
                <a:uLnTx/>
                <a:uFillTx/>
                <a:latin typeface="+mj-lt"/>
                <a:sym typeface="Helvetica Neue Medium"/>
              </a:rPr>
              <a:t>Codziennie działamy na rzecz</a:t>
            </a:r>
            <a:br>
              <a:rPr kumimoji="0" lang="pl-PL" sz="1267" b="1" i="0" u="none" strike="noStrike" kern="0" cap="none" spc="0" normalizeH="0" baseline="0" noProof="0" dirty="0">
                <a:ln>
                  <a:noFill/>
                </a:ln>
                <a:solidFill>
                  <a:schemeClr val="bg1"/>
                </a:solidFill>
                <a:effectLst/>
                <a:uLnTx/>
                <a:uFillTx/>
                <a:latin typeface="+mj-lt"/>
                <a:sym typeface="Helvetica Neue Medium"/>
              </a:rPr>
            </a:br>
            <a:r>
              <a:rPr kumimoji="0" lang="pl-PL" sz="1267" b="1" i="0" u="none" strike="noStrike" kern="0" cap="none" spc="0" normalizeH="0" baseline="0" noProof="0" dirty="0">
                <a:ln>
                  <a:noFill/>
                </a:ln>
                <a:solidFill>
                  <a:schemeClr val="bg1"/>
                </a:solidFill>
                <a:effectLst/>
                <a:uLnTx/>
                <a:uFillTx/>
                <a:latin typeface="+mj-lt"/>
                <a:sym typeface="Helvetica Neue Medium"/>
              </a:rPr>
              <a:t>naszych klientów i społeczeństwa</a:t>
            </a:r>
          </a:p>
          <a:p>
            <a:pPr marL="0" marR="0" indent="0" algn="r" defTabSz="1100639" rtl="0" fontAlgn="auto" latinLnBrk="0" hangingPunct="0">
              <a:lnSpc>
                <a:spcPct val="100000"/>
              </a:lnSpc>
              <a:spcBef>
                <a:spcPts val="0"/>
              </a:spcBef>
              <a:spcAft>
                <a:spcPts val="0"/>
              </a:spcAft>
              <a:buClrTx/>
              <a:buSzTx/>
              <a:buFontTx/>
              <a:buNone/>
              <a:tabLst/>
            </a:pPr>
            <a:endParaRPr kumimoji="0" lang="pl-PL" sz="1267" b="1" i="0" u="none" strike="noStrike" cap="none" spc="0" normalizeH="0" baseline="0" dirty="0">
              <a:ln>
                <a:noFill/>
              </a:ln>
              <a:solidFill>
                <a:schemeClr val="bg1"/>
              </a:solidFill>
              <a:effectLst/>
              <a:uFillTx/>
              <a:latin typeface="+mj-lt"/>
              <a:sym typeface="Helvetica Neue Medium"/>
            </a:endParaRPr>
          </a:p>
        </p:txBody>
      </p:sp>
    </p:spTree>
    <p:extLst>
      <p:ext uri="{BB962C8B-B14F-4D97-AF65-F5344CB8AC3E}">
        <p14:creationId xmlns:p14="http://schemas.microsoft.com/office/powerpoint/2010/main" val="327795351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Strona przekładkowa 1">
    <p:bg>
      <p:bgPr>
        <a:solidFill>
          <a:srgbClr val="009597"/>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695940" y="673100"/>
            <a:ext cx="7816499" cy="5511800"/>
          </a:xfrm>
        </p:spPr>
        <p:txBody>
          <a:bodyPr anchor="ctr" anchorCtr="0"/>
          <a:lstStyle>
            <a:lvl1pPr>
              <a:defRPr sz="3733" b="1" cap="all" baseline="0">
                <a:solidFill>
                  <a:schemeClr val="bg1"/>
                </a:solidFill>
              </a:defRPr>
            </a:lvl1pPr>
          </a:lstStyle>
          <a:p>
            <a:r>
              <a:rPr lang="pl-PL" noProof="0" dirty="0"/>
              <a:t>Slajd przekładkowy</a:t>
            </a:r>
          </a:p>
        </p:txBody>
      </p:sp>
      <p:sp>
        <p:nvSpPr>
          <p:cNvPr id="3" name="Prostokąt 2">
            <a:extLst>
              <a:ext uri="{FF2B5EF4-FFF2-40B4-BE49-F238E27FC236}">
                <a16:creationId xmlns:a16="http://schemas.microsoft.com/office/drawing/2014/main" id="{E1D126D6-0B64-6919-8837-ED74CA354962}"/>
              </a:ext>
            </a:extLst>
          </p:cNvPr>
          <p:cNvSpPr/>
          <p:nvPr userDrawn="1"/>
        </p:nvSpPr>
        <p:spPr>
          <a:xfrm>
            <a:off x="11376059" y="6309032"/>
            <a:ext cx="720008" cy="480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dirty="0"/>
          </a:p>
        </p:txBody>
      </p:sp>
    </p:spTree>
    <p:extLst>
      <p:ext uri="{BB962C8B-B14F-4D97-AF65-F5344CB8AC3E}">
        <p14:creationId xmlns:p14="http://schemas.microsoft.com/office/powerpoint/2010/main" val="184935309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lajd z tekstem 1">
    <p:spTree>
      <p:nvGrpSpPr>
        <p:cNvPr id="1" name=""/>
        <p:cNvGrpSpPr/>
        <p:nvPr/>
      </p:nvGrpSpPr>
      <p:grpSpPr>
        <a:xfrm>
          <a:off x="0" y="0"/>
          <a:ext cx="0" cy="0"/>
          <a:chOff x="0" y="0"/>
          <a:chExt cx="0" cy="0"/>
        </a:xfrm>
      </p:grpSpPr>
      <p:sp>
        <p:nvSpPr>
          <p:cNvPr id="7" name="Tytuł 1"/>
          <p:cNvSpPr>
            <a:spLocks noGrp="1"/>
          </p:cNvSpPr>
          <p:nvPr>
            <p:ph type="title" hasCustomPrompt="1"/>
          </p:nvPr>
        </p:nvSpPr>
        <p:spPr>
          <a:xfrm>
            <a:off x="935568" y="334435"/>
            <a:ext cx="10824633" cy="753533"/>
          </a:xfrm>
        </p:spPr>
        <p:txBody>
          <a:bodyPr/>
          <a:lstStyle>
            <a:lvl1pPr>
              <a:defRPr>
                <a:solidFill>
                  <a:srgbClr val="009597"/>
                </a:solidFill>
              </a:defRPr>
            </a:lvl1pPr>
          </a:lstStyle>
          <a:p>
            <a:r>
              <a:rPr lang="pl-PL" dirty="0">
                <a:solidFill>
                  <a:srgbClr val="008789"/>
                </a:solidFill>
              </a:rPr>
              <a:t>Tytuł</a:t>
            </a:r>
          </a:p>
        </p:txBody>
      </p:sp>
      <p:sp>
        <p:nvSpPr>
          <p:cNvPr id="3" name="Symbol zastępczy zawartości 2"/>
          <p:cNvSpPr>
            <a:spLocks noGrp="1"/>
          </p:cNvSpPr>
          <p:nvPr>
            <p:ph sz="quarter" idx="13" hasCustomPrompt="1"/>
          </p:nvPr>
        </p:nvSpPr>
        <p:spPr>
          <a:xfrm>
            <a:off x="924984" y="1629833"/>
            <a:ext cx="10835216" cy="4438651"/>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2" name="Symbol zastępczy numeru slajdu 1">
            <a:extLst>
              <a:ext uri="{FF2B5EF4-FFF2-40B4-BE49-F238E27FC236}">
                <a16:creationId xmlns:a16="http://schemas.microsoft.com/office/drawing/2014/main" id="{62A1738F-BB0C-3D7B-C370-D2453226EFA9}"/>
              </a:ext>
            </a:extLst>
          </p:cNvPr>
          <p:cNvSpPr>
            <a:spLocks noGrp="1"/>
          </p:cNvSpPr>
          <p:nvPr>
            <p:ph type="sldNum" sz="quarter" idx="14"/>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105483229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Slajd z tekstem 2 linie">
    <p:spTree>
      <p:nvGrpSpPr>
        <p:cNvPr id="1" name=""/>
        <p:cNvGrpSpPr/>
        <p:nvPr/>
      </p:nvGrpSpPr>
      <p:grpSpPr>
        <a:xfrm>
          <a:off x="0" y="0"/>
          <a:ext cx="0" cy="0"/>
          <a:chOff x="0" y="0"/>
          <a:chExt cx="0" cy="0"/>
        </a:xfrm>
      </p:grpSpPr>
      <p:sp>
        <p:nvSpPr>
          <p:cNvPr id="7" name="Tytuł 1"/>
          <p:cNvSpPr>
            <a:spLocks noGrp="1"/>
          </p:cNvSpPr>
          <p:nvPr>
            <p:ph type="title" hasCustomPrompt="1"/>
          </p:nvPr>
        </p:nvSpPr>
        <p:spPr>
          <a:xfrm>
            <a:off x="935568" y="333582"/>
            <a:ext cx="10824633" cy="1295399"/>
          </a:xfrm>
        </p:spPr>
        <p:txBody>
          <a:bodyPr/>
          <a:lstStyle>
            <a:lvl1pPr>
              <a:defRPr>
                <a:solidFill>
                  <a:srgbClr val="009597"/>
                </a:solidFill>
              </a:defRPr>
            </a:lvl1pPr>
          </a:lstStyle>
          <a:p>
            <a:r>
              <a:rPr lang="pl-PL" dirty="0">
                <a:solidFill>
                  <a:srgbClr val="008789"/>
                </a:solidFill>
              </a:rPr>
              <a:t>Tytuł </a:t>
            </a:r>
            <a:br>
              <a:rPr lang="pl-PL" dirty="0">
                <a:solidFill>
                  <a:srgbClr val="008789"/>
                </a:solidFill>
              </a:rPr>
            </a:br>
            <a:r>
              <a:rPr lang="pl-PL" dirty="0">
                <a:solidFill>
                  <a:srgbClr val="008789"/>
                </a:solidFill>
              </a:rPr>
              <a:t>na dwie linie</a:t>
            </a:r>
          </a:p>
        </p:txBody>
      </p:sp>
      <p:sp>
        <p:nvSpPr>
          <p:cNvPr id="3" name="Symbol zastępczy zawartości 2"/>
          <p:cNvSpPr>
            <a:spLocks noGrp="1"/>
          </p:cNvSpPr>
          <p:nvPr>
            <p:ph sz="quarter" idx="13" hasCustomPrompt="1"/>
          </p:nvPr>
        </p:nvSpPr>
        <p:spPr>
          <a:xfrm>
            <a:off x="924984" y="2108985"/>
            <a:ext cx="10835216" cy="3959499"/>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2" name="Symbol zastępczy numeru slajdu 1">
            <a:extLst>
              <a:ext uri="{FF2B5EF4-FFF2-40B4-BE49-F238E27FC236}">
                <a16:creationId xmlns:a16="http://schemas.microsoft.com/office/drawing/2014/main" id="{A89FAB4E-5FFF-5BF4-4C4D-D184B9D007B0}"/>
              </a:ext>
            </a:extLst>
          </p:cNvPr>
          <p:cNvSpPr>
            <a:spLocks noGrp="1"/>
          </p:cNvSpPr>
          <p:nvPr>
            <p:ph type="sldNum" sz="quarter" idx="14"/>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267087444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lajd z tekstem 2">
    <p:spTree>
      <p:nvGrpSpPr>
        <p:cNvPr id="1" name=""/>
        <p:cNvGrpSpPr/>
        <p:nvPr/>
      </p:nvGrpSpPr>
      <p:grpSpPr>
        <a:xfrm>
          <a:off x="0" y="0"/>
          <a:ext cx="0" cy="0"/>
          <a:chOff x="0" y="0"/>
          <a:chExt cx="0" cy="0"/>
        </a:xfrm>
      </p:grpSpPr>
      <p:sp>
        <p:nvSpPr>
          <p:cNvPr id="15" name="Symbol zastępczy zawartości 2"/>
          <p:cNvSpPr>
            <a:spLocks noGrp="1"/>
          </p:cNvSpPr>
          <p:nvPr>
            <p:ph sz="quarter" idx="13" hasCustomPrompt="1"/>
          </p:nvPr>
        </p:nvSpPr>
        <p:spPr>
          <a:xfrm>
            <a:off x="924984" y="1962383"/>
            <a:ext cx="10835216"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10801351" cy="298449"/>
          </a:xfrm>
        </p:spPr>
        <p:txBody>
          <a:bodyPr/>
          <a:lstStyle>
            <a:lvl1pPr marL="0" indent="0">
              <a:buFont typeface="Wingdings" pitchFamily="2" charset="2"/>
              <a:buNone/>
              <a:defRPr>
                <a:solidFill>
                  <a:srgbClr val="81BC00"/>
                </a:solidFill>
              </a:defRPr>
            </a:lvl1pPr>
          </a:lstStyle>
          <a:p>
            <a:pPr marL="0" indent="0">
              <a:buFont typeface="Wingdings" pitchFamily="2" charset="2"/>
              <a:buNone/>
            </a:pPr>
            <a:r>
              <a:rPr lang="pl-PL" b="1" dirty="0">
                <a:solidFill>
                  <a:schemeClr val="bg2"/>
                </a:solidFill>
              </a:rPr>
              <a:t>PODTYTUŁ</a:t>
            </a:r>
            <a:endParaRPr lang="pl-PL" dirty="0"/>
          </a:p>
        </p:txBody>
      </p:sp>
      <p:sp>
        <p:nvSpPr>
          <p:cNvPr id="7" name="Tytuł 1">
            <a:extLst>
              <a:ext uri="{FF2B5EF4-FFF2-40B4-BE49-F238E27FC236}">
                <a16:creationId xmlns:a16="http://schemas.microsoft.com/office/drawing/2014/main" id="{3CA16B62-741F-3138-CDB8-71B2887FB201}"/>
              </a:ext>
            </a:extLst>
          </p:cNvPr>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2" name="Symbol zastępczy numeru slajdu 1">
            <a:extLst>
              <a:ext uri="{FF2B5EF4-FFF2-40B4-BE49-F238E27FC236}">
                <a16:creationId xmlns:a16="http://schemas.microsoft.com/office/drawing/2014/main" id="{810D10B6-E01F-72B7-C0C1-C28761959954}"/>
              </a:ext>
            </a:extLst>
          </p:cNvPr>
          <p:cNvSpPr>
            <a:spLocks noGrp="1"/>
          </p:cNvSpPr>
          <p:nvPr>
            <p:ph type="sldNum" sz="quarter" idx="15"/>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230878627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lajd z tekstem 3 - dwie kolumny">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10835216" cy="4106100"/>
          </a:xfrm>
        </p:spPr>
        <p:txBody>
          <a:bodyPr numCol="2" spcCol="180000"/>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1080135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2" name="Symbol zastępczy numeru slajdu 1">
            <a:extLst>
              <a:ext uri="{FF2B5EF4-FFF2-40B4-BE49-F238E27FC236}">
                <a16:creationId xmlns:a16="http://schemas.microsoft.com/office/drawing/2014/main" id="{C441EEDD-7CF9-9BDA-9361-3C8F32B1F91D}"/>
              </a:ext>
            </a:extLst>
          </p:cNvPr>
          <p:cNvSpPr>
            <a:spLocks noGrp="1"/>
          </p:cNvSpPr>
          <p:nvPr>
            <p:ph type="sldNum" sz="quarter" idx="15"/>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323645389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Slajd z tekstem 4">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5291019"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2" y="1457657"/>
            <a:ext cx="529169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 1</a:t>
            </a:r>
            <a:endParaRPr lang="pl-PL" dirty="0"/>
          </a:p>
        </p:txBody>
      </p:sp>
      <p:sp>
        <p:nvSpPr>
          <p:cNvPr id="8" name="Symbol zastępczy zawartości 2"/>
          <p:cNvSpPr>
            <a:spLocks noGrp="1"/>
          </p:cNvSpPr>
          <p:nvPr>
            <p:ph sz="quarter" idx="15" hasCustomPrompt="1"/>
          </p:nvPr>
        </p:nvSpPr>
        <p:spPr>
          <a:xfrm>
            <a:off x="6464429" y="1962383"/>
            <a:ext cx="5291019"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13" name="Symbol zastępczy zawartości 4"/>
          <p:cNvSpPr>
            <a:spLocks noGrp="1"/>
          </p:cNvSpPr>
          <p:nvPr>
            <p:ph sz="quarter" idx="16" hasCustomPrompt="1"/>
          </p:nvPr>
        </p:nvSpPr>
        <p:spPr>
          <a:xfrm>
            <a:off x="6463757" y="1457657"/>
            <a:ext cx="529169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 1</a:t>
            </a:r>
            <a:endParaRPr lang="pl-PL" dirty="0"/>
          </a:p>
        </p:txBody>
      </p:sp>
      <p:sp>
        <p:nvSpPr>
          <p:cNvPr id="2" name="Symbol zastępczy numeru slajdu 1">
            <a:extLst>
              <a:ext uri="{FF2B5EF4-FFF2-40B4-BE49-F238E27FC236}">
                <a16:creationId xmlns:a16="http://schemas.microsoft.com/office/drawing/2014/main" id="{7715A34D-679C-4AC9-9D2F-A4CE67AAB6C6}"/>
              </a:ext>
            </a:extLst>
          </p:cNvPr>
          <p:cNvSpPr>
            <a:spLocks noGrp="1"/>
          </p:cNvSpPr>
          <p:nvPr>
            <p:ph type="sldNum" sz="quarter" idx="17"/>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313240680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ytat">
    <p:spTree>
      <p:nvGrpSpPr>
        <p:cNvPr id="1" name=""/>
        <p:cNvGrpSpPr/>
        <p:nvPr/>
      </p:nvGrpSpPr>
      <p:grpSpPr>
        <a:xfrm>
          <a:off x="0" y="0"/>
          <a:ext cx="0" cy="0"/>
          <a:chOff x="0" y="0"/>
          <a:chExt cx="0" cy="0"/>
        </a:xfrm>
      </p:grpSpPr>
      <p:sp>
        <p:nvSpPr>
          <p:cNvPr id="18" name="Tytuł 1"/>
          <p:cNvSpPr>
            <a:spLocks noGrp="1"/>
          </p:cNvSpPr>
          <p:nvPr>
            <p:ph type="title" hasCustomPrompt="1"/>
          </p:nvPr>
        </p:nvSpPr>
        <p:spPr>
          <a:xfrm>
            <a:off x="935568" y="334435"/>
            <a:ext cx="10824633" cy="753533"/>
          </a:xfrm>
        </p:spPr>
        <p:txBody>
          <a:bodyPr/>
          <a:lstStyle>
            <a:lvl1pPr>
              <a:defRPr>
                <a:solidFill>
                  <a:srgbClr val="009597"/>
                </a:solidFill>
              </a:defRPr>
            </a:lvl1pPr>
          </a:lstStyle>
          <a:p>
            <a:r>
              <a:rPr lang="pl-PL" dirty="0">
                <a:solidFill>
                  <a:schemeClr val="accent1"/>
                </a:solidFill>
              </a:rPr>
              <a:t>Cytat</a:t>
            </a:r>
          </a:p>
        </p:txBody>
      </p:sp>
      <p:pic>
        <p:nvPicPr>
          <p:cNvPr id="21" name="Obraz 20">
            <a:extLst>
              <a:ext uri="{FF2B5EF4-FFF2-40B4-BE49-F238E27FC236}">
                <a16:creationId xmlns:a16="http://schemas.microsoft.com/office/drawing/2014/main" id="{51216647-0973-469E-890C-D049E1B05327}"/>
              </a:ext>
            </a:extLst>
          </p:cNvPr>
          <p:cNvPicPr>
            <a:picLocks noChangeAspect="1"/>
          </p:cNvPicPr>
          <p:nvPr userDrawn="1"/>
        </p:nvPicPr>
        <p:blipFill>
          <a:blip r:embed="rId2"/>
          <a:stretch>
            <a:fillRect/>
          </a:stretch>
        </p:blipFill>
        <p:spPr>
          <a:xfrm>
            <a:off x="1539343" y="2063798"/>
            <a:ext cx="390099" cy="1710429"/>
          </a:xfrm>
          <a:prstGeom prst="rect">
            <a:avLst/>
          </a:prstGeom>
        </p:spPr>
      </p:pic>
      <p:sp>
        <p:nvSpPr>
          <p:cNvPr id="3" name="Symbol zastępczy zawartości 2"/>
          <p:cNvSpPr>
            <a:spLocks noGrp="1"/>
          </p:cNvSpPr>
          <p:nvPr>
            <p:ph sz="quarter" idx="14" hasCustomPrompt="1"/>
          </p:nvPr>
        </p:nvSpPr>
        <p:spPr>
          <a:xfrm>
            <a:off x="2237317" y="2063751"/>
            <a:ext cx="9499600" cy="1710267"/>
          </a:xfrm>
        </p:spPr>
        <p:txBody>
          <a:bodyPr/>
          <a:lstStyle>
            <a:lvl1pPr marL="0" indent="0">
              <a:buNone/>
              <a:defRPr sz="3733" b="0" i="1">
                <a:solidFill>
                  <a:srgbClr val="009597"/>
                </a:solidFill>
              </a:defRPr>
            </a:lvl1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5" name="Symbol zastępczy zawartości 4"/>
          <p:cNvSpPr>
            <a:spLocks noGrp="1"/>
          </p:cNvSpPr>
          <p:nvPr>
            <p:ph sz="quarter" idx="15" hasCustomPrompt="1"/>
          </p:nvPr>
        </p:nvSpPr>
        <p:spPr>
          <a:xfrm>
            <a:off x="2236597" y="4411361"/>
            <a:ext cx="9457267" cy="1176867"/>
          </a:xfrm>
        </p:spPr>
        <p:txBody>
          <a:bodyPr/>
          <a:lstStyle>
            <a:lvl1pPr marL="0" indent="0">
              <a:buNone/>
              <a:defRPr sz="2400" b="1">
                <a:solidFill>
                  <a:schemeClr val="accent3"/>
                </a:solidFill>
              </a:defRPr>
            </a:lvl1pPr>
          </a:lstStyle>
          <a:p>
            <a:pPr lvl="0"/>
            <a:r>
              <a:rPr lang="pl-PL" dirty="0" err="1"/>
              <a:t>Lorem</a:t>
            </a:r>
            <a:r>
              <a:rPr lang="pl-PL" dirty="0"/>
              <a:t> </a:t>
            </a:r>
            <a:r>
              <a:rPr lang="pl-PL" dirty="0" err="1"/>
              <a:t>ipsum</a:t>
            </a:r>
            <a:endParaRPr lang="pl-PL" dirty="0"/>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endParaRPr lang="pl-PL" dirty="0"/>
          </a:p>
        </p:txBody>
      </p:sp>
      <p:sp>
        <p:nvSpPr>
          <p:cNvPr id="2" name="Symbol zastępczy numeru slajdu 1">
            <a:extLst>
              <a:ext uri="{FF2B5EF4-FFF2-40B4-BE49-F238E27FC236}">
                <a16:creationId xmlns:a16="http://schemas.microsoft.com/office/drawing/2014/main" id="{867D99D1-2028-B6E8-E491-A5E301624B4A}"/>
              </a:ext>
            </a:extLst>
          </p:cNvPr>
          <p:cNvSpPr>
            <a:spLocks noGrp="1"/>
          </p:cNvSpPr>
          <p:nvPr>
            <p:ph type="sldNum" sz="quarter" idx="16"/>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77320342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slajd ze zdjęciem 1">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4"/>
            <a:ext cx="4931013" cy="3746643"/>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4931687"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8" name="Symbol zastępczy obrazu 4"/>
          <p:cNvSpPr>
            <a:spLocks noGrp="1"/>
          </p:cNvSpPr>
          <p:nvPr>
            <p:ph type="pic" sz="quarter" idx="15" hasCustomPrompt="1"/>
          </p:nvPr>
        </p:nvSpPr>
        <p:spPr>
          <a:xfrm>
            <a:off x="6032501" y="1454151"/>
            <a:ext cx="5727700" cy="4254875"/>
          </a:xfrm>
        </p:spPr>
        <p:txBody>
          <a:bodyPr/>
          <a:lstStyle>
            <a:lvl1pPr marL="0" indent="0" algn="ctr">
              <a:buFontTx/>
              <a:buNone/>
              <a:defRPr b="0">
                <a:solidFill>
                  <a:schemeClr val="accent3"/>
                </a:solidFill>
              </a:defRPr>
            </a:lvl1pPr>
          </a:lstStyle>
          <a:p>
            <a:r>
              <a:rPr lang="pl-PL" dirty="0"/>
              <a:t>Wstaw obraz</a:t>
            </a:r>
          </a:p>
        </p:txBody>
      </p:sp>
      <p:sp>
        <p:nvSpPr>
          <p:cNvPr id="2" name="Symbol zastępczy numeru slajdu 1">
            <a:extLst>
              <a:ext uri="{FF2B5EF4-FFF2-40B4-BE49-F238E27FC236}">
                <a16:creationId xmlns:a16="http://schemas.microsoft.com/office/drawing/2014/main" id="{7814CC9E-C65F-165E-0604-3A6392D28D7C}"/>
              </a:ext>
            </a:extLst>
          </p:cNvPr>
          <p:cNvSpPr>
            <a:spLocks noGrp="1"/>
          </p:cNvSpPr>
          <p:nvPr>
            <p:ph type="sldNum" sz="quarter" idx="16"/>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172009585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slajd ze zdjęciem 2">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6829187" y="1962384"/>
            <a:ext cx="4931013" cy="3866643"/>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6828514" y="1457657"/>
            <a:ext cx="4931687"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8" name="Symbol zastępczy obrazu 4"/>
          <p:cNvSpPr>
            <a:spLocks noGrp="1"/>
          </p:cNvSpPr>
          <p:nvPr>
            <p:ph type="pic" sz="quarter" idx="15" hasCustomPrompt="1"/>
          </p:nvPr>
        </p:nvSpPr>
        <p:spPr>
          <a:xfrm>
            <a:off x="944105" y="1454150"/>
            <a:ext cx="5511900" cy="4374876"/>
          </a:xfrm>
        </p:spPr>
        <p:txBody>
          <a:bodyPr/>
          <a:lstStyle>
            <a:lvl1pPr marL="0" indent="0" algn="ctr">
              <a:buFontTx/>
              <a:buNone/>
              <a:defRPr b="0">
                <a:solidFill>
                  <a:schemeClr val="accent3"/>
                </a:solidFill>
              </a:defRPr>
            </a:lvl1pPr>
          </a:lstStyle>
          <a:p>
            <a:r>
              <a:rPr lang="pl-PL" dirty="0"/>
              <a:t>Wstaw obraz</a:t>
            </a:r>
          </a:p>
        </p:txBody>
      </p:sp>
      <p:sp>
        <p:nvSpPr>
          <p:cNvPr id="2" name="Symbol zastępczy numeru slajdu 1">
            <a:extLst>
              <a:ext uri="{FF2B5EF4-FFF2-40B4-BE49-F238E27FC236}">
                <a16:creationId xmlns:a16="http://schemas.microsoft.com/office/drawing/2014/main" id="{EBCA5C9C-CE6F-B4C4-7578-B6C3BC9C6128}"/>
              </a:ext>
            </a:extLst>
          </p:cNvPr>
          <p:cNvSpPr>
            <a:spLocks noGrp="1"/>
          </p:cNvSpPr>
          <p:nvPr>
            <p:ph type="sldNum" sz="quarter" idx="16"/>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3816865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ex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719997" y="2124916"/>
            <a:ext cx="10800000" cy="432000"/>
          </a:xfrm>
        </p:spPr>
        <p:txBody>
          <a:bodyPr anchor="t"/>
          <a:lstStyle>
            <a:lvl1pPr marL="0" indent="0">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a:xfrm>
            <a:off x="7716405" y="6174395"/>
            <a:ext cx="540000" cy="252000"/>
          </a:xfrm>
        </p:spPr>
        <p:txBody>
          <a:bodyPr/>
          <a:lstStyle/>
          <a:p>
            <a:fld id="{975A587B-5814-4D9B-9598-FE9CB954CB01}" type="slidenum">
              <a:rPr lang="fr-FR" smtClean="0"/>
              <a:t>‹#›</a:t>
            </a:fld>
            <a:endParaRPr lang="fr-F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p:nvPr>
        </p:nvSpPr>
        <p:spPr>
          <a:xfrm>
            <a:off x="719999" y="2657475"/>
            <a:ext cx="10800000" cy="318135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Titre 3">
            <a:extLst>
              <a:ext uri="{FF2B5EF4-FFF2-40B4-BE49-F238E27FC236}">
                <a16:creationId xmlns:a16="http://schemas.microsoft.com/office/drawing/2014/main" id="{D4E7EC6F-59D9-4EE7-89BA-68CAF6A316B2}"/>
              </a:ext>
            </a:extLst>
          </p:cNvPr>
          <p:cNvSpPr>
            <a:spLocks noGrp="1"/>
          </p:cNvSpPr>
          <p:nvPr>
            <p:ph type="title"/>
          </p:nvPr>
        </p:nvSpPr>
        <p:spPr>
          <a:xfrm>
            <a:off x="719999" y="624956"/>
            <a:ext cx="10800000" cy="900000"/>
          </a:xfrm>
        </p:spPr>
        <p:txBody>
          <a:bodyPr/>
          <a:lstStyle/>
          <a:p>
            <a:r>
              <a:rPr lang="fr-FR"/>
              <a:t>Modifiez le style du titre</a:t>
            </a:r>
            <a:endParaRPr lang="fr-FR" dirty="0"/>
          </a:p>
        </p:txBody>
      </p:sp>
      <p:sp>
        <p:nvSpPr>
          <p:cNvPr id="2" name="Rectangle 1"/>
          <p:cNvSpPr/>
          <p:nvPr userDrawn="1"/>
        </p:nvSpPr>
        <p:spPr>
          <a:xfrm>
            <a:off x="801189" y="6174395"/>
            <a:ext cx="2107474" cy="461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24210303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Slajd z tytułem pusty">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2" name="Symbol zastępczy numeru slajdu 1">
            <a:extLst>
              <a:ext uri="{FF2B5EF4-FFF2-40B4-BE49-F238E27FC236}">
                <a16:creationId xmlns:a16="http://schemas.microsoft.com/office/drawing/2014/main" id="{B7427E44-54E6-E838-7FF3-8BDA8E814DDB}"/>
              </a:ext>
            </a:extLst>
          </p:cNvPr>
          <p:cNvSpPr>
            <a:spLocks noGrp="1"/>
          </p:cNvSpPr>
          <p:nvPr>
            <p:ph type="sldNum" sz="quarter" idx="10"/>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199830476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p:cSld name="2_Strona zamykająca 2">
    <p:bg bwMode="gray">
      <p:bgPr>
        <a:solidFill>
          <a:schemeClr val="accent3"/>
        </a:solidFill>
        <a:effectLst/>
      </p:bgPr>
    </p:bg>
    <p:spTree>
      <p:nvGrpSpPr>
        <p:cNvPr id="1" name=""/>
        <p:cNvGrpSpPr/>
        <p:nvPr/>
      </p:nvGrpSpPr>
      <p:grpSpPr>
        <a:xfrm>
          <a:off x="0" y="0"/>
          <a:ext cx="0" cy="0"/>
          <a:chOff x="0" y="0"/>
          <a:chExt cx="0" cy="0"/>
        </a:xfrm>
      </p:grpSpPr>
      <p:pic>
        <p:nvPicPr>
          <p:cNvPr id="2" name="Obraz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1405" y="5229020"/>
            <a:ext cx="8160091" cy="1198072"/>
          </a:xfrm>
          <a:prstGeom prst="rect">
            <a:avLst/>
          </a:prstGeom>
        </p:spPr>
      </p:pic>
    </p:spTree>
    <p:extLst>
      <p:ext uri="{BB962C8B-B14F-4D97-AF65-F5344CB8AC3E}">
        <p14:creationId xmlns:p14="http://schemas.microsoft.com/office/powerpoint/2010/main" val="211755351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p:cSld name="Strona zamykająca 1">
    <p:spTree>
      <p:nvGrpSpPr>
        <p:cNvPr id="1" name=""/>
        <p:cNvGrpSpPr/>
        <p:nvPr/>
      </p:nvGrpSpPr>
      <p:grpSpPr>
        <a:xfrm>
          <a:off x="0" y="0"/>
          <a:ext cx="0" cy="0"/>
          <a:chOff x="0" y="0"/>
          <a:chExt cx="0" cy="0"/>
        </a:xfrm>
      </p:grpSpPr>
      <p:pic>
        <p:nvPicPr>
          <p:cNvPr id="4" name="Obraz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08904" y="5177367"/>
            <a:ext cx="7998736" cy="1174381"/>
          </a:xfrm>
          <a:prstGeom prst="rect">
            <a:avLst/>
          </a:prstGeom>
        </p:spPr>
      </p:pic>
    </p:spTree>
    <p:extLst>
      <p:ext uri="{BB962C8B-B14F-4D97-AF65-F5344CB8AC3E}">
        <p14:creationId xmlns:p14="http://schemas.microsoft.com/office/powerpoint/2010/main" val="41063187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1_Slajd z tekstem 1">
    <p:spTree>
      <p:nvGrpSpPr>
        <p:cNvPr id="1" name=""/>
        <p:cNvGrpSpPr/>
        <p:nvPr/>
      </p:nvGrpSpPr>
      <p:grpSpPr>
        <a:xfrm>
          <a:off x="0" y="0"/>
          <a:ext cx="0" cy="0"/>
          <a:chOff x="0" y="0"/>
          <a:chExt cx="0" cy="0"/>
        </a:xfrm>
      </p:grpSpPr>
      <p:sp>
        <p:nvSpPr>
          <p:cNvPr id="3" name="Symbol zastępczy zawartości 2"/>
          <p:cNvSpPr>
            <a:spLocks noGrp="1"/>
          </p:cNvSpPr>
          <p:nvPr>
            <p:ph sz="quarter" idx="13" hasCustomPrompt="1"/>
          </p:nvPr>
        </p:nvSpPr>
        <p:spPr>
          <a:xfrm>
            <a:off x="696384" y="1706467"/>
            <a:ext cx="11063816" cy="4002560"/>
          </a:xfrm>
        </p:spPr>
        <p:txBody>
          <a:bodyPr/>
          <a:lstStyle>
            <a:lvl1pPr marL="0" indent="0">
              <a:buClr>
                <a:srgbClr val="009597"/>
              </a:buClr>
              <a:buSzPct val="100000"/>
              <a:buFont typeface="Wingdings" panose="05000000000000000000" pitchFamily="2" charset="2"/>
              <a:buNone/>
              <a:defRPr b="0">
                <a:solidFill>
                  <a:schemeClr val="accent3"/>
                </a:solidFill>
              </a:defRPr>
            </a:lvl1pPr>
          </a:lstStyle>
          <a:p>
            <a:pPr lvl="0"/>
            <a:r>
              <a:rPr lang="pl-PL" dirty="0"/>
              <a:t>treść</a:t>
            </a:r>
          </a:p>
        </p:txBody>
      </p:sp>
      <p:sp>
        <p:nvSpPr>
          <p:cNvPr id="15" name="Symbol zastępczy tekstu 14">
            <a:extLst>
              <a:ext uri="{FF2B5EF4-FFF2-40B4-BE49-F238E27FC236}">
                <a16:creationId xmlns:a16="http://schemas.microsoft.com/office/drawing/2014/main" id="{75958753-1E7F-4CDB-BEF2-23E9D805CF56}"/>
              </a:ext>
            </a:extLst>
          </p:cNvPr>
          <p:cNvSpPr>
            <a:spLocks noGrp="1"/>
          </p:cNvSpPr>
          <p:nvPr>
            <p:ph type="body" sz="quarter" idx="14" hasCustomPrompt="1"/>
          </p:nvPr>
        </p:nvSpPr>
        <p:spPr>
          <a:xfrm>
            <a:off x="696384" y="426427"/>
            <a:ext cx="11063816" cy="778933"/>
          </a:xfrm>
        </p:spPr>
        <p:txBody>
          <a:bodyPr anchor="ctr"/>
          <a:lstStyle>
            <a:lvl1pPr marL="0" indent="0">
              <a:buNone/>
              <a:defRPr sz="2667">
                <a:solidFill>
                  <a:schemeClr val="accent1"/>
                </a:solidFill>
              </a:defRPr>
            </a:lvl1pPr>
          </a:lstStyle>
          <a:p>
            <a:pPr lvl="0"/>
            <a:r>
              <a:rPr lang="pl-PL" dirty="0"/>
              <a:t>KLIKNIJ, ABY EDYTOWAĆ</a:t>
            </a:r>
            <a:endParaRPr lang="en-US" dirty="0"/>
          </a:p>
        </p:txBody>
      </p:sp>
      <p:sp>
        <p:nvSpPr>
          <p:cNvPr id="5" name="pole tekstowe 4">
            <a:extLst>
              <a:ext uri="{FF2B5EF4-FFF2-40B4-BE49-F238E27FC236}">
                <a16:creationId xmlns:a16="http://schemas.microsoft.com/office/drawing/2014/main" id="{778FF4C5-C9B4-45BB-A4B9-F29C6A642C26}"/>
              </a:ext>
            </a:extLst>
          </p:cNvPr>
          <p:cNvSpPr txBox="1"/>
          <p:nvPr userDrawn="1"/>
        </p:nvSpPr>
        <p:spPr>
          <a:xfrm>
            <a:off x="11040550" y="6377039"/>
            <a:ext cx="719393" cy="218496"/>
          </a:xfrm>
          <a:prstGeom prst="rect">
            <a:avLst/>
          </a:prstGeom>
          <a:noFill/>
        </p:spPr>
        <p:txBody>
          <a:bodyPr wrap="square" r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68C236-A9E6-4715-A6FB-E5B3966AF073}" type="slidenum">
              <a:rPr kumimoji="0" lang="en-US" sz="1067" b="0" i="0" u="none" strike="noStrike" kern="1200" cap="none" spc="0" normalizeH="0" baseline="0" noProof="0" smtClean="0">
                <a:ln>
                  <a:noFill/>
                </a:ln>
                <a:solidFill>
                  <a:srgbClr val="FFC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333" b="0" i="0" u="none" strike="noStrike" kern="1200" cap="none" spc="0" normalizeH="0" baseline="0" noProof="0" dirty="0">
              <a:ln>
                <a:noFill/>
              </a:ln>
              <a:solidFill>
                <a:srgbClr val="FFC000"/>
              </a:solidFill>
              <a:effectLst/>
              <a:uLnTx/>
              <a:uFillTx/>
              <a:latin typeface="Arial"/>
              <a:ea typeface="+mn-ea"/>
              <a:cs typeface="+mn-cs"/>
            </a:endParaRPr>
          </a:p>
        </p:txBody>
      </p:sp>
      <p:sp>
        <p:nvSpPr>
          <p:cNvPr id="11" name="Dowolny kształt: kształt 7">
            <a:extLst>
              <a:ext uri="{FF2B5EF4-FFF2-40B4-BE49-F238E27FC236}">
                <a16:creationId xmlns:a16="http://schemas.microsoft.com/office/drawing/2014/main" id="{F5D26FF7-222C-49D3-A138-CC671D6FFF8F}"/>
              </a:ext>
            </a:extLst>
          </p:cNvPr>
          <p:cNvSpPr/>
          <p:nvPr userDrawn="1"/>
        </p:nvSpPr>
        <p:spPr>
          <a:xfrm>
            <a:off x="239184" y="262466"/>
            <a:ext cx="11952819" cy="5926668"/>
          </a:xfrm>
          <a:custGeom>
            <a:avLst/>
            <a:gdLst>
              <a:gd name="connsiteX0" fmla="*/ 214185 w 8891587"/>
              <a:gd name="connsiteY0" fmla="*/ 0 h 4319997"/>
              <a:gd name="connsiteX1" fmla="*/ 8875455 w 8891587"/>
              <a:gd name="connsiteY1" fmla="*/ 0 h 4319997"/>
              <a:gd name="connsiteX2" fmla="*/ 8891587 w 8891587"/>
              <a:gd name="connsiteY2" fmla="*/ 1626 h 4319997"/>
              <a:gd name="connsiteX3" fmla="*/ 8891587 w 8891587"/>
              <a:gd name="connsiteY3" fmla="*/ 4318371 h 4319997"/>
              <a:gd name="connsiteX4" fmla="*/ 8875455 w 8891587"/>
              <a:gd name="connsiteY4" fmla="*/ 4319997 h 4319997"/>
              <a:gd name="connsiteX5" fmla="*/ 214185 w 8891587"/>
              <a:gd name="connsiteY5" fmla="*/ 4319997 h 4319997"/>
              <a:gd name="connsiteX6" fmla="*/ 0 w 8891587"/>
              <a:gd name="connsiteY6" fmla="*/ 4105812 h 4319997"/>
              <a:gd name="connsiteX7" fmla="*/ 0 w 8891587"/>
              <a:gd name="connsiteY7" fmla="*/ 214185 h 4319997"/>
              <a:gd name="connsiteX8" fmla="*/ 214185 w 8891587"/>
              <a:gd name="connsiteY8" fmla="*/ 0 h 43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1587" h="4319997">
                <a:moveTo>
                  <a:pt x="214185" y="0"/>
                </a:moveTo>
                <a:lnTo>
                  <a:pt x="8875455" y="0"/>
                </a:lnTo>
                <a:lnTo>
                  <a:pt x="8891587" y="1626"/>
                </a:lnTo>
                <a:lnTo>
                  <a:pt x="8891587" y="4318371"/>
                </a:lnTo>
                <a:lnTo>
                  <a:pt x="8875455" y="4319997"/>
                </a:lnTo>
                <a:lnTo>
                  <a:pt x="214185" y="4319997"/>
                </a:lnTo>
                <a:cubicBezTo>
                  <a:pt x="95894" y="4319997"/>
                  <a:pt x="0" y="4224103"/>
                  <a:pt x="0" y="4105812"/>
                </a:cubicBezTo>
                <a:lnTo>
                  <a:pt x="0" y="214185"/>
                </a:lnTo>
                <a:cubicBezTo>
                  <a:pt x="0" y="95894"/>
                  <a:pt x="95894" y="0"/>
                  <a:pt x="214185" y="0"/>
                </a:cubicBezTo>
                <a:close/>
              </a:path>
            </a:pathLst>
          </a:cu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6264"/>
              </a:solidFill>
              <a:effectLst/>
              <a:uLnTx/>
              <a:uFillTx/>
              <a:latin typeface="Arial"/>
              <a:ea typeface="+mn-ea"/>
              <a:cs typeface="+mn-cs"/>
            </a:endParaRPr>
          </a:p>
        </p:txBody>
      </p:sp>
      <p:pic>
        <p:nvPicPr>
          <p:cNvPr id="7" name="Graphic 6">
            <a:extLst>
              <a:ext uri="{FF2B5EF4-FFF2-40B4-BE49-F238E27FC236}">
                <a16:creationId xmlns:a16="http://schemas.microsoft.com/office/drawing/2014/main" id="{F411F28D-3D7E-44A5-94F6-6A806E47A34B}"/>
              </a:ext>
            </a:extLst>
          </p:cNvPr>
          <p:cNvPicPr>
            <a:picLocks noChangeAspect="1"/>
          </p:cNvPicPr>
          <p:nvPr userDrawn="1"/>
        </p:nvPicPr>
        <p:blipFill>
          <a:blip/>
          <a:stretch>
            <a:fillRect/>
          </a:stretch>
        </p:blipFill>
        <p:spPr>
          <a:xfrm>
            <a:off x="239185" y="6377039"/>
            <a:ext cx="1737783" cy="222563"/>
          </a:xfrm>
          <a:prstGeom prst="rect">
            <a:avLst/>
          </a:prstGeom>
        </p:spPr>
      </p:pic>
    </p:spTree>
    <p:extLst>
      <p:ext uri="{BB962C8B-B14F-4D97-AF65-F5344CB8AC3E}">
        <p14:creationId xmlns:p14="http://schemas.microsoft.com/office/powerpoint/2010/main" val="424630768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cSld name="Strona tytułowa z motywem">
    <p:spTree>
      <p:nvGrpSpPr>
        <p:cNvPr id="1" name=""/>
        <p:cNvGrpSpPr/>
        <p:nvPr/>
      </p:nvGrpSpPr>
      <p:grpSpPr>
        <a:xfrm>
          <a:off x="0" y="0"/>
          <a:ext cx="0" cy="0"/>
          <a:chOff x="0" y="0"/>
          <a:chExt cx="0" cy="0"/>
        </a:xfrm>
      </p:grpSpPr>
      <p:sp>
        <p:nvSpPr>
          <p:cNvPr id="46" name="Espace réservé pour une image  15"/>
          <p:cNvSpPr>
            <a:spLocks noGrp="1"/>
          </p:cNvSpPr>
          <p:nvPr>
            <p:ph type="pic" sz="quarter" idx="19" hasCustomPrompt="1"/>
          </p:nvPr>
        </p:nvSpPr>
        <p:spPr>
          <a:xfrm>
            <a:off x="340800" y="326400"/>
            <a:ext cx="11856000" cy="5856000"/>
          </a:xfrm>
          <a:custGeom>
            <a:avLst/>
            <a:gdLst>
              <a:gd name="connsiteX0" fmla="*/ 244898 w 8892000"/>
              <a:gd name="connsiteY0" fmla="*/ 0 h 4392000"/>
              <a:gd name="connsiteX1" fmla="*/ 3420000 w 8892000"/>
              <a:gd name="connsiteY1" fmla="*/ 0 h 4392000"/>
              <a:gd name="connsiteX2" fmla="*/ 8647102 w 8892000"/>
              <a:gd name="connsiteY2" fmla="*/ 0 h 4392000"/>
              <a:gd name="connsiteX3" fmla="*/ 8892000 w 8892000"/>
              <a:gd name="connsiteY3" fmla="*/ 0 h 4392000"/>
              <a:gd name="connsiteX4" fmla="*/ 8892000 w 8892000"/>
              <a:gd name="connsiteY4" fmla="*/ 244898 h 4392000"/>
              <a:gd name="connsiteX5" fmla="*/ 8892000 w 8892000"/>
              <a:gd name="connsiteY5" fmla="*/ 4147102 h 4392000"/>
              <a:gd name="connsiteX6" fmla="*/ 8892000 w 8892000"/>
              <a:gd name="connsiteY6" fmla="*/ 4392000 h 4392000"/>
              <a:gd name="connsiteX7" fmla="*/ 8647102 w 8892000"/>
              <a:gd name="connsiteY7" fmla="*/ 4392000 h 4392000"/>
              <a:gd name="connsiteX8" fmla="*/ 3420000 w 8892000"/>
              <a:gd name="connsiteY8" fmla="*/ 4392000 h 4392000"/>
              <a:gd name="connsiteX9" fmla="*/ 244898 w 8892000"/>
              <a:gd name="connsiteY9" fmla="*/ 4392000 h 4392000"/>
              <a:gd name="connsiteX10" fmla="*/ 0 w 8892000"/>
              <a:gd name="connsiteY10" fmla="*/ 4147102 h 4392000"/>
              <a:gd name="connsiteX11" fmla="*/ 0 w 8892000"/>
              <a:gd name="connsiteY11" fmla="*/ 244898 h 4392000"/>
              <a:gd name="connsiteX12" fmla="*/ 244898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4898" y="0"/>
                </a:moveTo>
                <a:lnTo>
                  <a:pt x="3420000" y="0"/>
                </a:lnTo>
                <a:lnTo>
                  <a:pt x="8647102" y="0"/>
                </a:lnTo>
                <a:lnTo>
                  <a:pt x="8892000" y="0"/>
                </a:lnTo>
                <a:lnTo>
                  <a:pt x="8892000" y="244898"/>
                </a:lnTo>
                <a:lnTo>
                  <a:pt x="8892000" y="4147102"/>
                </a:lnTo>
                <a:lnTo>
                  <a:pt x="8892000" y="4392000"/>
                </a:lnTo>
                <a:lnTo>
                  <a:pt x="8647102" y="4392000"/>
                </a:lnTo>
                <a:lnTo>
                  <a:pt x="3420000" y="4392000"/>
                </a:lnTo>
                <a:lnTo>
                  <a:pt x="244898" y="4392000"/>
                </a:lnTo>
                <a:cubicBezTo>
                  <a:pt x="109645" y="4392000"/>
                  <a:pt x="0" y="4282355"/>
                  <a:pt x="0" y="4147102"/>
                </a:cubicBezTo>
                <a:lnTo>
                  <a:pt x="0" y="244898"/>
                </a:lnTo>
                <a:cubicBezTo>
                  <a:pt x="0" y="109645"/>
                  <a:pt x="109645" y="0"/>
                  <a:pt x="244898" y="0"/>
                </a:cubicBezTo>
                <a:close/>
              </a:path>
            </a:pathLst>
          </a:custGeom>
          <a:solidFill>
            <a:schemeClr val="bg1">
              <a:lumMod val="85000"/>
            </a:schemeClr>
          </a:solidFill>
          <a:ln>
            <a:noFill/>
          </a:ln>
        </p:spPr>
        <p:txBody>
          <a:bodyPr wrap="square" tIns="1260000" anchor="t">
            <a:noAutofit/>
          </a:bodyPr>
          <a:lstStyle>
            <a:lvl1pPr marL="0" indent="0" algn="ctr">
              <a:buFontTx/>
              <a:buNone/>
              <a:defRPr sz="1600" baseline="0">
                <a:solidFill>
                  <a:schemeClr val="tx1"/>
                </a:solidFill>
              </a:defRPr>
            </a:lvl1pPr>
          </a:lstStyle>
          <a:p>
            <a:r>
              <a:rPr lang="pl-PL" noProof="0"/>
              <a:t>Kliknij ikonę, aby dodać zdjęcie tła</a:t>
            </a:r>
            <a:br>
              <a:rPr lang="pl-PL" noProof="0"/>
            </a:br>
            <a:r>
              <a:rPr lang="pl-PL" noProof="0"/>
              <a:t>(Wybierz obraz prawym przyciskiem myszy / Ustaw jako tło)</a:t>
            </a:r>
          </a:p>
        </p:txBody>
      </p:sp>
      <p:sp>
        <p:nvSpPr>
          <p:cNvPr id="19" name="Espace réservé du texte 13"/>
          <p:cNvSpPr>
            <a:spLocks noGrp="1" noChangeAspect="1"/>
          </p:cNvSpPr>
          <p:nvPr>
            <p:ph type="body" sz="quarter" idx="17" hasCustomPrompt="1"/>
          </p:nvPr>
        </p:nvSpPr>
        <p:spPr bwMode="gray">
          <a:xfrm>
            <a:off x="5616000" y="1"/>
            <a:ext cx="960000" cy="823385"/>
          </a:xfrm>
          <a:prstGeom prst="rect">
            <a:avLst/>
          </a:prstGeom>
          <a:blipFill>
            <a:blip r:embed="rId3" cstate="screen">
              <a:extLst>
                <a:ext uri="{28A0092B-C50C-407E-A947-70E740481C1C}">
                  <a14:useLocalDpi xmlns:a14="http://schemas.microsoft.com/office/drawing/2010/main"/>
                </a:ext>
              </a:extLst>
            </a:blip>
            <a:stretch>
              <a:fillRect/>
            </a:stretch>
          </a:blip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pic>
        <p:nvPicPr>
          <p:cNvPr id="25" name="Obraz 24" descr="CA_logo symetryczne 1L.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8234" y="6281744"/>
            <a:ext cx="1519221" cy="480053"/>
          </a:xfrm>
          <a:prstGeom prst="rect">
            <a:avLst/>
          </a:prstGeom>
        </p:spPr>
      </p:pic>
      <p:sp>
        <p:nvSpPr>
          <p:cNvPr id="37" name="Rectangle 9"/>
          <p:cNvSpPr/>
          <p:nvPr/>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pPr defTabSz="467539"/>
            <a:fld id="{CC44E193-3D74-4D8F-88EB-6A0476FD7274}" type="datetime5">
              <a:rPr lang="en-US" smtClean="0">
                <a:solidFill>
                  <a:srgbClr val="009597">
                    <a:alpha val="0"/>
                  </a:srgbClr>
                </a:solidFill>
              </a:rPr>
              <a:pPr defTabSz="467539"/>
              <a:t>10-Mar-26</a:t>
            </a:fld>
            <a:endParaRPr lang="fr-FR" dirty="0">
              <a:solidFill>
                <a:srgbClr val="009597">
                  <a:alpha val="0"/>
                </a:srgbClr>
              </a:solidFill>
            </a:endParaRPr>
          </a:p>
        </p:txBody>
      </p:sp>
      <p:sp>
        <p:nvSpPr>
          <p:cNvPr id="39" name="Espace réservé du numéro de diapositive 6"/>
          <p:cNvSpPr>
            <a:spLocks noGrp="1"/>
          </p:cNvSpPr>
          <p:nvPr>
            <p:ph type="sldNum" sz="quarter" idx="11"/>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pPr defTabSz="467539"/>
            <a:fld id="{10C140CD-8AED-46FF-A9A2-77308F3F39AE}" type="slidenum">
              <a:rPr lang="fr-FR" smtClean="0">
                <a:solidFill>
                  <a:srgbClr val="009597">
                    <a:alpha val="0"/>
                  </a:srgbClr>
                </a:solidFill>
              </a:rPr>
              <a:pPr defTabSz="467539"/>
              <a:t>‹#›</a:t>
            </a:fld>
            <a:endParaRPr lang="fr-FR" dirty="0">
              <a:solidFill>
                <a:srgbClr val="009597">
                  <a:alpha val="0"/>
                </a:srgbClr>
              </a:solidFill>
            </a:endParaRPr>
          </a:p>
        </p:txBody>
      </p:sp>
      <p:sp>
        <p:nvSpPr>
          <p:cNvPr id="40"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pPr defTabSz="467539"/>
            <a:endParaRPr lang="fr-FR" dirty="0">
              <a:solidFill>
                <a:srgbClr val="009597">
                  <a:alpha val="0"/>
                </a:srgbClr>
              </a:solidFill>
            </a:endParaRPr>
          </a:p>
        </p:txBody>
      </p:sp>
      <p:sp>
        <p:nvSpPr>
          <p:cNvPr id="12" name="Titre 1"/>
          <p:cNvSpPr>
            <a:spLocks noGrp="1"/>
          </p:cNvSpPr>
          <p:nvPr>
            <p:ph type="title" hasCustomPrompt="1"/>
          </p:nvPr>
        </p:nvSpPr>
        <p:spPr bwMode="gray">
          <a:xfrm>
            <a:off x="2241577" y="3979549"/>
            <a:ext cx="9755320" cy="1440000"/>
          </a:xfrm>
        </p:spPr>
        <p:txBody>
          <a:bodyPr tIns="180000" anchor="ctr" anchorCtr="0"/>
          <a:lstStyle>
            <a:lvl1pPr algn="l">
              <a:lnSpc>
                <a:spcPct val="80000"/>
              </a:lnSpc>
              <a:spcBef>
                <a:spcPts val="0"/>
              </a:spcBef>
              <a:spcAft>
                <a:spcPts val="0"/>
              </a:spcAft>
              <a:defRPr sz="3733" b="0" cap="all" baseline="0">
                <a:solidFill>
                  <a:schemeClr val="bg1"/>
                </a:solidFill>
              </a:defRPr>
            </a:lvl1pPr>
          </a:lstStyle>
          <a:p>
            <a:r>
              <a:rPr lang="pl-PL" noProof="0" dirty="0"/>
              <a:t>TYTUŁ PREZENTACJI </a:t>
            </a:r>
            <a:br>
              <a:rPr lang="pl-PL" noProof="0" dirty="0"/>
            </a:br>
            <a:r>
              <a:rPr lang="pl-PL" noProof="0" dirty="0"/>
              <a:t>– Slajd ze zdjęciem</a:t>
            </a:r>
          </a:p>
        </p:txBody>
      </p:sp>
      <p:sp>
        <p:nvSpPr>
          <p:cNvPr id="45" name="Espace réservé du texte 13"/>
          <p:cNvSpPr>
            <a:spLocks noGrp="1"/>
          </p:cNvSpPr>
          <p:nvPr>
            <p:ph type="body" sz="quarter" idx="13" hasCustomPrompt="1"/>
          </p:nvPr>
        </p:nvSpPr>
        <p:spPr bwMode="gray">
          <a:xfrm>
            <a:off x="1877091" y="4293096"/>
            <a:ext cx="192000" cy="912000"/>
          </a:xfrm>
          <a:prstGeom prst="roundRect">
            <a:avLst>
              <a:gd name="adj" fmla="val 13081"/>
            </a:avLst>
          </a:prstGeom>
          <a:solidFill>
            <a:schemeClr val="bg2"/>
          </a:solid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sp>
        <p:nvSpPr>
          <p:cNvPr id="11" name="Symbol zastępczy tekstu 2"/>
          <p:cNvSpPr>
            <a:spLocks noGrp="1"/>
          </p:cNvSpPr>
          <p:nvPr>
            <p:ph type="body" sz="quarter" idx="20" hasCustomPrompt="1"/>
          </p:nvPr>
        </p:nvSpPr>
        <p:spPr>
          <a:xfrm>
            <a:off x="2241577" y="5421687"/>
            <a:ext cx="9755320" cy="168000"/>
          </a:xfrm>
          <a:noFill/>
          <a:ln>
            <a:noFill/>
          </a:ln>
          <a:effectLst/>
        </p:spPr>
        <p:txBody>
          <a:bodyPr anchor="t"/>
          <a:lstStyle>
            <a:lvl1pPr marL="0" indent="0">
              <a:lnSpc>
                <a:spcPct val="80000"/>
              </a:lnSpc>
              <a:buFontTx/>
              <a:buNone/>
              <a:defRPr sz="1200" b="0">
                <a:ln>
                  <a:noFill/>
                </a:ln>
                <a:solidFill>
                  <a:schemeClr val="bg1"/>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a:t>Nazwa posiedzenia</a:t>
            </a:r>
          </a:p>
        </p:txBody>
      </p:sp>
      <p:sp>
        <p:nvSpPr>
          <p:cNvPr id="13" name="Symbol zastępczy tekstu 4"/>
          <p:cNvSpPr>
            <a:spLocks noGrp="1"/>
          </p:cNvSpPr>
          <p:nvPr>
            <p:ph type="body" sz="quarter" idx="18" hasCustomPrompt="1"/>
          </p:nvPr>
        </p:nvSpPr>
        <p:spPr>
          <a:xfrm>
            <a:off x="2241577" y="5598384"/>
            <a:ext cx="9755320" cy="168000"/>
          </a:xfrm>
          <a:noFill/>
          <a:ln>
            <a:noFill/>
          </a:ln>
          <a:effectLst/>
        </p:spPr>
        <p:txBody>
          <a:bodyPr vert="horz" lIns="0" tIns="0" rIns="0" bIns="0" rtlCol="0" anchor="t" anchorCtr="0">
            <a:noAutofit/>
          </a:bodyPr>
          <a:lstStyle>
            <a:lvl1pPr>
              <a:lnSpc>
                <a:spcPct val="80000"/>
              </a:lnSpc>
              <a:buFontTx/>
              <a:buNone/>
              <a:defRPr lang="pl-PL" sz="1200" b="0" dirty="0" smtClean="0">
                <a:ln>
                  <a:noFill/>
                </a:ln>
                <a:solidFill>
                  <a:schemeClr val="bg1"/>
                </a:solidFill>
                <a:latin typeface="+mj-lt"/>
              </a:defRPr>
            </a:lvl1pPr>
            <a:lvl2pPr>
              <a:defRPr lang="pl-PL" sz="1600" dirty="0" smtClean="0"/>
            </a:lvl2pPr>
            <a:lvl3pPr>
              <a:defRPr lang="pl-PL" sz="1600" dirty="0" smtClean="0"/>
            </a:lvl3pPr>
            <a:lvl4pPr>
              <a:defRPr lang="pl-PL" sz="1600" dirty="0" smtClean="0"/>
            </a:lvl4pPr>
            <a:lvl5pPr>
              <a:defRPr lang="pl-PL" sz="1600" dirty="0"/>
            </a:lvl5pPr>
          </a:lstStyle>
          <a:p>
            <a:pPr marL="0" lvl="0" indent="0">
              <a:buFontTx/>
              <a:buNone/>
            </a:pPr>
            <a:r>
              <a:rPr lang="pl-PL" dirty="0"/>
              <a:t>Data posiedzenia</a:t>
            </a:r>
          </a:p>
        </p:txBody>
      </p:sp>
      <p:sp>
        <p:nvSpPr>
          <p:cNvPr id="14" name="Symbol zastępczy tekstu 19"/>
          <p:cNvSpPr>
            <a:spLocks noGrp="1"/>
          </p:cNvSpPr>
          <p:nvPr>
            <p:ph type="body" sz="quarter" idx="21" hasCustomPrompt="1"/>
          </p:nvPr>
        </p:nvSpPr>
        <p:spPr>
          <a:xfrm>
            <a:off x="2241578" y="5774945"/>
            <a:ext cx="9755319" cy="168000"/>
          </a:xfrm>
          <a:noFill/>
          <a:ln>
            <a:noFill/>
          </a:ln>
          <a:effectLst/>
        </p:spPr>
        <p:txBody>
          <a:bodyPr vert="horz" lIns="0" tIns="0" rIns="0" bIns="0" rtlCol="0" anchor="t" anchorCtr="0">
            <a:noAutofit/>
          </a:bodyPr>
          <a:lstStyle>
            <a:lvl1pPr>
              <a:lnSpc>
                <a:spcPct val="80000"/>
              </a:lnSpc>
              <a:buFontTx/>
              <a:buNone/>
              <a:defRPr lang="pl-PL" sz="1200" b="0" smtClean="0">
                <a:ln>
                  <a:noFill/>
                </a:ln>
                <a:solidFill>
                  <a:schemeClr val="bg1"/>
                </a:solidFill>
                <a:latin typeface="+mj-lt"/>
              </a:defRPr>
            </a:lvl1pPr>
            <a:lvl2pPr>
              <a:defRPr lang="pl-PL" sz="1600" smtClean="0"/>
            </a:lvl2pPr>
            <a:lvl3pPr>
              <a:defRPr lang="pl-PL" sz="1600" smtClean="0"/>
            </a:lvl3pPr>
            <a:lvl4pPr>
              <a:defRPr lang="pl-PL" sz="1600" smtClean="0"/>
            </a:lvl4pPr>
            <a:lvl5pPr>
              <a:defRPr lang="pl-PL" sz="1600"/>
            </a:lvl5pPr>
          </a:lstStyle>
          <a:p>
            <a:pPr marL="0" lvl="0" indent="0">
              <a:buFontTx/>
              <a:buNone/>
            </a:pPr>
            <a:r>
              <a:rPr lang="pl-PL" dirty="0"/>
              <a:t>Imię i nazwisko osoby prezentującej</a:t>
            </a:r>
          </a:p>
        </p:txBody>
      </p:sp>
      <p:sp>
        <p:nvSpPr>
          <p:cNvPr id="15" name="Symbol zastępczy tekstu 21"/>
          <p:cNvSpPr>
            <a:spLocks noGrp="1"/>
          </p:cNvSpPr>
          <p:nvPr>
            <p:ph type="body" sz="quarter" idx="22" hasCustomPrompt="1"/>
          </p:nvPr>
        </p:nvSpPr>
        <p:spPr>
          <a:xfrm>
            <a:off x="2241577" y="5949427"/>
            <a:ext cx="9755320" cy="168000"/>
          </a:xfrm>
          <a:ln>
            <a:noFill/>
          </a:ln>
        </p:spPr>
        <p:txBody>
          <a:bodyPr vert="horz" lIns="0" tIns="0" rIns="0" bIns="0" rtlCol="0" anchor="t" anchorCtr="0">
            <a:noAutofit/>
          </a:bodyPr>
          <a:lstStyle>
            <a:lvl1pPr marL="0" indent="0">
              <a:lnSpc>
                <a:spcPct val="80000"/>
              </a:lnSpc>
              <a:buFontTx/>
              <a:buNone/>
              <a:defRPr lang="pl-PL" sz="1200" b="0" cap="none" dirty="0">
                <a:solidFill>
                  <a:schemeClr val="bg1"/>
                </a:solidFill>
                <a:latin typeface="+mj-lt"/>
                <a:ea typeface="+mj-ea"/>
                <a:cs typeface="+mj-cs"/>
              </a:defRPr>
            </a:lvl1pPr>
          </a:lstStyle>
          <a:p>
            <a:pPr lvl="0">
              <a:lnSpc>
                <a:spcPct val="80000"/>
              </a:lnSpc>
              <a:buNone/>
            </a:pPr>
            <a:r>
              <a:rPr lang="pl-PL" dirty="0"/>
              <a:t>Nazwa jednostki organizacyjnej</a:t>
            </a:r>
          </a:p>
        </p:txBody>
      </p:sp>
      <p:sp>
        <p:nvSpPr>
          <p:cNvPr id="17" name="Rectangle 9"/>
          <p:cNvSpPr/>
          <p:nvPr userDrawn="1"/>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67539"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pole tekstowe 1">
            <a:extLst>
              <a:ext uri="{FF2B5EF4-FFF2-40B4-BE49-F238E27FC236}">
                <a16:creationId xmlns:a16="http://schemas.microsoft.com/office/drawing/2014/main" id="{7D5D1585-42F7-4A86-AF51-AE239A6F8E8A}"/>
              </a:ext>
            </a:extLst>
          </p:cNvPr>
          <p:cNvSpPr txBox="1"/>
          <p:nvPr userDrawn="1">
            <p:custDataLst>
              <p:tags r:id="rId1"/>
            </p:custDataLst>
          </p:nvPr>
        </p:nvSpPr>
        <p:spPr>
          <a:xfrm>
            <a:off x="5000186" y="6515556"/>
            <a:ext cx="2191627" cy="215444"/>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b">
            <a:spAutoFit/>
          </a:bodyPr>
          <a:lstStyle/>
          <a:p>
            <a:pPr marL="0" algn="ctr" defTabSz="914400" rtl="0" eaLnBrk="1" latinLnBrk="0" hangingPunct="1">
              <a:buNone/>
            </a:pPr>
            <a:r>
              <a:rPr lang="pl-PL" sz="800" b="0" i="0" u="none" dirty="0">
                <a:solidFill>
                  <a:srgbClr val="7E93A5"/>
                </a:solidFill>
              </a:rPr>
              <a:t>Do użytku wewnętrznego / </a:t>
            </a:r>
            <a:r>
              <a:rPr lang="pl-PL" sz="800" b="0" i="0" u="none" dirty="0" err="1">
                <a:solidFill>
                  <a:srgbClr val="7E93A5"/>
                </a:solidFill>
              </a:rPr>
              <a:t>Internal</a:t>
            </a:r>
            <a:r>
              <a:rPr lang="pl-PL" sz="800" b="0" i="0" u="none" dirty="0">
                <a:solidFill>
                  <a:srgbClr val="7E93A5"/>
                </a:solidFill>
              </a:rPr>
              <a:t> use (C2)</a:t>
            </a:r>
          </a:p>
        </p:txBody>
      </p:sp>
    </p:spTree>
    <p:extLst>
      <p:ext uri="{BB962C8B-B14F-4D97-AF65-F5344CB8AC3E}">
        <p14:creationId xmlns:p14="http://schemas.microsoft.com/office/powerpoint/2010/main" val="255824816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trona tytułowa ze zdjęciem">
    <p:bg>
      <p:bgPr>
        <a:solidFill>
          <a:srgbClr val="FFFFFF"/>
        </a:solidFill>
        <a:effectLst/>
      </p:bgPr>
    </p:bg>
    <p:spTree>
      <p:nvGrpSpPr>
        <p:cNvPr id="1" name=""/>
        <p:cNvGrpSpPr/>
        <p:nvPr/>
      </p:nvGrpSpPr>
      <p:grpSpPr>
        <a:xfrm>
          <a:off x="0" y="0"/>
          <a:ext cx="0" cy="0"/>
          <a:chOff x="0" y="0"/>
          <a:chExt cx="0" cy="0"/>
        </a:xfrm>
      </p:grpSpPr>
      <p:sp>
        <p:nvSpPr>
          <p:cNvPr id="12" name="Titre 1"/>
          <p:cNvSpPr>
            <a:spLocks noGrp="1"/>
          </p:cNvSpPr>
          <p:nvPr>
            <p:ph type="title" hasCustomPrompt="1"/>
          </p:nvPr>
        </p:nvSpPr>
        <p:spPr bwMode="gray">
          <a:xfrm>
            <a:off x="6280731" y="2361347"/>
            <a:ext cx="5575333" cy="1440000"/>
          </a:xfrm>
        </p:spPr>
        <p:txBody>
          <a:bodyPr tIns="180000" anchor="ctr" anchorCtr="0"/>
          <a:lstStyle>
            <a:lvl1pPr algn="l">
              <a:lnSpc>
                <a:spcPct val="80000"/>
              </a:lnSpc>
              <a:spcBef>
                <a:spcPts val="0"/>
              </a:spcBef>
              <a:spcAft>
                <a:spcPts val="0"/>
              </a:spcAft>
              <a:defRPr sz="3733" b="1" cap="all" baseline="0">
                <a:solidFill>
                  <a:srgbClr val="009597"/>
                </a:solidFill>
              </a:defRPr>
            </a:lvl1pPr>
          </a:lstStyle>
          <a:p>
            <a:r>
              <a:rPr lang="pl-PL" noProof="0" dirty="0"/>
              <a:t>TYTUŁ PREZENTACJI </a:t>
            </a:r>
            <a:br>
              <a:rPr lang="pl-PL" noProof="0" dirty="0"/>
            </a:br>
            <a:r>
              <a:rPr lang="pl-PL" noProof="0" dirty="0"/>
              <a:t>– Slajd ze zdjęciem</a:t>
            </a:r>
          </a:p>
        </p:txBody>
      </p:sp>
      <p:sp>
        <p:nvSpPr>
          <p:cNvPr id="11" name="Symbol zastępczy tekstu 2"/>
          <p:cNvSpPr>
            <a:spLocks noGrp="1"/>
          </p:cNvSpPr>
          <p:nvPr>
            <p:ph type="body" sz="quarter" idx="20" hasCustomPrompt="1"/>
          </p:nvPr>
        </p:nvSpPr>
        <p:spPr>
          <a:xfrm>
            <a:off x="6280731" y="4615519"/>
            <a:ext cx="4997672" cy="168000"/>
          </a:xfrm>
          <a:noFill/>
          <a:ln>
            <a:noFill/>
          </a:ln>
          <a:effectLst/>
        </p:spPr>
        <p:txBody>
          <a:bodyPr anchor="t"/>
          <a:lstStyle>
            <a:lvl1pPr marL="0" indent="0">
              <a:lnSpc>
                <a:spcPct val="80000"/>
              </a:lnSpc>
              <a:buFontTx/>
              <a:buNone/>
              <a:defRPr sz="1467" b="0">
                <a:ln>
                  <a:noFill/>
                </a:ln>
                <a:solidFill>
                  <a:srgbClr val="009597"/>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err="1"/>
              <a:t>xxxxxxxxxxxxxxxxx</a:t>
            </a:r>
            <a:endParaRPr lang="pl-PL" dirty="0"/>
          </a:p>
        </p:txBody>
      </p:sp>
      <p:sp>
        <p:nvSpPr>
          <p:cNvPr id="10" name="Symbol zastępczy obrazu 9">
            <a:extLst>
              <a:ext uri="{FF2B5EF4-FFF2-40B4-BE49-F238E27FC236}">
                <a16:creationId xmlns:a16="http://schemas.microsoft.com/office/drawing/2014/main" id="{71BB64A8-5201-560B-036C-DD2C167D1242}"/>
              </a:ext>
            </a:extLst>
          </p:cNvPr>
          <p:cNvSpPr>
            <a:spLocks noGrp="1"/>
          </p:cNvSpPr>
          <p:nvPr>
            <p:ph type="pic" sz="quarter" idx="24"/>
          </p:nvPr>
        </p:nvSpPr>
        <p:spPr>
          <a:xfrm>
            <a:off x="575939" y="788971"/>
            <a:ext cx="5216423" cy="5178788"/>
          </a:xfrm>
        </p:spPr>
        <p:txBody>
          <a:bodyPr/>
          <a:lstStyle>
            <a:lvl1pPr marL="0" indent="0">
              <a:buNone/>
              <a:defRPr>
                <a:solidFill>
                  <a:schemeClr val="bg1"/>
                </a:solidFill>
              </a:defRPr>
            </a:lvl1pPr>
          </a:lstStyle>
          <a:p>
            <a:endParaRPr lang="pl-PL" noProof="0" dirty="0"/>
          </a:p>
        </p:txBody>
      </p:sp>
      <p:sp>
        <p:nvSpPr>
          <p:cNvPr id="7" name="pole tekstowe 6">
            <a:extLst>
              <a:ext uri="{FF2B5EF4-FFF2-40B4-BE49-F238E27FC236}">
                <a16:creationId xmlns:a16="http://schemas.microsoft.com/office/drawing/2014/main" id="{619EA351-D5B5-7F01-11D2-2725DC11DB3F}"/>
              </a:ext>
            </a:extLst>
          </p:cNvPr>
          <p:cNvSpPr txBox="1"/>
          <p:nvPr userDrawn="1"/>
        </p:nvSpPr>
        <p:spPr>
          <a:xfrm>
            <a:off x="8616029" y="188869"/>
            <a:ext cx="3240036" cy="7217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lvl="0" indent="0" algn="r" defTabSz="1100639" rtl="0" eaLnBrk="1" fontAlgn="auto" latinLnBrk="0" hangingPunct="0">
              <a:lnSpc>
                <a:spcPct val="100000"/>
              </a:lnSpc>
              <a:spcBef>
                <a:spcPts val="0"/>
              </a:spcBef>
              <a:spcAft>
                <a:spcPts val="0"/>
              </a:spcAft>
              <a:buClrTx/>
              <a:buSzTx/>
              <a:buFontTx/>
              <a:buNone/>
              <a:tabLst/>
              <a:defRPr sz="4000">
                <a:solidFill>
                  <a:srgbClr val="199FA1"/>
                </a:solidFill>
              </a:defRPr>
            </a:pPr>
            <a:r>
              <a:rPr kumimoji="0" lang="pl-PL" sz="1267" b="1" i="0" u="none" strike="noStrike" kern="0" cap="none" spc="0" normalizeH="0" baseline="0" noProof="0" dirty="0">
                <a:ln>
                  <a:noFill/>
                </a:ln>
                <a:solidFill>
                  <a:srgbClr val="009597"/>
                </a:solidFill>
                <a:effectLst/>
                <a:uLnTx/>
                <a:uFillTx/>
                <a:latin typeface="+mj-lt"/>
                <a:sym typeface="Helvetica Neue Medium"/>
              </a:rPr>
              <a:t>Codziennie działamy na rzecz</a:t>
            </a:r>
            <a:br>
              <a:rPr kumimoji="0" lang="pl-PL" sz="1267" b="1" i="0" u="none" strike="noStrike" kern="0" cap="none" spc="0" normalizeH="0" baseline="0" noProof="0" dirty="0">
                <a:ln>
                  <a:noFill/>
                </a:ln>
                <a:solidFill>
                  <a:srgbClr val="009597"/>
                </a:solidFill>
                <a:effectLst/>
                <a:uLnTx/>
                <a:uFillTx/>
                <a:latin typeface="+mj-lt"/>
                <a:sym typeface="Helvetica Neue Medium"/>
              </a:rPr>
            </a:br>
            <a:r>
              <a:rPr kumimoji="0" lang="pl-PL" sz="1267" b="1" i="0" u="none" strike="noStrike" kern="0" cap="none" spc="0" normalizeH="0" baseline="0" noProof="0" dirty="0">
                <a:ln>
                  <a:noFill/>
                </a:ln>
                <a:solidFill>
                  <a:srgbClr val="009597"/>
                </a:solidFill>
                <a:effectLst/>
                <a:uLnTx/>
                <a:uFillTx/>
                <a:latin typeface="+mj-lt"/>
                <a:sym typeface="Helvetica Neue Medium"/>
              </a:rPr>
              <a:t>naszych Klientów oraz społeczeństwa</a:t>
            </a:r>
          </a:p>
          <a:p>
            <a:pPr marL="0" marR="0" indent="0" algn="r" defTabSz="1100639" rtl="0" fontAlgn="auto" latinLnBrk="0" hangingPunct="0">
              <a:lnSpc>
                <a:spcPct val="100000"/>
              </a:lnSpc>
              <a:spcBef>
                <a:spcPts val="0"/>
              </a:spcBef>
              <a:spcAft>
                <a:spcPts val="0"/>
              </a:spcAft>
              <a:buClrTx/>
              <a:buSzTx/>
              <a:buFontTx/>
              <a:buNone/>
              <a:tabLst/>
            </a:pPr>
            <a:endParaRPr kumimoji="0" lang="pl-PL" sz="1267" b="1" i="0" u="none" strike="noStrike" cap="none" spc="0" normalizeH="0" baseline="0" dirty="0">
              <a:ln>
                <a:noFill/>
              </a:ln>
              <a:solidFill>
                <a:srgbClr val="009597"/>
              </a:solidFill>
              <a:effectLst/>
              <a:uFillTx/>
              <a:latin typeface="+mj-lt"/>
              <a:sym typeface="Helvetica Neue Medium"/>
            </a:endParaRPr>
          </a:p>
        </p:txBody>
      </p:sp>
      <p:pic>
        <p:nvPicPr>
          <p:cNvPr id="9" name="Obraz 8">
            <a:extLst>
              <a:ext uri="{FF2B5EF4-FFF2-40B4-BE49-F238E27FC236}">
                <a16:creationId xmlns:a16="http://schemas.microsoft.com/office/drawing/2014/main" id="{4E2A0DB4-C391-F51E-8244-4C5C553553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96041" y="5709026"/>
            <a:ext cx="2274847" cy="1137177"/>
          </a:xfrm>
          <a:prstGeom prst="rect">
            <a:avLst/>
          </a:prstGeom>
        </p:spPr>
      </p:pic>
    </p:spTree>
    <p:extLst>
      <p:ext uri="{BB962C8B-B14F-4D97-AF65-F5344CB8AC3E}">
        <p14:creationId xmlns:p14="http://schemas.microsoft.com/office/powerpoint/2010/main" val="31882171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Strona tytułowa bez zdjęcia">
    <p:bg>
      <p:bgPr>
        <a:solidFill>
          <a:srgbClr val="009597"/>
        </a:solidFill>
        <a:effectLst/>
      </p:bgPr>
    </p:bg>
    <p:spTree>
      <p:nvGrpSpPr>
        <p:cNvPr id="1" name=""/>
        <p:cNvGrpSpPr/>
        <p:nvPr/>
      </p:nvGrpSpPr>
      <p:grpSpPr>
        <a:xfrm>
          <a:off x="0" y="0"/>
          <a:ext cx="0" cy="0"/>
          <a:chOff x="0" y="0"/>
          <a:chExt cx="0" cy="0"/>
        </a:xfrm>
      </p:grpSpPr>
      <p:sp>
        <p:nvSpPr>
          <p:cNvPr id="12" name="Titre 1"/>
          <p:cNvSpPr>
            <a:spLocks noGrp="1"/>
          </p:cNvSpPr>
          <p:nvPr>
            <p:ph type="title" hasCustomPrompt="1"/>
          </p:nvPr>
        </p:nvSpPr>
        <p:spPr bwMode="gray">
          <a:xfrm>
            <a:off x="455938" y="2228987"/>
            <a:ext cx="6360071" cy="1440000"/>
          </a:xfrm>
        </p:spPr>
        <p:txBody>
          <a:bodyPr tIns="180000" anchor="ctr" anchorCtr="0"/>
          <a:lstStyle>
            <a:lvl1pPr algn="l">
              <a:lnSpc>
                <a:spcPct val="80000"/>
              </a:lnSpc>
              <a:spcBef>
                <a:spcPts val="0"/>
              </a:spcBef>
              <a:spcAft>
                <a:spcPts val="0"/>
              </a:spcAft>
              <a:defRPr sz="3733" b="1" cap="all" baseline="0">
                <a:solidFill>
                  <a:schemeClr val="bg1"/>
                </a:solidFill>
              </a:defRPr>
            </a:lvl1pPr>
          </a:lstStyle>
          <a:p>
            <a:r>
              <a:rPr lang="pl-PL" noProof="0" dirty="0"/>
              <a:t>TYTUŁ PREZENTACJI </a:t>
            </a:r>
            <a:br>
              <a:rPr lang="pl-PL" noProof="0" dirty="0"/>
            </a:br>
            <a:r>
              <a:rPr lang="pl-PL" noProof="0" dirty="0"/>
              <a:t>– Slajd bez zdjęcia</a:t>
            </a:r>
          </a:p>
        </p:txBody>
      </p:sp>
      <p:sp>
        <p:nvSpPr>
          <p:cNvPr id="11" name="Symbol zastępczy tekstu 2"/>
          <p:cNvSpPr>
            <a:spLocks noGrp="1"/>
          </p:cNvSpPr>
          <p:nvPr>
            <p:ph type="body" sz="quarter" idx="20" hasCustomPrompt="1"/>
          </p:nvPr>
        </p:nvSpPr>
        <p:spPr>
          <a:xfrm>
            <a:off x="455937" y="4869016"/>
            <a:ext cx="4997672" cy="168000"/>
          </a:xfrm>
          <a:noFill/>
          <a:ln>
            <a:noFill/>
          </a:ln>
          <a:effectLst/>
        </p:spPr>
        <p:txBody>
          <a:bodyPr anchor="t"/>
          <a:lstStyle>
            <a:lvl1pPr marL="0" indent="0">
              <a:lnSpc>
                <a:spcPct val="80000"/>
              </a:lnSpc>
              <a:buFontTx/>
              <a:buNone/>
              <a:defRPr sz="1467" b="0">
                <a:ln>
                  <a:noFill/>
                </a:ln>
                <a:solidFill>
                  <a:schemeClr val="bg1"/>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err="1"/>
              <a:t>xxxxxxxxxxxxxxxxx</a:t>
            </a:r>
            <a:endParaRPr lang="pl-PL" dirty="0"/>
          </a:p>
        </p:txBody>
      </p:sp>
      <p:sp>
        <p:nvSpPr>
          <p:cNvPr id="4" name="Prostokąt 3">
            <a:extLst>
              <a:ext uri="{FF2B5EF4-FFF2-40B4-BE49-F238E27FC236}">
                <a16:creationId xmlns:a16="http://schemas.microsoft.com/office/drawing/2014/main" id="{F89DDC0A-C8A3-D16B-6C20-24F73F60C148}"/>
              </a:ext>
            </a:extLst>
          </p:cNvPr>
          <p:cNvSpPr/>
          <p:nvPr userDrawn="1"/>
        </p:nvSpPr>
        <p:spPr>
          <a:xfrm>
            <a:off x="11376059" y="6257116"/>
            <a:ext cx="720008" cy="5489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pic>
        <p:nvPicPr>
          <p:cNvPr id="7" name="Obraz 6">
            <a:extLst>
              <a:ext uri="{FF2B5EF4-FFF2-40B4-BE49-F238E27FC236}">
                <a16:creationId xmlns:a16="http://schemas.microsoft.com/office/drawing/2014/main" id="{879354D9-10E9-75FC-A7C3-07B26F2F45F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63339" y="5597691"/>
            <a:ext cx="2653335" cy="1327864"/>
          </a:xfrm>
          <a:prstGeom prst="rect">
            <a:avLst/>
          </a:prstGeom>
        </p:spPr>
      </p:pic>
      <p:sp>
        <p:nvSpPr>
          <p:cNvPr id="8" name="pole tekstowe 7">
            <a:extLst>
              <a:ext uri="{FF2B5EF4-FFF2-40B4-BE49-F238E27FC236}">
                <a16:creationId xmlns:a16="http://schemas.microsoft.com/office/drawing/2014/main" id="{8ACB1BDD-6445-8BEB-AF5D-6D12348970EE}"/>
              </a:ext>
            </a:extLst>
          </p:cNvPr>
          <p:cNvSpPr txBox="1"/>
          <p:nvPr userDrawn="1"/>
        </p:nvSpPr>
        <p:spPr>
          <a:xfrm>
            <a:off x="8736031" y="188869"/>
            <a:ext cx="3120035" cy="7217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lvl="0" indent="0" algn="r" defTabSz="1100639" rtl="0" eaLnBrk="1" fontAlgn="auto" latinLnBrk="0" hangingPunct="0">
              <a:lnSpc>
                <a:spcPct val="100000"/>
              </a:lnSpc>
              <a:spcBef>
                <a:spcPts val="0"/>
              </a:spcBef>
              <a:spcAft>
                <a:spcPts val="0"/>
              </a:spcAft>
              <a:buClrTx/>
              <a:buSzTx/>
              <a:buFontTx/>
              <a:buNone/>
              <a:tabLst/>
              <a:defRPr sz="4000">
                <a:solidFill>
                  <a:srgbClr val="199FA1"/>
                </a:solidFill>
              </a:defRPr>
            </a:pPr>
            <a:r>
              <a:rPr kumimoji="0" lang="pl-PL" sz="1267" b="1" i="0" u="none" strike="noStrike" kern="0" cap="none" spc="0" normalizeH="0" baseline="0" noProof="0" dirty="0">
                <a:ln>
                  <a:noFill/>
                </a:ln>
                <a:solidFill>
                  <a:schemeClr val="bg1"/>
                </a:solidFill>
                <a:effectLst/>
                <a:uLnTx/>
                <a:uFillTx/>
                <a:latin typeface="+mj-lt"/>
                <a:sym typeface="Helvetica Neue Medium"/>
              </a:rPr>
              <a:t>Codziennie działamy na rzecz</a:t>
            </a:r>
            <a:br>
              <a:rPr kumimoji="0" lang="pl-PL" sz="1267" b="1" i="0" u="none" strike="noStrike" kern="0" cap="none" spc="0" normalizeH="0" baseline="0" noProof="0" dirty="0">
                <a:ln>
                  <a:noFill/>
                </a:ln>
                <a:solidFill>
                  <a:schemeClr val="bg1"/>
                </a:solidFill>
                <a:effectLst/>
                <a:uLnTx/>
                <a:uFillTx/>
                <a:latin typeface="+mj-lt"/>
                <a:sym typeface="Helvetica Neue Medium"/>
              </a:rPr>
            </a:br>
            <a:r>
              <a:rPr kumimoji="0" lang="pl-PL" sz="1267" b="1" i="0" u="none" strike="noStrike" kern="0" cap="none" spc="0" normalizeH="0" baseline="0" noProof="0" dirty="0">
                <a:ln>
                  <a:noFill/>
                </a:ln>
                <a:solidFill>
                  <a:schemeClr val="bg1"/>
                </a:solidFill>
                <a:effectLst/>
                <a:uLnTx/>
                <a:uFillTx/>
                <a:latin typeface="+mj-lt"/>
                <a:sym typeface="Helvetica Neue Medium"/>
              </a:rPr>
              <a:t>naszych Klientów oraz społeczeństwa</a:t>
            </a:r>
          </a:p>
          <a:p>
            <a:pPr marL="0" marR="0" indent="0" algn="r" defTabSz="1100639" rtl="0" fontAlgn="auto" latinLnBrk="0" hangingPunct="0">
              <a:lnSpc>
                <a:spcPct val="100000"/>
              </a:lnSpc>
              <a:spcBef>
                <a:spcPts val="0"/>
              </a:spcBef>
              <a:spcAft>
                <a:spcPts val="0"/>
              </a:spcAft>
              <a:buClrTx/>
              <a:buSzTx/>
              <a:buFontTx/>
              <a:buNone/>
              <a:tabLst/>
            </a:pPr>
            <a:endParaRPr kumimoji="0" lang="pl-PL" sz="1267" b="1" i="0" u="none" strike="noStrike" cap="none" spc="0" normalizeH="0" baseline="0" dirty="0">
              <a:ln>
                <a:noFill/>
              </a:ln>
              <a:solidFill>
                <a:schemeClr val="bg1"/>
              </a:solidFill>
              <a:effectLst/>
              <a:uFillTx/>
              <a:latin typeface="+mj-lt"/>
              <a:sym typeface="Helvetica Neue Medium"/>
            </a:endParaRPr>
          </a:p>
        </p:txBody>
      </p:sp>
    </p:spTree>
    <p:extLst>
      <p:ext uri="{BB962C8B-B14F-4D97-AF65-F5344CB8AC3E}">
        <p14:creationId xmlns:p14="http://schemas.microsoft.com/office/powerpoint/2010/main" val="143364824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Strona przekładkowa 1">
    <p:bg>
      <p:bgPr>
        <a:solidFill>
          <a:srgbClr val="009597"/>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695940" y="673100"/>
            <a:ext cx="7816499" cy="5511800"/>
          </a:xfrm>
        </p:spPr>
        <p:txBody>
          <a:bodyPr anchor="ctr" anchorCtr="0"/>
          <a:lstStyle>
            <a:lvl1pPr>
              <a:defRPr sz="3733" b="1" cap="all" baseline="0">
                <a:solidFill>
                  <a:schemeClr val="bg1"/>
                </a:solidFill>
              </a:defRPr>
            </a:lvl1pPr>
          </a:lstStyle>
          <a:p>
            <a:r>
              <a:rPr lang="pl-PL" noProof="0" dirty="0"/>
              <a:t>Slajd przekładkowy</a:t>
            </a:r>
          </a:p>
        </p:txBody>
      </p:sp>
      <p:sp>
        <p:nvSpPr>
          <p:cNvPr id="3" name="Prostokąt 2">
            <a:extLst>
              <a:ext uri="{FF2B5EF4-FFF2-40B4-BE49-F238E27FC236}">
                <a16:creationId xmlns:a16="http://schemas.microsoft.com/office/drawing/2014/main" id="{E1D126D6-0B64-6919-8837-ED74CA354962}"/>
              </a:ext>
            </a:extLst>
          </p:cNvPr>
          <p:cNvSpPr/>
          <p:nvPr userDrawn="1"/>
        </p:nvSpPr>
        <p:spPr>
          <a:xfrm>
            <a:off x="11376059" y="6309032"/>
            <a:ext cx="720008" cy="480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Tree>
    <p:extLst>
      <p:ext uri="{BB962C8B-B14F-4D97-AF65-F5344CB8AC3E}">
        <p14:creationId xmlns:p14="http://schemas.microsoft.com/office/powerpoint/2010/main" val="328282238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Slajd z tekstem 1">
    <p:spTree>
      <p:nvGrpSpPr>
        <p:cNvPr id="1" name=""/>
        <p:cNvGrpSpPr/>
        <p:nvPr/>
      </p:nvGrpSpPr>
      <p:grpSpPr>
        <a:xfrm>
          <a:off x="0" y="0"/>
          <a:ext cx="0" cy="0"/>
          <a:chOff x="0" y="0"/>
          <a:chExt cx="0" cy="0"/>
        </a:xfrm>
      </p:grpSpPr>
      <p:sp>
        <p:nvSpPr>
          <p:cNvPr id="7" name="Tytuł 1"/>
          <p:cNvSpPr>
            <a:spLocks noGrp="1"/>
          </p:cNvSpPr>
          <p:nvPr>
            <p:ph type="title" hasCustomPrompt="1"/>
          </p:nvPr>
        </p:nvSpPr>
        <p:spPr>
          <a:xfrm>
            <a:off x="935568" y="334435"/>
            <a:ext cx="10824633" cy="753533"/>
          </a:xfrm>
        </p:spPr>
        <p:txBody>
          <a:bodyPr/>
          <a:lstStyle>
            <a:lvl1pPr>
              <a:defRPr>
                <a:solidFill>
                  <a:srgbClr val="009597"/>
                </a:solidFill>
              </a:defRPr>
            </a:lvl1pPr>
          </a:lstStyle>
          <a:p>
            <a:r>
              <a:rPr lang="pl-PL" dirty="0">
                <a:solidFill>
                  <a:srgbClr val="008789"/>
                </a:solidFill>
              </a:rPr>
              <a:t>Tytuł</a:t>
            </a:r>
          </a:p>
        </p:txBody>
      </p:sp>
      <p:sp>
        <p:nvSpPr>
          <p:cNvPr id="3" name="Symbol zastępczy zawartości 2"/>
          <p:cNvSpPr>
            <a:spLocks noGrp="1"/>
          </p:cNvSpPr>
          <p:nvPr>
            <p:ph sz="quarter" idx="13" hasCustomPrompt="1"/>
          </p:nvPr>
        </p:nvSpPr>
        <p:spPr>
          <a:xfrm>
            <a:off x="924984" y="1629833"/>
            <a:ext cx="10835216" cy="4438651"/>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2" name="Symbol zastępczy numeru slajdu 1">
            <a:extLst>
              <a:ext uri="{FF2B5EF4-FFF2-40B4-BE49-F238E27FC236}">
                <a16:creationId xmlns:a16="http://schemas.microsoft.com/office/drawing/2014/main" id="{62A1738F-BB0C-3D7B-C370-D2453226EFA9}"/>
              </a:ext>
            </a:extLst>
          </p:cNvPr>
          <p:cNvSpPr>
            <a:spLocks noGrp="1"/>
          </p:cNvSpPr>
          <p:nvPr>
            <p:ph type="sldNum" sz="quarter" idx="14"/>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292399377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_Slajd z tekstem 2 linie">
    <p:spTree>
      <p:nvGrpSpPr>
        <p:cNvPr id="1" name=""/>
        <p:cNvGrpSpPr/>
        <p:nvPr/>
      </p:nvGrpSpPr>
      <p:grpSpPr>
        <a:xfrm>
          <a:off x="0" y="0"/>
          <a:ext cx="0" cy="0"/>
          <a:chOff x="0" y="0"/>
          <a:chExt cx="0" cy="0"/>
        </a:xfrm>
      </p:grpSpPr>
      <p:sp>
        <p:nvSpPr>
          <p:cNvPr id="7" name="Tytuł 1"/>
          <p:cNvSpPr>
            <a:spLocks noGrp="1"/>
          </p:cNvSpPr>
          <p:nvPr>
            <p:ph type="title" hasCustomPrompt="1"/>
          </p:nvPr>
        </p:nvSpPr>
        <p:spPr>
          <a:xfrm>
            <a:off x="935568" y="333582"/>
            <a:ext cx="10824633" cy="1295399"/>
          </a:xfrm>
        </p:spPr>
        <p:txBody>
          <a:bodyPr/>
          <a:lstStyle>
            <a:lvl1pPr>
              <a:defRPr>
                <a:solidFill>
                  <a:srgbClr val="009597"/>
                </a:solidFill>
              </a:defRPr>
            </a:lvl1pPr>
          </a:lstStyle>
          <a:p>
            <a:r>
              <a:rPr lang="pl-PL" dirty="0">
                <a:solidFill>
                  <a:srgbClr val="008789"/>
                </a:solidFill>
              </a:rPr>
              <a:t>Tytuł </a:t>
            </a:r>
            <a:br>
              <a:rPr lang="pl-PL" dirty="0">
                <a:solidFill>
                  <a:srgbClr val="008789"/>
                </a:solidFill>
              </a:rPr>
            </a:br>
            <a:r>
              <a:rPr lang="pl-PL" dirty="0">
                <a:solidFill>
                  <a:srgbClr val="008789"/>
                </a:solidFill>
              </a:rPr>
              <a:t>na dwie linie</a:t>
            </a:r>
          </a:p>
        </p:txBody>
      </p:sp>
      <p:sp>
        <p:nvSpPr>
          <p:cNvPr id="3" name="Symbol zastępczy zawartości 2"/>
          <p:cNvSpPr>
            <a:spLocks noGrp="1"/>
          </p:cNvSpPr>
          <p:nvPr>
            <p:ph sz="quarter" idx="13" hasCustomPrompt="1"/>
          </p:nvPr>
        </p:nvSpPr>
        <p:spPr>
          <a:xfrm>
            <a:off x="924984" y="2108985"/>
            <a:ext cx="10835216" cy="3959499"/>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2" name="Symbol zastępczy numeru slajdu 1">
            <a:extLst>
              <a:ext uri="{FF2B5EF4-FFF2-40B4-BE49-F238E27FC236}">
                <a16:creationId xmlns:a16="http://schemas.microsoft.com/office/drawing/2014/main" id="{A89FAB4E-5FFF-5BF4-4C4D-D184B9D007B0}"/>
              </a:ext>
            </a:extLst>
          </p:cNvPr>
          <p:cNvSpPr>
            <a:spLocks noGrp="1"/>
          </p:cNvSpPr>
          <p:nvPr>
            <p:ph type="sldNum" sz="quarter" idx="14"/>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41724163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V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7A5BF4-97BB-4FCD-BDB7-DE607B9A372B}"/>
              </a:ext>
            </a:extLst>
          </p:cNvPr>
          <p:cNvSpPr/>
          <p:nvPr userDrawn="1"/>
        </p:nvSpPr>
        <p:spPr>
          <a:xfrm>
            <a:off x="0" y="0"/>
            <a:ext cx="12192000" cy="6858000"/>
          </a:xfrm>
          <a:prstGeom prst="rect">
            <a:avLst/>
          </a:prstGeom>
          <a:noFill/>
          <a:ln w="1016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noProof="0" dirty="0">
              <a:latin typeface="Arial" panose="020B0604020202020204" pitchFamily="34" charset="0"/>
            </a:endParaRPr>
          </a:p>
        </p:txBody>
      </p:sp>
      <p:sp>
        <p:nvSpPr>
          <p:cNvPr id="15" name="Title 13">
            <a:extLst>
              <a:ext uri="{FF2B5EF4-FFF2-40B4-BE49-F238E27FC236}">
                <a16:creationId xmlns:a16="http://schemas.microsoft.com/office/drawing/2014/main" id="{CCE1E588-7778-4939-887D-3C533B376FE8}"/>
              </a:ext>
            </a:extLst>
          </p:cNvPr>
          <p:cNvSpPr>
            <a:spLocks noGrp="1"/>
          </p:cNvSpPr>
          <p:nvPr>
            <p:ph type="title" hasCustomPrompt="1"/>
          </p:nvPr>
        </p:nvSpPr>
        <p:spPr>
          <a:xfrm>
            <a:off x="2510400" y="1864978"/>
            <a:ext cx="7171200" cy="1897452"/>
          </a:xfrm>
          <a:prstGeom prst="rect">
            <a:avLst/>
          </a:prstGeom>
        </p:spPr>
        <p:txBody>
          <a:bodyPr lIns="0" tIns="0" rIns="0" bIns="0" anchor="b">
            <a:noAutofit/>
          </a:bodyPr>
          <a:lstStyle>
            <a:lvl1pPr algn="ctr">
              <a:lnSpc>
                <a:spcPts val="5200"/>
              </a:lnSpc>
              <a:defRPr sz="6000" b="0" i="0">
                <a:solidFill>
                  <a:schemeClr val="accent4"/>
                </a:solidFill>
                <a:latin typeface="Arial" panose="020B0604020202020204" pitchFamily="34" charset="0"/>
              </a:defRPr>
            </a:lvl1pPr>
          </a:lstStyle>
          <a:p>
            <a:r>
              <a:rPr lang="en-US" noProof="0" dirty="0"/>
              <a:t>Name of the presentation</a:t>
            </a:r>
          </a:p>
        </p:txBody>
      </p:sp>
      <p:sp>
        <p:nvSpPr>
          <p:cNvPr id="17" name="Text Placeholder 16">
            <a:extLst>
              <a:ext uri="{FF2B5EF4-FFF2-40B4-BE49-F238E27FC236}">
                <a16:creationId xmlns:a16="http://schemas.microsoft.com/office/drawing/2014/main" id="{194777F7-4C35-4C28-864A-CEF4CF282ADE}"/>
              </a:ext>
            </a:extLst>
          </p:cNvPr>
          <p:cNvSpPr>
            <a:spLocks noGrp="1"/>
          </p:cNvSpPr>
          <p:nvPr>
            <p:ph type="body" sz="quarter" idx="10" hasCustomPrompt="1"/>
          </p:nvPr>
        </p:nvSpPr>
        <p:spPr>
          <a:xfrm>
            <a:off x="2511194" y="3875277"/>
            <a:ext cx="7169613" cy="492441"/>
          </a:xfrm>
          <a:prstGeom prst="rect">
            <a:avLst/>
          </a:prstGeom>
        </p:spPr>
        <p:txBody>
          <a:bodyPr lIns="0" tIns="0" rIns="0" bIns="0">
            <a:noAutofit/>
          </a:bodyPr>
          <a:lstStyle>
            <a:lvl1pPr marL="0" indent="0" algn="ctr">
              <a:lnSpc>
                <a:spcPct val="100000"/>
              </a:lnSpc>
              <a:spcBef>
                <a:spcPts val="0"/>
              </a:spcBef>
              <a:buNone/>
              <a:defRPr sz="1400" cap="all" spc="307" baseline="0">
                <a:solidFill>
                  <a:schemeClr val="accent3"/>
                </a:solidFill>
              </a:defRPr>
            </a:lvl1pPr>
          </a:lstStyle>
          <a:p>
            <a:pPr lvl="0"/>
            <a:r>
              <a:rPr lang="en-US" noProof="0" dirty="0"/>
              <a:t>Sub-title of the presentation</a:t>
            </a:r>
          </a:p>
        </p:txBody>
      </p:sp>
      <p:sp>
        <p:nvSpPr>
          <p:cNvPr id="28" name="Text Placeholder 18">
            <a:extLst>
              <a:ext uri="{FF2B5EF4-FFF2-40B4-BE49-F238E27FC236}">
                <a16:creationId xmlns:a16="http://schemas.microsoft.com/office/drawing/2014/main" id="{60E0BBF1-81D0-4A75-938D-3CF6C89BCDC8}"/>
              </a:ext>
            </a:extLst>
          </p:cNvPr>
          <p:cNvSpPr>
            <a:spLocks noGrp="1"/>
          </p:cNvSpPr>
          <p:nvPr>
            <p:ph type="body" sz="quarter" idx="11" hasCustomPrompt="1"/>
          </p:nvPr>
        </p:nvSpPr>
        <p:spPr>
          <a:xfrm>
            <a:off x="5004858" y="4823254"/>
            <a:ext cx="2182284" cy="292834"/>
          </a:xfrm>
          <a:prstGeom prst="rect">
            <a:avLst/>
          </a:prstGeom>
        </p:spPr>
        <p:txBody>
          <a:bodyPr lIns="0" tIns="0" rIns="0" bIns="0" anchor="ctr">
            <a:noAutofit/>
          </a:bodyPr>
          <a:lstStyle>
            <a:lvl1pPr marL="0" indent="0" algn="ctr">
              <a:lnSpc>
                <a:spcPct val="100000"/>
              </a:lnSpc>
              <a:spcBef>
                <a:spcPts val="0"/>
              </a:spcBef>
              <a:buNone/>
              <a:defRPr sz="1000">
                <a:solidFill>
                  <a:schemeClr val="tx2"/>
                </a:solidFill>
              </a:defRPr>
            </a:lvl1pPr>
          </a:lstStyle>
          <a:p>
            <a:pPr lvl="0"/>
            <a:r>
              <a:rPr lang="en-US" noProof="0" dirty="0"/>
              <a:t>Date</a:t>
            </a:r>
          </a:p>
        </p:txBody>
      </p:sp>
      <p:sp>
        <p:nvSpPr>
          <p:cNvPr id="29" name="Text Placeholder 18">
            <a:extLst>
              <a:ext uri="{FF2B5EF4-FFF2-40B4-BE49-F238E27FC236}">
                <a16:creationId xmlns:a16="http://schemas.microsoft.com/office/drawing/2014/main" id="{D16E23FF-15B9-4530-AFFA-FB1EDA1CCF0D}"/>
              </a:ext>
            </a:extLst>
          </p:cNvPr>
          <p:cNvSpPr>
            <a:spLocks noGrp="1"/>
          </p:cNvSpPr>
          <p:nvPr>
            <p:ph type="body" sz="quarter" idx="12" hasCustomPrompt="1"/>
          </p:nvPr>
        </p:nvSpPr>
        <p:spPr>
          <a:xfrm>
            <a:off x="5004858" y="5481608"/>
            <a:ext cx="2182284" cy="292834"/>
          </a:xfrm>
          <a:prstGeom prst="rect">
            <a:avLst/>
          </a:prstGeom>
        </p:spPr>
        <p:txBody>
          <a:bodyPr lIns="0" tIns="0" rIns="0" bIns="0" anchor="ctr">
            <a:noAutofit/>
          </a:bodyPr>
          <a:lstStyle>
            <a:lvl1pPr marL="0" indent="0" algn="ctr">
              <a:lnSpc>
                <a:spcPct val="100000"/>
              </a:lnSpc>
              <a:spcBef>
                <a:spcPts val="0"/>
              </a:spcBef>
              <a:buNone/>
              <a:defRPr sz="1000">
                <a:solidFill>
                  <a:schemeClr val="tx2"/>
                </a:solidFill>
              </a:defRPr>
            </a:lvl1pPr>
          </a:lstStyle>
          <a:p>
            <a:pPr lvl="0"/>
            <a:r>
              <a:rPr lang="en-US" noProof="0" dirty="0"/>
              <a:t>Mail Address</a:t>
            </a:r>
          </a:p>
        </p:txBody>
      </p:sp>
      <p:sp>
        <p:nvSpPr>
          <p:cNvPr id="30" name="Text Placeholder 18">
            <a:extLst>
              <a:ext uri="{FF2B5EF4-FFF2-40B4-BE49-F238E27FC236}">
                <a16:creationId xmlns:a16="http://schemas.microsoft.com/office/drawing/2014/main" id="{D4E36416-9B14-4300-ACFE-208D7FC56B04}"/>
              </a:ext>
            </a:extLst>
          </p:cNvPr>
          <p:cNvSpPr>
            <a:spLocks noGrp="1"/>
          </p:cNvSpPr>
          <p:nvPr>
            <p:ph type="body" sz="quarter" idx="13" hasCustomPrompt="1"/>
          </p:nvPr>
        </p:nvSpPr>
        <p:spPr>
          <a:xfrm>
            <a:off x="5004858" y="5810786"/>
            <a:ext cx="2182284" cy="292834"/>
          </a:xfrm>
          <a:prstGeom prst="rect">
            <a:avLst/>
          </a:prstGeom>
        </p:spPr>
        <p:txBody>
          <a:bodyPr lIns="0" tIns="0" rIns="0" bIns="0" anchor="ctr">
            <a:noAutofit/>
          </a:bodyPr>
          <a:lstStyle>
            <a:lvl1pPr marL="0" indent="0" algn="ctr">
              <a:lnSpc>
                <a:spcPct val="100000"/>
              </a:lnSpc>
              <a:spcBef>
                <a:spcPts val="0"/>
              </a:spcBef>
              <a:buNone/>
              <a:defRPr sz="1000">
                <a:solidFill>
                  <a:schemeClr val="tx2"/>
                </a:solidFill>
              </a:defRPr>
            </a:lvl1pPr>
          </a:lstStyle>
          <a:p>
            <a:pPr lvl="0"/>
            <a:r>
              <a:rPr lang="en-US" noProof="0" dirty="0"/>
              <a:t>Telephone</a:t>
            </a:r>
          </a:p>
        </p:txBody>
      </p:sp>
      <p:sp>
        <p:nvSpPr>
          <p:cNvPr id="31" name="Text Placeholder 18">
            <a:extLst>
              <a:ext uri="{FF2B5EF4-FFF2-40B4-BE49-F238E27FC236}">
                <a16:creationId xmlns:a16="http://schemas.microsoft.com/office/drawing/2014/main" id="{E086908B-9A21-4413-98DB-C5F4798C4183}"/>
              </a:ext>
            </a:extLst>
          </p:cNvPr>
          <p:cNvSpPr>
            <a:spLocks noGrp="1"/>
          </p:cNvSpPr>
          <p:nvPr>
            <p:ph type="body" sz="quarter" idx="14" hasCustomPrompt="1"/>
          </p:nvPr>
        </p:nvSpPr>
        <p:spPr>
          <a:xfrm>
            <a:off x="5004858" y="5152431"/>
            <a:ext cx="2182284" cy="292834"/>
          </a:xfrm>
          <a:prstGeom prst="rect">
            <a:avLst/>
          </a:prstGeom>
        </p:spPr>
        <p:txBody>
          <a:bodyPr lIns="0" tIns="0" rIns="0" bIns="0" anchor="ctr">
            <a:noAutofit/>
          </a:bodyPr>
          <a:lstStyle>
            <a:lvl1pPr marL="0" indent="0" algn="ctr">
              <a:lnSpc>
                <a:spcPct val="100000"/>
              </a:lnSpc>
              <a:spcBef>
                <a:spcPts val="0"/>
              </a:spcBef>
              <a:buNone/>
              <a:defRPr sz="1000">
                <a:solidFill>
                  <a:schemeClr val="tx2"/>
                </a:solidFill>
              </a:defRPr>
            </a:lvl1pPr>
          </a:lstStyle>
          <a:p>
            <a:pPr lvl="0"/>
            <a:r>
              <a:rPr lang="en-US" noProof="0" dirty="0"/>
              <a:t>First And Last Name</a:t>
            </a:r>
          </a:p>
        </p:txBody>
      </p:sp>
      <p:sp>
        <p:nvSpPr>
          <p:cNvPr id="12" name="Rectangle 11">
            <a:extLst>
              <a:ext uri="{FF2B5EF4-FFF2-40B4-BE49-F238E27FC236}">
                <a16:creationId xmlns:a16="http://schemas.microsoft.com/office/drawing/2014/main" id="{1479E1B4-4E51-AC43-BFAC-26F5F943C61B}"/>
              </a:ext>
            </a:extLst>
          </p:cNvPr>
          <p:cNvSpPr/>
          <p:nvPr userDrawn="1"/>
        </p:nvSpPr>
        <p:spPr>
          <a:xfrm>
            <a:off x="5684310" y="4473839"/>
            <a:ext cx="823380" cy="991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noProof="0" dirty="0">
              <a:latin typeface="Arial" panose="020B0604020202020204" pitchFamily="34" charset="0"/>
            </a:endParaRPr>
          </a:p>
        </p:txBody>
      </p:sp>
      <p:sp>
        <p:nvSpPr>
          <p:cNvPr id="13" name="Picture Placeholder 2">
            <a:extLst>
              <a:ext uri="{FF2B5EF4-FFF2-40B4-BE49-F238E27FC236}">
                <a16:creationId xmlns:a16="http://schemas.microsoft.com/office/drawing/2014/main" id="{898FDCB4-2E43-BC40-AAE1-298E9E4E4B86}"/>
              </a:ext>
            </a:extLst>
          </p:cNvPr>
          <p:cNvSpPr>
            <a:spLocks noGrp="1"/>
          </p:cNvSpPr>
          <p:nvPr>
            <p:ph type="pic" sz="quarter" idx="15" hasCustomPrompt="1"/>
          </p:nvPr>
        </p:nvSpPr>
        <p:spPr>
          <a:xfrm>
            <a:off x="10509895" y="5848248"/>
            <a:ext cx="1473836" cy="771272"/>
          </a:xfrm>
          <a:prstGeom prst="rect">
            <a:avLst/>
          </a:prstGeom>
          <a:noFill/>
        </p:spPr>
        <p:txBody>
          <a:bodyPr anchor="ctr"/>
          <a:lstStyle>
            <a:lvl1pPr marL="0" indent="0" algn="ctr">
              <a:buNone/>
              <a:defRPr sz="1400">
                <a:solidFill>
                  <a:schemeClr val="tx2"/>
                </a:solidFill>
              </a:defRPr>
            </a:lvl1pPr>
          </a:lstStyle>
          <a:p>
            <a:r>
              <a:rPr lang="en-US" noProof="0" dirty="0"/>
              <a:t>Insert logo client</a:t>
            </a:r>
          </a:p>
        </p:txBody>
      </p:sp>
      <p:sp>
        <p:nvSpPr>
          <p:cNvPr id="14" name="Picture Placeholder 2">
            <a:extLst>
              <a:ext uri="{FF2B5EF4-FFF2-40B4-BE49-F238E27FC236}">
                <a16:creationId xmlns:a16="http://schemas.microsoft.com/office/drawing/2014/main" id="{C0E3DD8B-AB56-8242-8BD9-13D6FFFEB727}"/>
              </a:ext>
            </a:extLst>
          </p:cNvPr>
          <p:cNvSpPr>
            <a:spLocks noGrp="1"/>
          </p:cNvSpPr>
          <p:nvPr>
            <p:ph type="pic" sz="quarter" idx="16" hasCustomPrompt="1"/>
          </p:nvPr>
        </p:nvSpPr>
        <p:spPr>
          <a:xfrm>
            <a:off x="8847347" y="5848248"/>
            <a:ext cx="1473836" cy="771272"/>
          </a:xfrm>
          <a:prstGeom prst="rect">
            <a:avLst/>
          </a:prstGeom>
          <a:noFill/>
        </p:spPr>
        <p:txBody>
          <a:bodyPr anchor="ctr"/>
          <a:lstStyle>
            <a:lvl1pPr marL="0" indent="0" algn="ctr">
              <a:buNone/>
              <a:defRPr sz="1400">
                <a:solidFill>
                  <a:schemeClr val="tx2"/>
                </a:solidFill>
              </a:defRPr>
            </a:lvl1pPr>
          </a:lstStyle>
          <a:p>
            <a:r>
              <a:rPr lang="en-US" noProof="0" dirty="0"/>
              <a:t>Insert logo client</a:t>
            </a:r>
          </a:p>
        </p:txBody>
      </p:sp>
      <p:pic>
        <p:nvPicPr>
          <p:cNvPr id="16" name="Picture 15"/>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34183" y="60960"/>
            <a:ext cx="12048960" cy="6731726"/>
          </a:xfrm>
          <a:prstGeom prst="rect">
            <a:avLst/>
          </a:prstGeom>
        </p:spPr>
      </p:pic>
    </p:spTree>
    <p:extLst>
      <p:ext uri="{BB962C8B-B14F-4D97-AF65-F5344CB8AC3E}">
        <p14:creationId xmlns:p14="http://schemas.microsoft.com/office/powerpoint/2010/main" val="271335783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lajd z tekstem 2">
    <p:spTree>
      <p:nvGrpSpPr>
        <p:cNvPr id="1" name=""/>
        <p:cNvGrpSpPr/>
        <p:nvPr/>
      </p:nvGrpSpPr>
      <p:grpSpPr>
        <a:xfrm>
          <a:off x="0" y="0"/>
          <a:ext cx="0" cy="0"/>
          <a:chOff x="0" y="0"/>
          <a:chExt cx="0" cy="0"/>
        </a:xfrm>
      </p:grpSpPr>
      <p:sp>
        <p:nvSpPr>
          <p:cNvPr id="15" name="Symbol zastępczy zawartości 2"/>
          <p:cNvSpPr>
            <a:spLocks noGrp="1"/>
          </p:cNvSpPr>
          <p:nvPr>
            <p:ph sz="quarter" idx="13" hasCustomPrompt="1"/>
          </p:nvPr>
        </p:nvSpPr>
        <p:spPr>
          <a:xfrm>
            <a:off x="924984" y="1962383"/>
            <a:ext cx="10835216"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10801351" cy="298449"/>
          </a:xfrm>
        </p:spPr>
        <p:txBody>
          <a:bodyPr/>
          <a:lstStyle>
            <a:lvl1pPr marL="0" indent="0">
              <a:buFont typeface="Wingdings" pitchFamily="2" charset="2"/>
              <a:buNone/>
              <a:defRPr>
                <a:solidFill>
                  <a:srgbClr val="81BC00"/>
                </a:solidFill>
              </a:defRPr>
            </a:lvl1pPr>
          </a:lstStyle>
          <a:p>
            <a:pPr marL="0" indent="0">
              <a:buFont typeface="Wingdings" pitchFamily="2" charset="2"/>
              <a:buNone/>
            </a:pPr>
            <a:r>
              <a:rPr lang="pl-PL" b="1" dirty="0">
                <a:solidFill>
                  <a:schemeClr val="bg2"/>
                </a:solidFill>
              </a:rPr>
              <a:t>PODTYTUŁ</a:t>
            </a:r>
            <a:endParaRPr lang="pl-PL" dirty="0"/>
          </a:p>
        </p:txBody>
      </p:sp>
      <p:sp>
        <p:nvSpPr>
          <p:cNvPr id="7" name="Tytuł 1">
            <a:extLst>
              <a:ext uri="{FF2B5EF4-FFF2-40B4-BE49-F238E27FC236}">
                <a16:creationId xmlns:a16="http://schemas.microsoft.com/office/drawing/2014/main" id="{3CA16B62-741F-3138-CDB8-71B2887FB201}"/>
              </a:ext>
            </a:extLst>
          </p:cNvPr>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2" name="Symbol zastępczy numeru slajdu 1">
            <a:extLst>
              <a:ext uri="{FF2B5EF4-FFF2-40B4-BE49-F238E27FC236}">
                <a16:creationId xmlns:a16="http://schemas.microsoft.com/office/drawing/2014/main" id="{810D10B6-E01F-72B7-C0C1-C28761959954}"/>
              </a:ext>
            </a:extLst>
          </p:cNvPr>
          <p:cNvSpPr>
            <a:spLocks noGrp="1"/>
          </p:cNvSpPr>
          <p:nvPr>
            <p:ph type="sldNum" sz="quarter" idx="15"/>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273844867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lajd z tekstem 3 - dwie kolumny">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10835216" cy="4106100"/>
          </a:xfrm>
        </p:spPr>
        <p:txBody>
          <a:bodyPr numCol="2" spcCol="180000"/>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1080135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2" name="Symbol zastępczy numeru slajdu 1">
            <a:extLst>
              <a:ext uri="{FF2B5EF4-FFF2-40B4-BE49-F238E27FC236}">
                <a16:creationId xmlns:a16="http://schemas.microsoft.com/office/drawing/2014/main" id="{C441EEDD-7CF9-9BDA-9361-3C8F32B1F91D}"/>
              </a:ext>
            </a:extLst>
          </p:cNvPr>
          <p:cNvSpPr>
            <a:spLocks noGrp="1"/>
          </p:cNvSpPr>
          <p:nvPr>
            <p:ph type="sldNum" sz="quarter" idx="15"/>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194940069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lajd z tekstem 4">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5291019"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2" y="1457657"/>
            <a:ext cx="529169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 1</a:t>
            </a:r>
            <a:endParaRPr lang="pl-PL" dirty="0"/>
          </a:p>
        </p:txBody>
      </p:sp>
      <p:sp>
        <p:nvSpPr>
          <p:cNvPr id="8" name="Symbol zastępczy zawartości 2"/>
          <p:cNvSpPr>
            <a:spLocks noGrp="1"/>
          </p:cNvSpPr>
          <p:nvPr>
            <p:ph sz="quarter" idx="15" hasCustomPrompt="1"/>
          </p:nvPr>
        </p:nvSpPr>
        <p:spPr>
          <a:xfrm>
            <a:off x="6464429" y="1962383"/>
            <a:ext cx="5291019"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13" name="Symbol zastępczy zawartości 4"/>
          <p:cNvSpPr>
            <a:spLocks noGrp="1"/>
          </p:cNvSpPr>
          <p:nvPr>
            <p:ph sz="quarter" idx="16" hasCustomPrompt="1"/>
          </p:nvPr>
        </p:nvSpPr>
        <p:spPr>
          <a:xfrm>
            <a:off x="6463757" y="1457657"/>
            <a:ext cx="529169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 1</a:t>
            </a:r>
            <a:endParaRPr lang="pl-PL" dirty="0"/>
          </a:p>
        </p:txBody>
      </p:sp>
      <p:sp>
        <p:nvSpPr>
          <p:cNvPr id="2" name="Symbol zastępczy numeru slajdu 1">
            <a:extLst>
              <a:ext uri="{FF2B5EF4-FFF2-40B4-BE49-F238E27FC236}">
                <a16:creationId xmlns:a16="http://schemas.microsoft.com/office/drawing/2014/main" id="{7715A34D-679C-4AC9-9D2F-A4CE67AAB6C6}"/>
              </a:ext>
            </a:extLst>
          </p:cNvPr>
          <p:cNvSpPr>
            <a:spLocks noGrp="1"/>
          </p:cNvSpPr>
          <p:nvPr>
            <p:ph type="sldNum" sz="quarter" idx="17"/>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316404807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cytat">
    <p:spTree>
      <p:nvGrpSpPr>
        <p:cNvPr id="1" name=""/>
        <p:cNvGrpSpPr/>
        <p:nvPr/>
      </p:nvGrpSpPr>
      <p:grpSpPr>
        <a:xfrm>
          <a:off x="0" y="0"/>
          <a:ext cx="0" cy="0"/>
          <a:chOff x="0" y="0"/>
          <a:chExt cx="0" cy="0"/>
        </a:xfrm>
      </p:grpSpPr>
      <p:sp>
        <p:nvSpPr>
          <p:cNvPr id="18" name="Tytuł 1"/>
          <p:cNvSpPr>
            <a:spLocks noGrp="1"/>
          </p:cNvSpPr>
          <p:nvPr>
            <p:ph type="title" hasCustomPrompt="1"/>
          </p:nvPr>
        </p:nvSpPr>
        <p:spPr>
          <a:xfrm>
            <a:off x="935568" y="334435"/>
            <a:ext cx="10824633" cy="753533"/>
          </a:xfrm>
        </p:spPr>
        <p:txBody>
          <a:bodyPr/>
          <a:lstStyle>
            <a:lvl1pPr>
              <a:defRPr>
                <a:solidFill>
                  <a:srgbClr val="009597"/>
                </a:solidFill>
              </a:defRPr>
            </a:lvl1pPr>
          </a:lstStyle>
          <a:p>
            <a:r>
              <a:rPr lang="pl-PL" dirty="0">
                <a:solidFill>
                  <a:schemeClr val="accent1"/>
                </a:solidFill>
              </a:rPr>
              <a:t>Cytat</a:t>
            </a:r>
          </a:p>
        </p:txBody>
      </p:sp>
      <p:pic>
        <p:nvPicPr>
          <p:cNvPr id="21" name="Obraz 20">
            <a:extLst>
              <a:ext uri="{FF2B5EF4-FFF2-40B4-BE49-F238E27FC236}">
                <a16:creationId xmlns:a16="http://schemas.microsoft.com/office/drawing/2014/main" id="{51216647-0973-469E-890C-D049E1B05327}"/>
              </a:ext>
            </a:extLst>
          </p:cNvPr>
          <p:cNvPicPr>
            <a:picLocks noChangeAspect="1"/>
          </p:cNvPicPr>
          <p:nvPr userDrawn="1"/>
        </p:nvPicPr>
        <p:blipFill>
          <a:blip r:embed="rId2"/>
          <a:stretch>
            <a:fillRect/>
          </a:stretch>
        </p:blipFill>
        <p:spPr>
          <a:xfrm>
            <a:off x="1539343" y="2063798"/>
            <a:ext cx="390099" cy="1710429"/>
          </a:xfrm>
          <a:prstGeom prst="rect">
            <a:avLst/>
          </a:prstGeom>
        </p:spPr>
      </p:pic>
      <p:sp>
        <p:nvSpPr>
          <p:cNvPr id="3" name="Symbol zastępczy zawartości 2"/>
          <p:cNvSpPr>
            <a:spLocks noGrp="1"/>
          </p:cNvSpPr>
          <p:nvPr>
            <p:ph sz="quarter" idx="14" hasCustomPrompt="1"/>
          </p:nvPr>
        </p:nvSpPr>
        <p:spPr>
          <a:xfrm>
            <a:off x="2237317" y="2063751"/>
            <a:ext cx="9499600" cy="1710267"/>
          </a:xfrm>
        </p:spPr>
        <p:txBody>
          <a:bodyPr/>
          <a:lstStyle>
            <a:lvl1pPr marL="0" indent="0">
              <a:buNone/>
              <a:defRPr sz="3733" b="0" i="1">
                <a:solidFill>
                  <a:srgbClr val="009597"/>
                </a:solidFill>
              </a:defRPr>
            </a:lvl1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5" name="Symbol zastępczy zawartości 4"/>
          <p:cNvSpPr>
            <a:spLocks noGrp="1"/>
          </p:cNvSpPr>
          <p:nvPr>
            <p:ph sz="quarter" idx="15" hasCustomPrompt="1"/>
          </p:nvPr>
        </p:nvSpPr>
        <p:spPr>
          <a:xfrm>
            <a:off x="2236597" y="4411361"/>
            <a:ext cx="9457267" cy="1176867"/>
          </a:xfrm>
        </p:spPr>
        <p:txBody>
          <a:bodyPr/>
          <a:lstStyle>
            <a:lvl1pPr marL="0" indent="0">
              <a:buNone/>
              <a:defRPr sz="2400" b="1">
                <a:solidFill>
                  <a:schemeClr val="accent3"/>
                </a:solidFill>
              </a:defRPr>
            </a:lvl1pPr>
          </a:lstStyle>
          <a:p>
            <a:pPr lvl="0"/>
            <a:r>
              <a:rPr lang="pl-PL" dirty="0" err="1"/>
              <a:t>Lorem</a:t>
            </a:r>
            <a:r>
              <a:rPr lang="pl-PL" dirty="0"/>
              <a:t> </a:t>
            </a:r>
            <a:r>
              <a:rPr lang="pl-PL" dirty="0" err="1"/>
              <a:t>ipsum</a:t>
            </a:r>
            <a:endParaRPr lang="pl-PL" dirty="0"/>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endParaRPr lang="pl-PL" dirty="0"/>
          </a:p>
        </p:txBody>
      </p:sp>
      <p:sp>
        <p:nvSpPr>
          <p:cNvPr id="2" name="Symbol zastępczy numeru slajdu 1">
            <a:extLst>
              <a:ext uri="{FF2B5EF4-FFF2-40B4-BE49-F238E27FC236}">
                <a16:creationId xmlns:a16="http://schemas.microsoft.com/office/drawing/2014/main" id="{867D99D1-2028-B6E8-E491-A5E301624B4A}"/>
              </a:ext>
            </a:extLst>
          </p:cNvPr>
          <p:cNvSpPr>
            <a:spLocks noGrp="1"/>
          </p:cNvSpPr>
          <p:nvPr>
            <p:ph type="sldNum" sz="quarter" idx="16"/>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304712268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lajd ze zdjęciem 1">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4"/>
            <a:ext cx="4931013" cy="3746643"/>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4931687"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8" name="Symbol zastępczy obrazu 4"/>
          <p:cNvSpPr>
            <a:spLocks noGrp="1"/>
          </p:cNvSpPr>
          <p:nvPr>
            <p:ph type="pic" sz="quarter" idx="15" hasCustomPrompt="1"/>
          </p:nvPr>
        </p:nvSpPr>
        <p:spPr>
          <a:xfrm>
            <a:off x="6032501" y="1454151"/>
            <a:ext cx="5727700" cy="4254875"/>
          </a:xfrm>
        </p:spPr>
        <p:txBody>
          <a:bodyPr/>
          <a:lstStyle>
            <a:lvl1pPr marL="0" indent="0" algn="ctr">
              <a:buFontTx/>
              <a:buNone/>
              <a:defRPr b="0">
                <a:solidFill>
                  <a:schemeClr val="accent3"/>
                </a:solidFill>
              </a:defRPr>
            </a:lvl1pPr>
          </a:lstStyle>
          <a:p>
            <a:r>
              <a:rPr lang="pl-PL" dirty="0"/>
              <a:t>Wstaw obraz</a:t>
            </a:r>
          </a:p>
        </p:txBody>
      </p:sp>
      <p:sp>
        <p:nvSpPr>
          <p:cNvPr id="2" name="Symbol zastępczy numeru slajdu 1">
            <a:extLst>
              <a:ext uri="{FF2B5EF4-FFF2-40B4-BE49-F238E27FC236}">
                <a16:creationId xmlns:a16="http://schemas.microsoft.com/office/drawing/2014/main" id="{7814CC9E-C65F-165E-0604-3A6392D28D7C}"/>
              </a:ext>
            </a:extLst>
          </p:cNvPr>
          <p:cNvSpPr>
            <a:spLocks noGrp="1"/>
          </p:cNvSpPr>
          <p:nvPr>
            <p:ph type="sldNum" sz="quarter" idx="16"/>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171721207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lajd ze zdjęciem 2">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6829187" y="1962384"/>
            <a:ext cx="4931013" cy="3866643"/>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6828514" y="1457657"/>
            <a:ext cx="4931687"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8" name="Symbol zastępczy obrazu 4"/>
          <p:cNvSpPr>
            <a:spLocks noGrp="1"/>
          </p:cNvSpPr>
          <p:nvPr>
            <p:ph type="pic" sz="quarter" idx="15" hasCustomPrompt="1"/>
          </p:nvPr>
        </p:nvSpPr>
        <p:spPr>
          <a:xfrm>
            <a:off x="944105" y="1454150"/>
            <a:ext cx="5511900" cy="4374876"/>
          </a:xfrm>
        </p:spPr>
        <p:txBody>
          <a:bodyPr/>
          <a:lstStyle>
            <a:lvl1pPr marL="0" indent="0" algn="ctr">
              <a:buFontTx/>
              <a:buNone/>
              <a:defRPr b="0">
                <a:solidFill>
                  <a:schemeClr val="accent3"/>
                </a:solidFill>
              </a:defRPr>
            </a:lvl1pPr>
          </a:lstStyle>
          <a:p>
            <a:r>
              <a:rPr lang="pl-PL" dirty="0"/>
              <a:t>Wstaw obraz</a:t>
            </a:r>
          </a:p>
        </p:txBody>
      </p:sp>
      <p:sp>
        <p:nvSpPr>
          <p:cNvPr id="2" name="Symbol zastępczy numeru slajdu 1">
            <a:extLst>
              <a:ext uri="{FF2B5EF4-FFF2-40B4-BE49-F238E27FC236}">
                <a16:creationId xmlns:a16="http://schemas.microsoft.com/office/drawing/2014/main" id="{EBCA5C9C-CE6F-B4C4-7578-B6C3BC9C6128}"/>
              </a:ext>
            </a:extLst>
          </p:cNvPr>
          <p:cNvSpPr>
            <a:spLocks noGrp="1"/>
          </p:cNvSpPr>
          <p:nvPr>
            <p:ph type="sldNum" sz="quarter" idx="16"/>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369528997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_Slajd z tytułem pusty">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2" name="Symbol zastępczy numeru slajdu 1">
            <a:extLst>
              <a:ext uri="{FF2B5EF4-FFF2-40B4-BE49-F238E27FC236}">
                <a16:creationId xmlns:a16="http://schemas.microsoft.com/office/drawing/2014/main" id="{B7427E44-54E6-E838-7FF3-8BDA8E814DDB}"/>
              </a:ext>
            </a:extLst>
          </p:cNvPr>
          <p:cNvSpPr>
            <a:spLocks noGrp="1"/>
          </p:cNvSpPr>
          <p:nvPr>
            <p:ph type="sldNum" sz="quarter" idx="10"/>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114567753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p:cSld name="2_Strona zamykająca 2">
    <p:bg bwMode="gray">
      <p:bgPr>
        <a:solidFill>
          <a:schemeClr val="accent3"/>
        </a:solidFill>
        <a:effectLst/>
      </p:bgPr>
    </p:bg>
    <p:spTree>
      <p:nvGrpSpPr>
        <p:cNvPr id="1" name=""/>
        <p:cNvGrpSpPr/>
        <p:nvPr/>
      </p:nvGrpSpPr>
      <p:grpSpPr>
        <a:xfrm>
          <a:off x="0" y="0"/>
          <a:ext cx="0" cy="0"/>
          <a:chOff x="0" y="0"/>
          <a:chExt cx="0" cy="0"/>
        </a:xfrm>
      </p:grpSpPr>
      <p:pic>
        <p:nvPicPr>
          <p:cNvPr id="6" name="Obraz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15127" y="5255491"/>
            <a:ext cx="7952509" cy="1089891"/>
          </a:xfrm>
          <a:prstGeom prst="rect">
            <a:avLst/>
          </a:prstGeom>
        </p:spPr>
      </p:pic>
    </p:spTree>
    <p:extLst>
      <p:ext uri="{BB962C8B-B14F-4D97-AF65-F5344CB8AC3E}">
        <p14:creationId xmlns:p14="http://schemas.microsoft.com/office/powerpoint/2010/main" val="136101499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p:cSld name="Strona zamykająca 1">
    <p:spTree>
      <p:nvGrpSpPr>
        <p:cNvPr id="1" name=""/>
        <p:cNvGrpSpPr/>
        <p:nvPr/>
      </p:nvGrpSpPr>
      <p:grpSpPr>
        <a:xfrm>
          <a:off x="0" y="0"/>
          <a:ext cx="0" cy="0"/>
          <a:chOff x="0" y="0"/>
          <a:chExt cx="0" cy="0"/>
        </a:xfrm>
      </p:grpSpPr>
      <p:pic>
        <p:nvPicPr>
          <p:cNvPr id="3" name="Obraz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24364" y="5273964"/>
            <a:ext cx="7961745" cy="1071419"/>
          </a:xfrm>
          <a:prstGeom prst="rect">
            <a:avLst/>
          </a:prstGeom>
        </p:spPr>
      </p:pic>
    </p:spTree>
    <p:extLst>
      <p:ext uri="{BB962C8B-B14F-4D97-AF65-F5344CB8AC3E}">
        <p14:creationId xmlns:p14="http://schemas.microsoft.com/office/powerpoint/2010/main" val="398132818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trona tytułowa ze zdjęciem">
    <p:bg>
      <p:bgPr>
        <a:solidFill>
          <a:srgbClr val="FFFFFF"/>
        </a:solidFill>
        <a:effectLst/>
      </p:bgPr>
    </p:bg>
    <p:spTree>
      <p:nvGrpSpPr>
        <p:cNvPr id="1" name=""/>
        <p:cNvGrpSpPr/>
        <p:nvPr/>
      </p:nvGrpSpPr>
      <p:grpSpPr>
        <a:xfrm>
          <a:off x="0" y="0"/>
          <a:ext cx="0" cy="0"/>
          <a:chOff x="0" y="0"/>
          <a:chExt cx="0" cy="0"/>
        </a:xfrm>
      </p:grpSpPr>
      <p:sp>
        <p:nvSpPr>
          <p:cNvPr id="12" name="Titre 1"/>
          <p:cNvSpPr>
            <a:spLocks noGrp="1"/>
          </p:cNvSpPr>
          <p:nvPr>
            <p:ph type="title" hasCustomPrompt="1"/>
          </p:nvPr>
        </p:nvSpPr>
        <p:spPr bwMode="gray">
          <a:xfrm>
            <a:off x="6280733" y="2361347"/>
            <a:ext cx="5575335" cy="1440000"/>
          </a:xfrm>
        </p:spPr>
        <p:txBody>
          <a:bodyPr tIns="180000" anchor="ctr" anchorCtr="0"/>
          <a:lstStyle>
            <a:lvl1pPr algn="l">
              <a:lnSpc>
                <a:spcPct val="80000"/>
              </a:lnSpc>
              <a:spcBef>
                <a:spcPts val="0"/>
              </a:spcBef>
              <a:spcAft>
                <a:spcPts val="0"/>
              </a:spcAft>
              <a:defRPr sz="3735" b="1" cap="all" baseline="0">
                <a:solidFill>
                  <a:srgbClr val="009597"/>
                </a:solidFill>
              </a:defRPr>
            </a:lvl1pPr>
          </a:lstStyle>
          <a:p>
            <a:r>
              <a:rPr lang="pl-PL" noProof="0" dirty="0"/>
              <a:t>TYTUŁ PREZENTACJI </a:t>
            </a:r>
            <a:br>
              <a:rPr lang="pl-PL" noProof="0" dirty="0"/>
            </a:br>
            <a:r>
              <a:rPr lang="pl-PL" noProof="0" dirty="0"/>
              <a:t>– Slajd ze zdjęciem</a:t>
            </a:r>
          </a:p>
        </p:txBody>
      </p:sp>
      <p:sp>
        <p:nvSpPr>
          <p:cNvPr id="11" name="Symbol zastępczy tekstu 2"/>
          <p:cNvSpPr>
            <a:spLocks noGrp="1"/>
          </p:cNvSpPr>
          <p:nvPr>
            <p:ph type="body" sz="quarter" idx="20" hasCustomPrompt="1"/>
          </p:nvPr>
        </p:nvSpPr>
        <p:spPr>
          <a:xfrm>
            <a:off x="6280731" y="4615519"/>
            <a:ext cx="4997672" cy="168000"/>
          </a:xfrm>
          <a:noFill/>
          <a:ln>
            <a:noFill/>
          </a:ln>
          <a:effectLst/>
        </p:spPr>
        <p:txBody>
          <a:bodyPr anchor="t"/>
          <a:lstStyle>
            <a:lvl1pPr marL="0" indent="0">
              <a:lnSpc>
                <a:spcPct val="80000"/>
              </a:lnSpc>
              <a:buFontTx/>
              <a:buNone/>
              <a:defRPr sz="1467" b="0">
                <a:ln>
                  <a:noFill/>
                </a:ln>
                <a:solidFill>
                  <a:srgbClr val="009597"/>
                </a:solidFill>
                <a:latin typeface="+mj-lt"/>
              </a:defRPr>
            </a:lvl1pPr>
            <a:lvl2pPr marL="575978" indent="0">
              <a:buFontTx/>
              <a:buNone/>
              <a:defRPr sz="1600"/>
            </a:lvl2pPr>
            <a:lvl3pPr marL="1151958" indent="0">
              <a:buFontTx/>
              <a:buNone/>
              <a:defRPr sz="1600"/>
            </a:lvl3pPr>
            <a:lvl4pPr marL="1727935" indent="0">
              <a:buFontTx/>
              <a:buNone/>
              <a:defRPr sz="1600"/>
            </a:lvl4pPr>
            <a:lvl5pPr marL="2303914" indent="0">
              <a:buFontTx/>
              <a:buNone/>
              <a:defRPr sz="1600"/>
            </a:lvl5pPr>
          </a:lstStyle>
          <a:p>
            <a:pPr lvl="0"/>
            <a:r>
              <a:rPr lang="pl-PL" dirty="0" err="1"/>
              <a:t>xxxxxxxxxxxxxxxxx</a:t>
            </a:r>
            <a:endParaRPr lang="pl-PL" dirty="0"/>
          </a:p>
        </p:txBody>
      </p:sp>
      <p:sp>
        <p:nvSpPr>
          <p:cNvPr id="10" name="Symbol zastępczy obrazu 9">
            <a:extLst>
              <a:ext uri="{FF2B5EF4-FFF2-40B4-BE49-F238E27FC236}">
                <a16:creationId xmlns:a16="http://schemas.microsoft.com/office/drawing/2014/main" id="{71BB64A8-5201-560B-036C-DD2C167D1242}"/>
              </a:ext>
            </a:extLst>
          </p:cNvPr>
          <p:cNvSpPr>
            <a:spLocks noGrp="1"/>
          </p:cNvSpPr>
          <p:nvPr>
            <p:ph type="pic" sz="quarter" idx="24"/>
          </p:nvPr>
        </p:nvSpPr>
        <p:spPr>
          <a:xfrm>
            <a:off x="575943" y="788974"/>
            <a:ext cx="5216423" cy="5178788"/>
          </a:xfrm>
        </p:spPr>
        <p:txBody>
          <a:bodyPr/>
          <a:lstStyle>
            <a:lvl1pPr marL="0" indent="0">
              <a:buNone/>
              <a:defRPr>
                <a:solidFill>
                  <a:schemeClr val="bg1"/>
                </a:solidFill>
              </a:defRPr>
            </a:lvl1pPr>
          </a:lstStyle>
          <a:p>
            <a:endParaRPr lang="pl-PL" noProof="0" dirty="0"/>
          </a:p>
        </p:txBody>
      </p:sp>
      <p:sp>
        <p:nvSpPr>
          <p:cNvPr id="7" name="pole tekstowe 6">
            <a:extLst>
              <a:ext uri="{FF2B5EF4-FFF2-40B4-BE49-F238E27FC236}">
                <a16:creationId xmlns:a16="http://schemas.microsoft.com/office/drawing/2014/main" id="{619EA351-D5B5-7F01-11D2-2725DC11DB3F}"/>
              </a:ext>
            </a:extLst>
          </p:cNvPr>
          <p:cNvSpPr txBox="1"/>
          <p:nvPr userDrawn="1"/>
        </p:nvSpPr>
        <p:spPr>
          <a:xfrm>
            <a:off x="8616031" y="188871"/>
            <a:ext cx="3240036" cy="7217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pPr marL="0" marR="0" lvl="0" indent="0" algn="r" defTabSz="1100627" rtl="0" eaLnBrk="1" fontAlgn="auto" latinLnBrk="0" hangingPunct="0">
              <a:lnSpc>
                <a:spcPct val="100000"/>
              </a:lnSpc>
              <a:spcBef>
                <a:spcPts val="0"/>
              </a:spcBef>
              <a:spcAft>
                <a:spcPts val="0"/>
              </a:spcAft>
              <a:buClrTx/>
              <a:buSzTx/>
              <a:buFontTx/>
              <a:buNone/>
              <a:tabLst/>
              <a:defRPr sz="4000">
                <a:solidFill>
                  <a:srgbClr val="199FA1"/>
                </a:solidFill>
              </a:defRPr>
            </a:pPr>
            <a:r>
              <a:rPr kumimoji="0" lang="pl-PL" sz="1267" b="1" i="0" u="none" strike="noStrike" kern="0" cap="none" spc="0" normalizeH="0" baseline="0" noProof="0" dirty="0">
                <a:ln>
                  <a:noFill/>
                </a:ln>
                <a:solidFill>
                  <a:srgbClr val="009597"/>
                </a:solidFill>
                <a:effectLst/>
                <a:uLnTx/>
                <a:uFillTx/>
                <a:latin typeface="+mj-lt"/>
                <a:sym typeface="Helvetica Neue Medium"/>
              </a:rPr>
              <a:t>Codziennie działamy na rzecz</a:t>
            </a:r>
            <a:br>
              <a:rPr kumimoji="0" lang="pl-PL" sz="1267" b="1" i="0" u="none" strike="noStrike" kern="0" cap="none" spc="0" normalizeH="0" baseline="0" noProof="0" dirty="0">
                <a:ln>
                  <a:noFill/>
                </a:ln>
                <a:solidFill>
                  <a:srgbClr val="009597"/>
                </a:solidFill>
                <a:effectLst/>
                <a:uLnTx/>
                <a:uFillTx/>
                <a:latin typeface="+mj-lt"/>
                <a:sym typeface="Helvetica Neue Medium"/>
              </a:rPr>
            </a:br>
            <a:r>
              <a:rPr kumimoji="0" lang="pl-PL" sz="1267" b="1" i="0" u="none" strike="noStrike" kern="0" cap="none" spc="0" normalizeH="0" baseline="0" noProof="0" dirty="0">
                <a:ln>
                  <a:noFill/>
                </a:ln>
                <a:solidFill>
                  <a:srgbClr val="009597"/>
                </a:solidFill>
                <a:effectLst/>
                <a:uLnTx/>
                <a:uFillTx/>
                <a:latin typeface="+mj-lt"/>
                <a:sym typeface="Helvetica Neue Medium"/>
              </a:rPr>
              <a:t>naszych Klientów oraz społeczeństwa</a:t>
            </a:r>
          </a:p>
          <a:p>
            <a:pPr marL="0" marR="0" indent="0" algn="r" defTabSz="1100627" rtl="0" fontAlgn="auto" latinLnBrk="0" hangingPunct="0">
              <a:lnSpc>
                <a:spcPct val="100000"/>
              </a:lnSpc>
              <a:spcBef>
                <a:spcPts val="0"/>
              </a:spcBef>
              <a:spcAft>
                <a:spcPts val="0"/>
              </a:spcAft>
              <a:buClrTx/>
              <a:buSzTx/>
              <a:buFontTx/>
              <a:buNone/>
              <a:tabLst/>
            </a:pPr>
            <a:endParaRPr kumimoji="0" lang="pl-PL" sz="1267" b="1" i="0" u="none" strike="noStrike" cap="none" spc="0" normalizeH="0" baseline="0" dirty="0">
              <a:ln>
                <a:noFill/>
              </a:ln>
              <a:solidFill>
                <a:srgbClr val="009597"/>
              </a:solidFill>
              <a:effectLst/>
              <a:uFillTx/>
              <a:latin typeface="+mj-lt"/>
              <a:sym typeface="Helvetica Neue Medium"/>
            </a:endParaRPr>
          </a:p>
        </p:txBody>
      </p:sp>
      <p:pic>
        <p:nvPicPr>
          <p:cNvPr id="9" name="Obraz 8">
            <a:extLst>
              <a:ext uri="{FF2B5EF4-FFF2-40B4-BE49-F238E27FC236}">
                <a16:creationId xmlns:a16="http://schemas.microsoft.com/office/drawing/2014/main" id="{4E2A0DB4-C391-F51E-8244-4C5C553553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96043" y="5709025"/>
            <a:ext cx="2274847" cy="1137179"/>
          </a:xfrm>
          <a:prstGeom prst="rect">
            <a:avLst/>
          </a:prstGeom>
        </p:spPr>
      </p:pic>
    </p:spTree>
    <p:extLst>
      <p:ext uri="{BB962C8B-B14F-4D97-AF65-F5344CB8AC3E}">
        <p14:creationId xmlns:p14="http://schemas.microsoft.com/office/powerpoint/2010/main" val="2068290262"/>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verture fond halo">
    <p:spTree>
      <p:nvGrpSpPr>
        <p:cNvPr id="1" name=""/>
        <p:cNvGrpSpPr/>
        <p:nvPr/>
      </p:nvGrpSpPr>
      <p:grpSpPr>
        <a:xfrm>
          <a:off x="0" y="0"/>
          <a:ext cx="0" cy="0"/>
          <a:chOff x="0" y="0"/>
          <a:chExt cx="0" cy="0"/>
        </a:xfrm>
      </p:grpSpPr>
      <p:sp>
        <p:nvSpPr>
          <p:cNvPr id="11" name="Rectangle 10"/>
          <p:cNvSpPr/>
          <p:nvPr userDrawn="1"/>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7" name="Forme libre 16"/>
          <p:cNvSpPr/>
          <p:nvPr userDrawn="1"/>
        </p:nvSpPr>
        <p:spPr bwMode="gray">
          <a:xfrm>
            <a:off x="431801" y="333376"/>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re 1"/>
          <p:cNvSpPr>
            <a:spLocks noGrp="1"/>
          </p:cNvSpPr>
          <p:nvPr>
            <p:ph type="title" hasCustomPrompt="1"/>
          </p:nvPr>
        </p:nvSpPr>
        <p:spPr bwMode="gray">
          <a:xfrm>
            <a:off x="1939264" y="3960400"/>
            <a:ext cx="9755320" cy="1440000"/>
          </a:xfrm>
        </p:spPr>
        <p:txBody>
          <a:bodyPr anchor="t" anchorCtr="0"/>
          <a:lstStyle>
            <a:lvl1pPr algn="l">
              <a:lnSpc>
                <a:spcPct val="80000"/>
              </a:lnSpc>
              <a:spcBef>
                <a:spcPts val="0"/>
              </a:spcBef>
              <a:spcAft>
                <a:spcPts val="0"/>
              </a:spcAft>
              <a:defRPr sz="3750" b="0" cap="all" baseline="0">
                <a:solidFill>
                  <a:schemeClr val="bg1"/>
                </a:solidFill>
              </a:defRPr>
            </a:lvl1pPr>
          </a:lstStyle>
          <a:p>
            <a:r>
              <a:rPr lang="fr-FR" noProof="0" dirty="0"/>
              <a:t>titre</a:t>
            </a:r>
          </a:p>
        </p:txBody>
      </p:sp>
      <p:sp>
        <p:nvSpPr>
          <p:cNvPr id="6"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endParaRPr lang="fr-FR" dirty="0"/>
          </a:p>
        </p:txBody>
      </p:sp>
      <p:sp>
        <p:nvSpPr>
          <p:cNvPr id="7" name="Espace réservé du numéro de diapositive 6"/>
          <p:cNvSpPr>
            <a:spLocks noGrp="1"/>
          </p:cNvSpPr>
          <p:nvPr>
            <p:ph type="sldNum" sz="quarter" idx="11"/>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10C140CD-8AED-46FF-A9A2-77308F3F39AE}" type="slidenum">
              <a:rPr lang="fr-FR" smtClean="0"/>
              <a:pPr/>
              <a:t>‹#›</a:t>
            </a:fld>
            <a:endParaRPr lang="fr-FR" dirty="0"/>
          </a:p>
        </p:txBody>
      </p:sp>
      <p:sp>
        <p:nvSpPr>
          <p:cNvPr id="9"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r>
              <a:rPr lang="fr-FR"/>
              <a:t>BPI - AAP</a:t>
            </a:r>
            <a:endParaRPr lang="fr-FR" dirty="0"/>
          </a:p>
        </p:txBody>
      </p:sp>
      <p:sp>
        <p:nvSpPr>
          <p:cNvPr id="14" name="Espace réservé du texte 13"/>
          <p:cNvSpPr>
            <a:spLocks noGrp="1"/>
          </p:cNvSpPr>
          <p:nvPr>
            <p:ph type="body" sz="quarter" idx="13" hasCustomPrompt="1"/>
          </p:nvPr>
        </p:nvSpPr>
        <p:spPr bwMode="gray">
          <a:xfrm>
            <a:off x="1485371" y="4273550"/>
            <a:ext cx="264000" cy="914400"/>
          </a:xfrm>
          <a:prstGeom prst="roundRect">
            <a:avLst/>
          </a:prstGeom>
          <a:solidFill>
            <a:schemeClr val="bg2"/>
          </a:solidFill>
          <a:ln>
            <a:solidFill>
              <a:schemeClr val="tx1">
                <a:alpha val="0"/>
              </a:schemeClr>
            </a:solidFill>
          </a:ln>
        </p:spPr>
        <p:txBody>
          <a:bodyPr/>
          <a:lstStyle>
            <a:lvl1pPr>
              <a:buNone/>
              <a:defRPr sz="100" b="0" baseline="0">
                <a:solidFill>
                  <a:schemeClr val="bg1">
                    <a:alpha val="0"/>
                  </a:schemeClr>
                </a:solidFill>
              </a:defRPr>
            </a:lvl1pPr>
          </a:lstStyle>
          <a:p>
            <a:pPr lvl="0"/>
            <a:r>
              <a:rPr lang="fr-FR" dirty="0"/>
              <a:t> </a:t>
            </a:r>
          </a:p>
        </p:txBody>
      </p:sp>
      <p:pic>
        <p:nvPicPr>
          <p:cNvPr id="10" name="Image 9" descr="logo.png"/>
          <p:cNvPicPr>
            <a:picLocks noChangeAspect="1"/>
          </p:cNvPicPr>
          <p:nvPr userDrawn="1"/>
        </p:nvPicPr>
        <p:blipFill>
          <a:blip r:embed="rId3" cstate="print"/>
          <a:stretch>
            <a:fillRect/>
          </a:stretch>
        </p:blipFill>
        <p:spPr bwMode="gray">
          <a:xfrm>
            <a:off x="5472000" y="0"/>
            <a:ext cx="1248000" cy="803328"/>
          </a:xfrm>
          <a:prstGeom prst="rect">
            <a:avLst/>
          </a:prstGeom>
        </p:spPr>
      </p:pic>
    </p:spTree>
    <p:extLst>
      <p:ext uri="{BB962C8B-B14F-4D97-AF65-F5344CB8AC3E}">
        <p14:creationId xmlns:p14="http://schemas.microsoft.com/office/powerpoint/2010/main" val="3888525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 blocks_V1">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BCF5F30-D370-4466-83E8-53B40DAB5648}"/>
              </a:ext>
            </a:extLst>
          </p:cNvPr>
          <p:cNvSpPr/>
          <p:nvPr userDrawn="1"/>
        </p:nvSpPr>
        <p:spPr>
          <a:xfrm>
            <a:off x="96000" y="111627"/>
            <a:ext cx="12000000" cy="6492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noProof="0"/>
          </a:p>
        </p:txBody>
      </p:sp>
      <p:sp>
        <p:nvSpPr>
          <p:cNvPr id="45" name="Title 13">
            <a:extLst>
              <a:ext uri="{FF2B5EF4-FFF2-40B4-BE49-F238E27FC236}">
                <a16:creationId xmlns:a16="http://schemas.microsoft.com/office/drawing/2014/main" id="{D112AC07-9248-4648-9D69-E1265AB20323}"/>
              </a:ext>
            </a:extLst>
          </p:cNvPr>
          <p:cNvSpPr>
            <a:spLocks noGrp="1"/>
          </p:cNvSpPr>
          <p:nvPr>
            <p:ph type="title" hasCustomPrompt="1"/>
          </p:nvPr>
        </p:nvSpPr>
        <p:spPr>
          <a:xfrm>
            <a:off x="614322" y="277913"/>
            <a:ext cx="10523797" cy="861774"/>
          </a:xfrm>
          <a:prstGeom prst="rect">
            <a:avLst/>
          </a:prstGeom>
        </p:spPr>
        <p:txBody>
          <a:bodyPr lIns="0" tIns="0" rIns="0" bIns="0" anchor="b">
            <a:noAutofit/>
          </a:bodyPr>
          <a:lstStyle>
            <a:lvl1pPr algn="l">
              <a:lnSpc>
                <a:spcPct val="100000"/>
              </a:lnSpc>
              <a:defRPr sz="2800" b="0" i="0">
                <a:solidFill>
                  <a:schemeClr val="accent4"/>
                </a:solidFill>
                <a:latin typeface="Arial" panose="020B0604020202020204" pitchFamily="34" charset="0"/>
              </a:defRPr>
            </a:lvl1pPr>
          </a:lstStyle>
          <a:p>
            <a:r>
              <a:rPr lang="en-US" noProof="0"/>
              <a:t>This is the slide title </a:t>
            </a:r>
            <a:br>
              <a:rPr lang="en-US" noProof="0"/>
            </a:br>
            <a:r>
              <a:rPr lang="en-US" noProof="0"/>
              <a:t>in 2 lines</a:t>
            </a:r>
          </a:p>
        </p:txBody>
      </p:sp>
      <p:sp>
        <p:nvSpPr>
          <p:cNvPr id="10" name="Footer Placeholder 4">
            <a:extLst>
              <a:ext uri="{FF2B5EF4-FFF2-40B4-BE49-F238E27FC236}">
                <a16:creationId xmlns:a16="http://schemas.microsoft.com/office/drawing/2014/main" id="{2834DC8F-613D-4859-A3A8-E4922C00C162}"/>
              </a:ext>
            </a:extLst>
          </p:cNvPr>
          <p:cNvSpPr>
            <a:spLocks noGrp="1"/>
          </p:cNvSpPr>
          <p:nvPr>
            <p:ph type="ftr" sz="quarter" idx="3"/>
          </p:nvPr>
        </p:nvSpPr>
        <p:spPr>
          <a:xfrm>
            <a:off x="148604" y="6675006"/>
            <a:ext cx="4114800" cy="123111"/>
          </a:xfrm>
          <a:prstGeom prst="rect">
            <a:avLst/>
          </a:prstGeom>
        </p:spPr>
        <p:txBody>
          <a:bodyPr vert="horz" lIns="0" tIns="0" rIns="0" bIns="0" rtlCol="0" anchor="ctr">
            <a:noAutofit/>
          </a:bodyPr>
          <a:lstStyle>
            <a:lvl1pPr algn="l">
              <a:defRPr sz="800">
                <a:solidFill>
                  <a:schemeClr val="accent3"/>
                </a:solidFill>
              </a:defRPr>
            </a:lvl1pPr>
          </a:lstStyle>
          <a:p>
            <a:r>
              <a:rPr lang="en-US" noProof="0"/>
              <a:t>These are the legal notices of non-disclosure of content</a:t>
            </a:r>
          </a:p>
        </p:txBody>
      </p:sp>
      <p:sp>
        <p:nvSpPr>
          <p:cNvPr id="11" name="Rectangle 10">
            <a:extLst>
              <a:ext uri="{FF2B5EF4-FFF2-40B4-BE49-F238E27FC236}">
                <a16:creationId xmlns:a16="http://schemas.microsoft.com/office/drawing/2014/main" id="{22F48B74-4844-FE45-8BA6-B99E24FC9BC1}"/>
              </a:ext>
            </a:extLst>
          </p:cNvPr>
          <p:cNvSpPr/>
          <p:nvPr userDrawn="1"/>
        </p:nvSpPr>
        <p:spPr>
          <a:xfrm>
            <a:off x="610311" y="1259335"/>
            <a:ext cx="823380" cy="991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noProof="0"/>
          </a:p>
        </p:txBody>
      </p:sp>
      <p:sp>
        <p:nvSpPr>
          <p:cNvPr id="14" name="Rectangle 13">
            <a:extLst>
              <a:ext uri="{FF2B5EF4-FFF2-40B4-BE49-F238E27FC236}">
                <a16:creationId xmlns:a16="http://schemas.microsoft.com/office/drawing/2014/main" id="{B02BD2B7-E7E9-B445-B014-AD9C0F2DC5B2}"/>
              </a:ext>
            </a:extLst>
          </p:cNvPr>
          <p:cNvSpPr/>
          <p:nvPr userDrawn="1"/>
        </p:nvSpPr>
        <p:spPr>
          <a:xfrm>
            <a:off x="11699044" y="6640708"/>
            <a:ext cx="396957" cy="2172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lang="en-US" sz="800" noProof="0"/>
          </a:p>
        </p:txBody>
      </p:sp>
      <p:sp>
        <p:nvSpPr>
          <p:cNvPr id="15" name="Slide Number Placeholder 5">
            <a:extLst>
              <a:ext uri="{FF2B5EF4-FFF2-40B4-BE49-F238E27FC236}">
                <a16:creationId xmlns:a16="http://schemas.microsoft.com/office/drawing/2014/main" id="{E6CBB92F-EC65-8E45-8334-B8F2CFA64734}"/>
              </a:ext>
            </a:extLst>
          </p:cNvPr>
          <p:cNvSpPr>
            <a:spLocks noGrp="1"/>
          </p:cNvSpPr>
          <p:nvPr>
            <p:ph type="sldNum" sz="quarter" idx="4"/>
          </p:nvPr>
        </p:nvSpPr>
        <p:spPr>
          <a:xfrm>
            <a:off x="11769414" y="6640708"/>
            <a:ext cx="256215" cy="180581"/>
          </a:xfrm>
          <a:prstGeom prst="rect">
            <a:avLst/>
          </a:prstGeom>
        </p:spPr>
        <p:txBody>
          <a:bodyPr vert="horz" lIns="0" tIns="0" rIns="0" bIns="0" rtlCol="0" anchor="ctr"/>
          <a:lstStyle>
            <a:lvl1pPr algn="ctr">
              <a:defRPr sz="800" b="0">
                <a:solidFill>
                  <a:schemeClr val="bg1"/>
                </a:solidFill>
              </a:defRPr>
            </a:lvl1pPr>
          </a:lstStyle>
          <a:p>
            <a:fld id="{C70FABBA-02DF-4A9E-92FC-1792F7C8A55B}" type="slidenum">
              <a:rPr lang="en-US" noProof="0" smtClean="0"/>
              <a:pPr/>
              <a:t>‹#›</a:t>
            </a:fld>
            <a:endParaRPr lang="en-US" noProof="0"/>
          </a:p>
        </p:txBody>
      </p:sp>
      <p:sp>
        <p:nvSpPr>
          <p:cNvPr id="26" name="Text Placeholder 25">
            <a:extLst>
              <a:ext uri="{FF2B5EF4-FFF2-40B4-BE49-F238E27FC236}">
                <a16:creationId xmlns:a16="http://schemas.microsoft.com/office/drawing/2014/main" id="{43D81391-BF12-42BB-B165-2C7FB98194F9}"/>
              </a:ext>
            </a:extLst>
          </p:cNvPr>
          <p:cNvSpPr>
            <a:spLocks noGrp="1"/>
          </p:cNvSpPr>
          <p:nvPr>
            <p:ph type="body" sz="quarter" idx="15" hasCustomPrompt="1"/>
          </p:nvPr>
        </p:nvSpPr>
        <p:spPr>
          <a:xfrm>
            <a:off x="610311" y="1645737"/>
            <a:ext cx="1552318" cy="1293311"/>
          </a:xfrm>
          <a:custGeom>
            <a:avLst/>
            <a:gdLst>
              <a:gd name="connsiteX0" fmla="*/ 0 w 1552318"/>
              <a:gd name="connsiteY0" fmla="*/ 0 h 1293311"/>
              <a:gd name="connsiteX1" fmla="*/ 1552318 w 1552318"/>
              <a:gd name="connsiteY1" fmla="*/ 0 h 1293311"/>
              <a:gd name="connsiteX2" fmla="*/ 1552318 w 1552318"/>
              <a:gd name="connsiteY2" fmla="*/ 1293311 h 1293311"/>
              <a:gd name="connsiteX3" fmla="*/ 0 w 1552318"/>
              <a:gd name="connsiteY3" fmla="*/ 1293311 h 1293311"/>
            </a:gdLst>
            <a:ahLst/>
            <a:cxnLst>
              <a:cxn ang="0">
                <a:pos x="connsiteX0" y="connsiteY0"/>
              </a:cxn>
              <a:cxn ang="0">
                <a:pos x="connsiteX1" y="connsiteY1"/>
              </a:cxn>
              <a:cxn ang="0">
                <a:pos x="connsiteX2" y="connsiteY2"/>
              </a:cxn>
              <a:cxn ang="0">
                <a:pos x="connsiteX3" y="connsiteY3"/>
              </a:cxn>
            </a:cxnLst>
            <a:rect l="l" t="t" r="r" b="b"/>
            <a:pathLst>
              <a:path w="1552318" h="1293311">
                <a:moveTo>
                  <a:pt x="0" y="0"/>
                </a:moveTo>
                <a:lnTo>
                  <a:pt x="1552318" y="0"/>
                </a:lnTo>
                <a:lnTo>
                  <a:pt x="1552318" y="1293311"/>
                </a:lnTo>
                <a:lnTo>
                  <a:pt x="0" y="1293311"/>
                </a:lnTo>
                <a:close/>
              </a:path>
            </a:pathLst>
          </a:custGeom>
          <a:solidFill>
            <a:schemeClr val="accent4">
              <a:lumMod val="50000"/>
            </a:schemeClr>
          </a:solidFill>
        </p:spPr>
        <p:txBody>
          <a:bodyPr wrap="square" lIns="0" tIns="0" rIns="0" bIns="0" anchor="ctr">
            <a:noAutofit/>
          </a:bodyPr>
          <a:lstStyle>
            <a:lvl1pPr marL="0" indent="0" algn="ctr">
              <a:lnSpc>
                <a:spcPct val="100000"/>
              </a:lnSpc>
              <a:spcBef>
                <a:spcPts val="0"/>
              </a:spcBef>
              <a:buNone/>
              <a:defRPr sz="1400" b="1" cap="all" baseline="0">
                <a:solidFill>
                  <a:schemeClr val="bg1"/>
                </a:solidFill>
              </a:defRPr>
            </a:lvl1pPr>
          </a:lstStyle>
          <a:p>
            <a:pPr lvl="0"/>
            <a:r>
              <a:rPr lang="en-US" noProof="0"/>
              <a:t>INSERT TEXT</a:t>
            </a:r>
          </a:p>
        </p:txBody>
      </p:sp>
      <p:sp>
        <p:nvSpPr>
          <p:cNvPr id="29" name="Text Placeholder 28">
            <a:extLst>
              <a:ext uri="{FF2B5EF4-FFF2-40B4-BE49-F238E27FC236}">
                <a16:creationId xmlns:a16="http://schemas.microsoft.com/office/drawing/2014/main" id="{D712BD73-73A1-4627-96DF-0F415375BBB5}"/>
              </a:ext>
            </a:extLst>
          </p:cNvPr>
          <p:cNvSpPr>
            <a:spLocks noGrp="1"/>
          </p:cNvSpPr>
          <p:nvPr>
            <p:ph type="body" sz="quarter" idx="16" hasCustomPrompt="1"/>
          </p:nvPr>
        </p:nvSpPr>
        <p:spPr>
          <a:xfrm>
            <a:off x="610311" y="3259987"/>
            <a:ext cx="1552318" cy="1293311"/>
          </a:xfrm>
          <a:custGeom>
            <a:avLst/>
            <a:gdLst>
              <a:gd name="connsiteX0" fmla="*/ 0 w 1552318"/>
              <a:gd name="connsiteY0" fmla="*/ 0 h 1293311"/>
              <a:gd name="connsiteX1" fmla="*/ 1552318 w 1552318"/>
              <a:gd name="connsiteY1" fmla="*/ 0 h 1293311"/>
              <a:gd name="connsiteX2" fmla="*/ 1552318 w 1552318"/>
              <a:gd name="connsiteY2" fmla="*/ 1293311 h 1293311"/>
              <a:gd name="connsiteX3" fmla="*/ 0 w 1552318"/>
              <a:gd name="connsiteY3" fmla="*/ 1293311 h 1293311"/>
            </a:gdLst>
            <a:ahLst/>
            <a:cxnLst>
              <a:cxn ang="0">
                <a:pos x="connsiteX0" y="connsiteY0"/>
              </a:cxn>
              <a:cxn ang="0">
                <a:pos x="connsiteX1" y="connsiteY1"/>
              </a:cxn>
              <a:cxn ang="0">
                <a:pos x="connsiteX2" y="connsiteY2"/>
              </a:cxn>
              <a:cxn ang="0">
                <a:pos x="connsiteX3" y="connsiteY3"/>
              </a:cxn>
            </a:cxnLst>
            <a:rect l="l" t="t" r="r" b="b"/>
            <a:pathLst>
              <a:path w="1552318" h="1293311">
                <a:moveTo>
                  <a:pt x="0" y="0"/>
                </a:moveTo>
                <a:lnTo>
                  <a:pt x="1552318" y="0"/>
                </a:lnTo>
                <a:lnTo>
                  <a:pt x="1552318" y="1293311"/>
                </a:lnTo>
                <a:lnTo>
                  <a:pt x="0" y="1293311"/>
                </a:lnTo>
                <a:close/>
              </a:path>
            </a:pathLst>
          </a:custGeom>
          <a:solidFill>
            <a:schemeClr val="accent4">
              <a:lumMod val="75000"/>
            </a:schemeClr>
          </a:solidFill>
        </p:spPr>
        <p:txBody>
          <a:bodyPr wrap="square" lIns="0" tIns="0" rIns="0" bIns="0" anchor="ctr">
            <a:noAutofit/>
          </a:bodyPr>
          <a:lstStyle>
            <a:lvl1pPr marL="0" indent="0" algn="ctr">
              <a:lnSpc>
                <a:spcPct val="100000"/>
              </a:lnSpc>
              <a:spcBef>
                <a:spcPts val="0"/>
              </a:spcBef>
              <a:buNone/>
              <a:defRPr sz="1400" b="1" cap="all" baseline="0">
                <a:solidFill>
                  <a:schemeClr val="bg1"/>
                </a:solidFill>
              </a:defRPr>
            </a:lvl1pPr>
          </a:lstStyle>
          <a:p>
            <a:pPr lvl="0"/>
            <a:r>
              <a:rPr lang="en-US" noProof="0"/>
              <a:t>INSERT TEXT</a:t>
            </a:r>
          </a:p>
        </p:txBody>
      </p:sp>
      <p:sp>
        <p:nvSpPr>
          <p:cNvPr id="30" name="Text Placeholder 29">
            <a:extLst>
              <a:ext uri="{FF2B5EF4-FFF2-40B4-BE49-F238E27FC236}">
                <a16:creationId xmlns:a16="http://schemas.microsoft.com/office/drawing/2014/main" id="{4CD3330E-2DA7-4514-80DE-1F0ED0C47F09}"/>
              </a:ext>
            </a:extLst>
          </p:cNvPr>
          <p:cNvSpPr>
            <a:spLocks noGrp="1"/>
          </p:cNvSpPr>
          <p:nvPr>
            <p:ph type="body" sz="quarter" idx="17" hasCustomPrompt="1"/>
          </p:nvPr>
        </p:nvSpPr>
        <p:spPr>
          <a:xfrm>
            <a:off x="610311" y="4874238"/>
            <a:ext cx="1552318" cy="1293311"/>
          </a:xfrm>
          <a:custGeom>
            <a:avLst/>
            <a:gdLst>
              <a:gd name="connsiteX0" fmla="*/ 0 w 1552318"/>
              <a:gd name="connsiteY0" fmla="*/ 0 h 1293311"/>
              <a:gd name="connsiteX1" fmla="*/ 1552318 w 1552318"/>
              <a:gd name="connsiteY1" fmla="*/ 0 h 1293311"/>
              <a:gd name="connsiteX2" fmla="*/ 1552318 w 1552318"/>
              <a:gd name="connsiteY2" fmla="*/ 1293311 h 1293311"/>
              <a:gd name="connsiteX3" fmla="*/ 0 w 1552318"/>
              <a:gd name="connsiteY3" fmla="*/ 1293311 h 1293311"/>
            </a:gdLst>
            <a:ahLst/>
            <a:cxnLst>
              <a:cxn ang="0">
                <a:pos x="connsiteX0" y="connsiteY0"/>
              </a:cxn>
              <a:cxn ang="0">
                <a:pos x="connsiteX1" y="connsiteY1"/>
              </a:cxn>
              <a:cxn ang="0">
                <a:pos x="connsiteX2" y="connsiteY2"/>
              </a:cxn>
              <a:cxn ang="0">
                <a:pos x="connsiteX3" y="connsiteY3"/>
              </a:cxn>
            </a:cxnLst>
            <a:rect l="l" t="t" r="r" b="b"/>
            <a:pathLst>
              <a:path w="1552318" h="1293311">
                <a:moveTo>
                  <a:pt x="0" y="0"/>
                </a:moveTo>
                <a:lnTo>
                  <a:pt x="1552318" y="0"/>
                </a:lnTo>
                <a:lnTo>
                  <a:pt x="1552318" y="1293311"/>
                </a:lnTo>
                <a:lnTo>
                  <a:pt x="0" y="1293311"/>
                </a:lnTo>
                <a:close/>
              </a:path>
            </a:pathLst>
          </a:custGeom>
          <a:solidFill>
            <a:schemeClr val="accent4"/>
          </a:solidFill>
        </p:spPr>
        <p:txBody>
          <a:bodyPr wrap="square" lIns="0" tIns="0" rIns="0" bIns="0" anchor="ctr">
            <a:noAutofit/>
          </a:bodyPr>
          <a:lstStyle>
            <a:lvl1pPr marL="0" indent="0" algn="ctr">
              <a:lnSpc>
                <a:spcPct val="100000"/>
              </a:lnSpc>
              <a:spcBef>
                <a:spcPts val="0"/>
              </a:spcBef>
              <a:buNone/>
              <a:defRPr sz="1400" b="1" cap="all" baseline="0">
                <a:solidFill>
                  <a:schemeClr val="bg1"/>
                </a:solidFill>
              </a:defRPr>
            </a:lvl1pPr>
          </a:lstStyle>
          <a:p>
            <a:pPr lvl="0"/>
            <a:r>
              <a:rPr lang="en-US" noProof="0"/>
              <a:t>INSERT TEXT</a:t>
            </a:r>
          </a:p>
        </p:txBody>
      </p:sp>
      <p:sp>
        <p:nvSpPr>
          <p:cNvPr id="17" name="Text Placeholder 2">
            <a:extLst>
              <a:ext uri="{FF2B5EF4-FFF2-40B4-BE49-F238E27FC236}">
                <a16:creationId xmlns:a16="http://schemas.microsoft.com/office/drawing/2014/main" id="{C3F715A5-0F25-4F22-A973-0624B1A1E95E}"/>
              </a:ext>
            </a:extLst>
          </p:cNvPr>
          <p:cNvSpPr>
            <a:spLocks noGrp="1"/>
          </p:cNvSpPr>
          <p:nvPr>
            <p:ph type="body" sz="quarter" idx="14" hasCustomPrompt="1"/>
          </p:nvPr>
        </p:nvSpPr>
        <p:spPr>
          <a:xfrm>
            <a:off x="2347274" y="1645736"/>
            <a:ext cx="8790846" cy="1293310"/>
          </a:xfrm>
          <a:prstGeom prst="rect">
            <a:avLst/>
          </a:prstGeom>
        </p:spPr>
        <p:txBody>
          <a:bodyPr lIns="0" tIns="0" rIns="0" bIns="0"/>
          <a:lstStyle>
            <a:lvl1pPr marL="172800" indent="-172800">
              <a:lnSpc>
                <a:spcPct val="100000"/>
              </a:lnSpc>
              <a:spcBef>
                <a:spcPts val="0"/>
              </a:spcBef>
              <a:spcAft>
                <a:spcPts val="900"/>
              </a:spcAft>
              <a:buClr>
                <a:schemeClr val="accent4"/>
              </a:buClr>
              <a:defRPr sz="1400">
                <a:solidFill>
                  <a:schemeClr val="tx2"/>
                </a:solidFill>
              </a:defRPr>
            </a:lvl1pPr>
            <a:lvl2pPr marL="345600" indent="-172800">
              <a:lnSpc>
                <a:spcPct val="100000"/>
              </a:lnSpc>
              <a:spcBef>
                <a:spcPts val="0"/>
              </a:spcBef>
              <a:spcAft>
                <a:spcPts val="900"/>
              </a:spcAft>
              <a:buClr>
                <a:schemeClr val="accent4"/>
              </a:buClr>
              <a:buFont typeface="Courier New" panose="02070309020205020404" pitchFamily="49" charset="0"/>
              <a:buChar char="o"/>
              <a:defRPr sz="1200">
                <a:solidFill>
                  <a:schemeClr val="tx2"/>
                </a:solidFill>
              </a:defRPr>
            </a:lvl2pPr>
            <a:lvl3pPr marL="518400" indent="-228584">
              <a:lnSpc>
                <a:spcPct val="100000"/>
              </a:lnSpc>
              <a:spcBef>
                <a:spcPts val="0"/>
              </a:spcBef>
              <a:spcAft>
                <a:spcPts val="600"/>
              </a:spcAft>
              <a:buClr>
                <a:schemeClr val="accent4"/>
              </a:buClr>
              <a:buFont typeface="Calibri" panose="020F0502020204030204" pitchFamily="34" charset="0"/>
              <a:buChar char="-"/>
              <a:defRPr sz="1100">
                <a:solidFill>
                  <a:schemeClr val="tx2"/>
                </a:solidFill>
              </a:defRPr>
            </a:lvl3pPr>
            <a:lvl4pPr marL="691200" indent="-172800">
              <a:lnSpc>
                <a:spcPct val="100000"/>
              </a:lnSpc>
              <a:spcBef>
                <a:spcPts val="0"/>
              </a:spcBef>
              <a:spcAft>
                <a:spcPts val="300"/>
              </a:spcAft>
              <a:buClr>
                <a:schemeClr val="accent4"/>
              </a:buClr>
              <a:buFont typeface="Wingdings" panose="05000000000000000000" pitchFamily="2" charset="2"/>
              <a:buChar char="§"/>
              <a:defRPr sz="1050">
                <a:solidFill>
                  <a:schemeClr val="tx2"/>
                </a:solidFill>
              </a:defRPr>
            </a:lvl4pPr>
            <a:lvl5pPr marL="864000" indent="-172800">
              <a:lnSpc>
                <a:spcPct val="100000"/>
              </a:lnSpc>
              <a:spcBef>
                <a:spcPts val="0"/>
              </a:spcBef>
              <a:buClr>
                <a:schemeClr val="accent4"/>
              </a:buClr>
              <a:buFont typeface="Arial" panose="020B0604020202020204" pitchFamily="34" charset="0"/>
              <a:buChar char="»"/>
              <a:defRPr sz="1000">
                <a:solidFill>
                  <a:schemeClr val="tx2"/>
                </a:solidFill>
              </a:defRPr>
            </a:lvl5pPr>
          </a:lstStyle>
          <a:p>
            <a:pPr lvl="0"/>
            <a:r>
              <a:rPr lang="en-US" noProof="0" dirty="0"/>
              <a:t>First level</a:t>
            </a:r>
          </a:p>
          <a:p>
            <a:pPr lvl="1"/>
            <a:r>
              <a:rPr lang="en-US" noProof="0" dirty="0"/>
              <a:t>Second level</a:t>
            </a:r>
          </a:p>
          <a:p>
            <a:pPr lvl="2"/>
            <a:r>
              <a:rPr lang="en-US" noProof="0" dirty="0"/>
              <a:t>Third level </a:t>
            </a:r>
          </a:p>
          <a:p>
            <a:pPr lvl="3"/>
            <a:r>
              <a:rPr lang="fr-FR" dirty="0" err="1"/>
              <a:t>Fouth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8" name="Text Placeholder 2">
            <a:extLst>
              <a:ext uri="{FF2B5EF4-FFF2-40B4-BE49-F238E27FC236}">
                <a16:creationId xmlns:a16="http://schemas.microsoft.com/office/drawing/2014/main" id="{BF2C3655-A49A-474F-900E-F0A627464CF8}"/>
              </a:ext>
            </a:extLst>
          </p:cNvPr>
          <p:cNvSpPr>
            <a:spLocks noGrp="1"/>
          </p:cNvSpPr>
          <p:nvPr>
            <p:ph type="body" sz="quarter" idx="18" hasCustomPrompt="1"/>
          </p:nvPr>
        </p:nvSpPr>
        <p:spPr>
          <a:xfrm>
            <a:off x="2347274" y="3259987"/>
            <a:ext cx="8790846" cy="1293310"/>
          </a:xfrm>
          <a:prstGeom prst="rect">
            <a:avLst/>
          </a:prstGeom>
        </p:spPr>
        <p:txBody>
          <a:bodyPr lIns="0" tIns="0" rIns="0" bIns="0"/>
          <a:lstStyle>
            <a:lvl1pPr marL="172800" indent="-172800">
              <a:lnSpc>
                <a:spcPct val="100000"/>
              </a:lnSpc>
              <a:spcBef>
                <a:spcPts val="0"/>
              </a:spcBef>
              <a:spcAft>
                <a:spcPts val="900"/>
              </a:spcAft>
              <a:buClr>
                <a:schemeClr val="accent4"/>
              </a:buClr>
              <a:defRPr sz="1400">
                <a:solidFill>
                  <a:schemeClr val="tx2"/>
                </a:solidFill>
              </a:defRPr>
            </a:lvl1pPr>
            <a:lvl2pPr marL="345600" indent="-172800">
              <a:lnSpc>
                <a:spcPct val="100000"/>
              </a:lnSpc>
              <a:spcBef>
                <a:spcPts val="0"/>
              </a:spcBef>
              <a:spcAft>
                <a:spcPts val="900"/>
              </a:spcAft>
              <a:buClr>
                <a:schemeClr val="accent4"/>
              </a:buClr>
              <a:buFont typeface="Courier New" panose="02070309020205020404" pitchFamily="49" charset="0"/>
              <a:buChar char="o"/>
              <a:defRPr sz="1200">
                <a:solidFill>
                  <a:schemeClr val="tx2"/>
                </a:solidFill>
              </a:defRPr>
            </a:lvl2pPr>
            <a:lvl3pPr marL="518400" indent="-228584">
              <a:lnSpc>
                <a:spcPct val="100000"/>
              </a:lnSpc>
              <a:spcBef>
                <a:spcPts val="0"/>
              </a:spcBef>
              <a:spcAft>
                <a:spcPts val="600"/>
              </a:spcAft>
              <a:buClr>
                <a:schemeClr val="accent4"/>
              </a:buClr>
              <a:buFont typeface="Calibri" panose="020F0502020204030204" pitchFamily="34" charset="0"/>
              <a:buChar char="-"/>
              <a:defRPr sz="1100">
                <a:solidFill>
                  <a:schemeClr val="tx2"/>
                </a:solidFill>
              </a:defRPr>
            </a:lvl3pPr>
            <a:lvl4pPr marL="691200" indent="-172800">
              <a:lnSpc>
                <a:spcPct val="100000"/>
              </a:lnSpc>
              <a:spcBef>
                <a:spcPts val="0"/>
              </a:spcBef>
              <a:spcAft>
                <a:spcPts val="300"/>
              </a:spcAft>
              <a:buClr>
                <a:schemeClr val="accent4"/>
              </a:buClr>
              <a:buFont typeface="Wingdings" panose="05000000000000000000" pitchFamily="2" charset="2"/>
              <a:buChar char="§"/>
              <a:defRPr sz="1050">
                <a:solidFill>
                  <a:schemeClr val="tx2"/>
                </a:solidFill>
              </a:defRPr>
            </a:lvl4pPr>
            <a:lvl5pPr marL="864000" indent="-172800">
              <a:lnSpc>
                <a:spcPct val="100000"/>
              </a:lnSpc>
              <a:spcBef>
                <a:spcPts val="0"/>
              </a:spcBef>
              <a:buClr>
                <a:schemeClr val="accent4"/>
              </a:buClr>
              <a:buFont typeface="Arial" panose="020B0604020202020204" pitchFamily="34" charset="0"/>
              <a:buChar char="»"/>
              <a:defRPr sz="1000">
                <a:solidFill>
                  <a:schemeClr val="tx2"/>
                </a:solidFill>
              </a:defRPr>
            </a:lvl5pPr>
          </a:lstStyle>
          <a:p>
            <a:pPr lvl="0"/>
            <a:r>
              <a:rPr lang="en-US" noProof="0" dirty="0"/>
              <a:t>First level</a:t>
            </a:r>
          </a:p>
          <a:p>
            <a:pPr lvl="1"/>
            <a:r>
              <a:rPr lang="en-US" noProof="0" dirty="0"/>
              <a:t>Second level</a:t>
            </a:r>
          </a:p>
          <a:p>
            <a:pPr lvl="2"/>
            <a:r>
              <a:rPr lang="en-US" noProof="0" dirty="0"/>
              <a:t>Third level </a:t>
            </a:r>
          </a:p>
          <a:p>
            <a:pPr lvl="3"/>
            <a:r>
              <a:rPr lang="fr-FR" dirty="0" err="1"/>
              <a:t>Fouth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22" name="Text Placeholder 2">
            <a:extLst>
              <a:ext uri="{FF2B5EF4-FFF2-40B4-BE49-F238E27FC236}">
                <a16:creationId xmlns:a16="http://schemas.microsoft.com/office/drawing/2014/main" id="{ADEC823D-787C-42A8-A1F0-14BFA3936E56}"/>
              </a:ext>
            </a:extLst>
          </p:cNvPr>
          <p:cNvSpPr>
            <a:spLocks noGrp="1"/>
          </p:cNvSpPr>
          <p:nvPr>
            <p:ph type="body" sz="quarter" idx="19" hasCustomPrompt="1"/>
          </p:nvPr>
        </p:nvSpPr>
        <p:spPr>
          <a:xfrm>
            <a:off x="2347274" y="4874239"/>
            <a:ext cx="8790846" cy="1293310"/>
          </a:xfrm>
          <a:prstGeom prst="rect">
            <a:avLst/>
          </a:prstGeom>
        </p:spPr>
        <p:txBody>
          <a:bodyPr lIns="0" tIns="0" rIns="0" bIns="0"/>
          <a:lstStyle>
            <a:lvl1pPr marL="172800" indent="-172800">
              <a:lnSpc>
                <a:spcPct val="100000"/>
              </a:lnSpc>
              <a:spcBef>
                <a:spcPts val="0"/>
              </a:spcBef>
              <a:spcAft>
                <a:spcPts val="900"/>
              </a:spcAft>
              <a:buClr>
                <a:schemeClr val="accent4"/>
              </a:buClr>
              <a:defRPr sz="1400">
                <a:solidFill>
                  <a:schemeClr val="tx2"/>
                </a:solidFill>
              </a:defRPr>
            </a:lvl1pPr>
            <a:lvl2pPr marL="345600" indent="-172800">
              <a:lnSpc>
                <a:spcPct val="100000"/>
              </a:lnSpc>
              <a:spcBef>
                <a:spcPts val="0"/>
              </a:spcBef>
              <a:spcAft>
                <a:spcPts val="900"/>
              </a:spcAft>
              <a:buClr>
                <a:schemeClr val="accent4"/>
              </a:buClr>
              <a:buFont typeface="Courier New" panose="02070309020205020404" pitchFamily="49" charset="0"/>
              <a:buChar char="o"/>
              <a:defRPr sz="1200">
                <a:solidFill>
                  <a:schemeClr val="tx2"/>
                </a:solidFill>
              </a:defRPr>
            </a:lvl2pPr>
            <a:lvl3pPr marL="518400" indent="-228584">
              <a:lnSpc>
                <a:spcPct val="100000"/>
              </a:lnSpc>
              <a:spcBef>
                <a:spcPts val="0"/>
              </a:spcBef>
              <a:spcAft>
                <a:spcPts val="600"/>
              </a:spcAft>
              <a:buClr>
                <a:schemeClr val="accent4"/>
              </a:buClr>
              <a:buFont typeface="Calibri" panose="020F0502020204030204" pitchFamily="34" charset="0"/>
              <a:buChar char="-"/>
              <a:defRPr sz="1100">
                <a:solidFill>
                  <a:schemeClr val="tx2"/>
                </a:solidFill>
              </a:defRPr>
            </a:lvl3pPr>
            <a:lvl4pPr marL="691200" indent="-172800">
              <a:lnSpc>
                <a:spcPct val="100000"/>
              </a:lnSpc>
              <a:spcBef>
                <a:spcPts val="0"/>
              </a:spcBef>
              <a:spcAft>
                <a:spcPts val="300"/>
              </a:spcAft>
              <a:buClr>
                <a:schemeClr val="accent4"/>
              </a:buClr>
              <a:buFont typeface="Wingdings" panose="05000000000000000000" pitchFamily="2" charset="2"/>
              <a:buChar char="§"/>
              <a:defRPr sz="1050">
                <a:solidFill>
                  <a:schemeClr val="tx2"/>
                </a:solidFill>
              </a:defRPr>
            </a:lvl4pPr>
            <a:lvl5pPr marL="864000" indent="-172800">
              <a:lnSpc>
                <a:spcPct val="100000"/>
              </a:lnSpc>
              <a:spcBef>
                <a:spcPts val="0"/>
              </a:spcBef>
              <a:buClr>
                <a:schemeClr val="accent4"/>
              </a:buClr>
              <a:buFont typeface="Arial" panose="020B0604020202020204" pitchFamily="34" charset="0"/>
              <a:buChar char="»"/>
              <a:defRPr sz="1000">
                <a:solidFill>
                  <a:schemeClr val="tx2"/>
                </a:solidFill>
              </a:defRPr>
            </a:lvl5pPr>
          </a:lstStyle>
          <a:p>
            <a:pPr lvl="0"/>
            <a:r>
              <a:rPr lang="en-US" noProof="0" dirty="0"/>
              <a:t>First level</a:t>
            </a:r>
          </a:p>
          <a:p>
            <a:pPr lvl="1"/>
            <a:r>
              <a:rPr lang="en-US" noProof="0" dirty="0"/>
              <a:t>Second level</a:t>
            </a:r>
          </a:p>
          <a:p>
            <a:pPr lvl="2"/>
            <a:r>
              <a:rPr lang="en-US" noProof="0" dirty="0"/>
              <a:t>Third level </a:t>
            </a:r>
          </a:p>
          <a:p>
            <a:pPr lvl="3"/>
            <a:r>
              <a:rPr lang="fr-FR" dirty="0" err="1"/>
              <a:t>Fouth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pic>
        <p:nvPicPr>
          <p:cNvPr id="19" name="Image 9" descr="logo_gauche.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1699044" y="6258560"/>
            <a:ext cx="396956" cy="274437"/>
          </a:xfrm>
          <a:prstGeom prst="rect">
            <a:avLst/>
          </a:prstGeom>
        </p:spPr>
      </p:pic>
    </p:spTree>
    <p:extLst>
      <p:ext uri="{BB962C8B-B14F-4D97-AF65-F5344CB8AC3E}">
        <p14:creationId xmlns:p14="http://schemas.microsoft.com/office/powerpoint/2010/main" val="57288907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Strona tytułowa bez zdjęcia">
    <p:bg>
      <p:bgPr>
        <a:solidFill>
          <a:srgbClr val="009597"/>
        </a:solidFill>
        <a:effectLst/>
      </p:bgPr>
    </p:bg>
    <p:spTree>
      <p:nvGrpSpPr>
        <p:cNvPr id="1" name=""/>
        <p:cNvGrpSpPr/>
        <p:nvPr/>
      </p:nvGrpSpPr>
      <p:grpSpPr>
        <a:xfrm>
          <a:off x="0" y="0"/>
          <a:ext cx="0" cy="0"/>
          <a:chOff x="0" y="0"/>
          <a:chExt cx="0" cy="0"/>
        </a:xfrm>
      </p:grpSpPr>
      <p:sp>
        <p:nvSpPr>
          <p:cNvPr id="12" name="Titre 1"/>
          <p:cNvSpPr>
            <a:spLocks noGrp="1"/>
          </p:cNvSpPr>
          <p:nvPr>
            <p:ph type="title" hasCustomPrompt="1"/>
          </p:nvPr>
        </p:nvSpPr>
        <p:spPr bwMode="gray">
          <a:xfrm>
            <a:off x="455941" y="2228987"/>
            <a:ext cx="6360071" cy="1440000"/>
          </a:xfrm>
        </p:spPr>
        <p:txBody>
          <a:bodyPr tIns="180000" anchor="ctr" anchorCtr="0"/>
          <a:lstStyle>
            <a:lvl1pPr algn="l">
              <a:lnSpc>
                <a:spcPct val="80000"/>
              </a:lnSpc>
              <a:spcBef>
                <a:spcPts val="0"/>
              </a:spcBef>
              <a:spcAft>
                <a:spcPts val="0"/>
              </a:spcAft>
              <a:defRPr sz="3735" b="1" cap="all" baseline="0">
                <a:solidFill>
                  <a:schemeClr val="bg1"/>
                </a:solidFill>
              </a:defRPr>
            </a:lvl1pPr>
          </a:lstStyle>
          <a:p>
            <a:r>
              <a:rPr lang="pl-PL" noProof="0" dirty="0"/>
              <a:t>TYTUŁ PREZENTACJI </a:t>
            </a:r>
            <a:br>
              <a:rPr lang="pl-PL" noProof="0" dirty="0"/>
            </a:br>
            <a:r>
              <a:rPr lang="pl-PL" noProof="0" dirty="0"/>
              <a:t>– Slajd bez zdjęcia</a:t>
            </a:r>
          </a:p>
        </p:txBody>
      </p:sp>
      <p:sp>
        <p:nvSpPr>
          <p:cNvPr id="11" name="Symbol zastępczy tekstu 2"/>
          <p:cNvSpPr>
            <a:spLocks noGrp="1"/>
          </p:cNvSpPr>
          <p:nvPr>
            <p:ph type="body" sz="quarter" idx="20" hasCustomPrompt="1"/>
          </p:nvPr>
        </p:nvSpPr>
        <p:spPr>
          <a:xfrm>
            <a:off x="455939" y="4869016"/>
            <a:ext cx="4997672" cy="168000"/>
          </a:xfrm>
          <a:noFill/>
          <a:ln>
            <a:noFill/>
          </a:ln>
          <a:effectLst/>
        </p:spPr>
        <p:txBody>
          <a:bodyPr anchor="t"/>
          <a:lstStyle>
            <a:lvl1pPr marL="0" indent="0">
              <a:lnSpc>
                <a:spcPct val="80000"/>
              </a:lnSpc>
              <a:buFontTx/>
              <a:buNone/>
              <a:defRPr sz="1467" b="0">
                <a:ln>
                  <a:noFill/>
                </a:ln>
                <a:solidFill>
                  <a:schemeClr val="bg1"/>
                </a:solidFill>
                <a:latin typeface="+mj-lt"/>
              </a:defRPr>
            </a:lvl1pPr>
            <a:lvl2pPr marL="575978" indent="0">
              <a:buFontTx/>
              <a:buNone/>
              <a:defRPr sz="1600"/>
            </a:lvl2pPr>
            <a:lvl3pPr marL="1151958" indent="0">
              <a:buFontTx/>
              <a:buNone/>
              <a:defRPr sz="1600"/>
            </a:lvl3pPr>
            <a:lvl4pPr marL="1727935" indent="0">
              <a:buFontTx/>
              <a:buNone/>
              <a:defRPr sz="1600"/>
            </a:lvl4pPr>
            <a:lvl5pPr marL="2303914" indent="0">
              <a:buFontTx/>
              <a:buNone/>
              <a:defRPr sz="1600"/>
            </a:lvl5pPr>
          </a:lstStyle>
          <a:p>
            <a:pPr lvl="0"/>
            <a:r>
              <a:rPr lang="pl-PL" dirty="0" err="1"/>
              <a:t>xxxxxxxxxxxxxxxxx</a:t>
            </a:r>
            <a:endParaRPr lang="pl-PL" dirty="0"/>
          </a:p>
        </p:txBody>
      </p:sp>
      <p:sp>
        <p:nvSpPr>
          <p:cNvPr id="4" name="Prostokąt 3">
            <a:extLst>
              <a:ext uri="{FF2B5EF4-FFF2-40B4-BE49-F238E27FC236}">
                <a16:creationId xmlns:a16="http://schemas.microsoft.com/office/drawing/2014/main" id="{F89DDC0A-C8A3-D16B-6C20-24F73F60C148}"/>
              </a:ext>
            </a:extLst>
          </p:cNvPr>
          <p:cNvSpPr/>
          <p:nvPr userDrawn="1"/>
        </p:nvSpPr>
        <p:spPr>
          <a:xfrm>
            <a:off x="11376059" y="6257116"/>
            <a:ext cx="720008" cy="5489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4000"/>
          </a:p>
        </p:txBody>
      </p:sp>
      <p:pic>
        <p:nvPicPr>
          <p:cNvPr id="7" name="Obraz 6">
            <a:extLst>
              <a:ext uri="{FF2B5EF4-FFF2-40B4-BE49-F238E27FC236}">
                <a16:creationId xmlns:a16="http://schemas.microsoft.com/office/drawing/2014/main" id="{879354D9-10E9-75FC-A7C3-07B26F2F45F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63343" y="5597691"/>
            <a:ext cx="2653335" cy="1327864"/>
          </a:xfrm>
          <a:prstGeom prst="rect">
            <a:avLst/>
          </a:prstGeom>
        </p:spPr>
      </p:pic>
      <p:sp>
        <p:nvSpPr>
          <p:cNvPr id="8" name="pole tekstowe 7">
            <a:extLst>
              <a:ext uri="{FF2B5EF4-FFF2-40B4-BE49-F238E27FC236}">
                <a16:creationId xmlns:a16="http://schemas.microsoft.com/office/drawing/2014/main" id="{8ACB1BDD-6445-8BEB-AF5D-6D12348970EE}"/>
              </a:ext>
            </a:extLst>
          </p:cNvPr>
          <p:cNvSpPr txBox="1"/>
          <p:nvPr userDrawn="1"/>
        </p:nvSpPr>
        <p:spPr>
          <a:xfrm>
            <a:off x="8736033" y="188871"/>
            <a:ext cx="3120035" cy="7217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pPr marL="0" marR="0" lvl="0" indent="0" algn="r" defTabSz="1100627" rtl="0" eaLnBrk="1" fontAlgn="auto" latinLnBrk="0" hangingPunct="0">
              <a:lnSpc>
                <a:spcPct val="100000"/>
              </a:lnSpc>
              <a:spcBef>
                <a:spcPts val="0"/>
              </a:spcBef>
              <a:spcAft>
                <a:spcPts val="0"/>
              </a:spcAft>
              <a:buClrTx/>
              <a:buSzTx/>
              <a:buFontTx/>
              <a:buNone/>
              <a:tabLst/>
              <a:defRPr sz="4000">
                <a:solidFill>
                  <a:srgbClr val="199FA1"/>
                </a:solidFill>
              </a:defRPr>
            </a:pPr>
            <a:r>
              <a:rPr kumimoji="0" lang="pl-PL" sz="1267" b="1" i="0" u="none" strike="noStrike" kern="0" cap="none" spc="0" normalizeH="0" baseline="0" noProof="0" dirty="0">
                <a:ln>
                  <a:noFill/>
                </a:ln>
                <a:solidFill>
                  <a:schemeClr val="bg1"/>
                </a:solidFill>
                <a:effectLst/>
                <a:uLnTx/>
                <a:uFillTx/>
                <a:latin typeface="+mj-lt"/>
                <a:sym typeface="Helvetica Neue Medium"/>
              </a:rPr>
              <a:t>Codziennie działamy na rzecz</a:t>
            </a:r>
            <a:br>
              <a:rPr kumimoji="0" lang="pl-PL" sz="1267" b="1" i="0" u="none" strike="noStrike" kern="0" cap="none" spc="0" normalizeH="0" baseline="0" noProof="0" dirty="0">
                <a:ln>
                  <a:noFill/>
                </a:ln>
                <a:solidFill>
                  <a:schemeClr val="bg1"/>
                </a:solidFill>
                <a:effectLst/>
                <a:uLnTx/>
                <a:uFillTx/>
                <a:latin typeface="+mj-lt"/>
                <a:sym typeface="Helvetica Neue Medium"/>
              </a:rPr>
            </a:br>
            <a:r>
              <a:rPr kumimoji="0" lang="pl-PL" sz="1267" b="1" i="0" u="none" strike="noStrike" kern="0" cap="none" spc="0" normalizeH="0" baseline="0" noProof="0" dirty="0">
                <a:ln>
                  <a:noFill/>
                </a:ln>
                <a:solidFill>
                  <a:schemeClr val="bg1"/>
                </a:solidFill>
                <a:effectLst/>
                <a:uLnTx/>
                <a:uFillTx/>
                <a:latin typeface="+mj-lt"/>
                <a:sym typeface="Helvetica Neue Medium"/>
              </a:rPr>
              <a:t>naszych Klientów oraz społeczeństwa</a:t>
            </a:r>
          </a:p>
          <a:p>
            <a:pPr marL="0" marR="0" indent="0" algn="r" defTabSz="1100627" rtl="0" fontAlgn="auto" latinLnBrk="0" hangingPunct="0">
              <a:lnSpc>
                <a:spcPct val="100000"/>
              </a:lnSpc>
              <a:spcBef>
                <a:spcPts val="0"/>
              </a:spcBef>
              <a:spcAft>
                <a:spcPts val="0"/>
              </a:spcAft>
              <a:buClrTx/>
              <a:buSzTx/>
              <a:buFontTx/>
              <a:buNone/>
              <a:tabLst/>
            </a:pPr>
            <a:endParaRPr kumimoji="0" lang="pl-PL" sz="1267" b="1" i="0" u="none" strike="noStrike" cap="none" spc="0" normalizeH="0" baseline="0" dirty="0">
              <a:ln>
                <a:noFill/>
              </a:ln>
              <a:solidFill>
                <a:schemeClr val="bg1"/>
              </a:solidFill>
              <a:effectLst/>
              <a:uFillTx/>
              <a:latin typeface="+mj-lt"/>
              <a:sym typeface="Helvetica Neue Medium"/>
            </a:endParaRPr>
          </a:p>
        </p:txBody>
      </p:sp>
    </p:spTree>
    <p:extLst>
      <p:ext uri="{BB962C8B-B14F-4D97-AF65-F5344CB8AC3E}">
        <p14:creationId xmlns:p14="http://schemas.microsoft.com/office/powerpoint/2010/main" val="178695527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Strona przekładkowa 1">
    <p:bg>
      <p:bgPr>
        <a:solidFill>
          <a:srgbClr val="009597"/>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695941" y="673100"/>
            <a:ext cx="7816499" cy="5511800"/>
          </a:xfrm>
        </p:spPr>
        <p:txBody>
          <a:bodyPr anchor="ctr" anchorCtr="0"/>
          <a:lstStyle>
            <a:lvl1pPr>
              <a:defRPr sz="3735" b="1" cap="all" baseline="0">
                <a:solidFill>
                  <a:schemeClr val="bg1"/>
                </a:solidFill>
              </a:defRPr>
            </a:lvl1pPr>
          </a:lstStyle>
          <a:p>
            <a:r>
              <a:rPr lang="pl-PL" noProof="0" dirty="0"/>
              <a:t>Slajd przekładkowy</a:t>
            </a:r>
          </a:p>
        </p:txBody>
      </p:sp>
      <p:sp>
        <p:nvSpPr>
          <p:cNvPr id="3" name="Prostokąt 2">
            <a:extLst>
              <a:ext uri="{FF2B5EF4-FFF2-40B4-BE49-F238E27FC236}">
                <a16:creationId xmlns:a16="http://schemas.microsoft.com/office/drawing/2014/main" id="{E1D126D6-0B64-6919-8837-ED74CA354962}"/>
              </a:ext>
            </a:extLst>
          </p:cNvPr>
          <p:cNvSpPr/>
          <p:nvPr userDrawn="1"/>
        </p:nvSpPr>
        <p:spPr>
          <a:xfrm>
            <a:off x="11376059" y="6309034"/>
            <a:ext cx="720008" cy="480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4000"/>
          </a:p>
        </p:txBody>
      </p:sp>
    </p:spTree>
    <p:extLst>
      <p:ext uri="{BB962C8B-B14F-4D97-AF65-F5344CB8AC3E}">
        <p14:creationId xmlns:p14="http://schemas.microsoft.com/office/powerpoint/2010/main" val="4214147438"/>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Slajd z tekstem 1">
    <p:spTree>
      <p:nvGrpSpPr>
        <p:cNvPr id="1" name=""/>
        <p:cNvGrpSpPr/>
        <p:nvPr/>
      </p:nvGrpSpPr>
      <p:grpSpPr>
        <a:xfrm>
          <a:off x="0" y="0"/>
          <a:ext cx="0" cy="0"/>
          <a:chOff x="0" y="0"/>
          <a:chExt cx="0" cy="0"/>
        </a:xfrm>
      </p:grpSpPr>
      <p:sp>
        <p:nvSpPr>
          <p:cNvPr id="7" name="Tytuł 1"/>
          <p:cNvSpPr>
            <a:spLocks noGrp="1"/>
          </p:cNvSpPr>
          <p:nvPr>
            <p:ph type="title" hasCustomPrompt="1"/>
          </p:nvPr>
        </p:nvSpPr>
        <p:spPr>
          <a:xfrm>
            <a:off x="935568" y="334437"/>
            <a:ext cx="10824635" cy="753535"/>
          </a:xfrm>
        </p:spPr>
        <p:txBody>
          <a:bodyPr/>
          <a:lstStyle>
            <a:lvl1pPr>
              <a:defRPr>
                <a:solidFill>
                  <a:srgbClr val="009597"/>
                </a:solidFill>
              </a:defRPr>
            </a:lvl1pPr>
          </a:lstStyle>
          <a:p>
            <a:r>
              <a:rPr lang="pl-PL" dirty="0">
                <a:solidFill>
                  <a:srgbClr val="008789"/>
                </a:solidFill>
              </a:rPr>
              <a:t>Tytuł</a:t>
            </a:r>
          </a:p>
        </p:txBody>
      </p:sp>
      <p:sp>
        <p:nvSpPr>
          <p:cNvPr id="3" name="Symbol zastępczy zawartości 2"/>
          <p:cNvSpPr>
            <a:spLocks noGrp="1"/>
          </p:cNvSpPr>
          <p:nvPr>
            <p:ph sz="quarter" idx="13" hasCustomPrompt="1"/>
          </p:nvPr>
        </p:nvSpPr>
        <p:spPr>
          <a:xfrm>
            <a:off x="924984" y="1629836"/>
            <a:ext cx="10835216" cy="4438651"/>
          </a:xfrm>
        </p:spPr>
        <p:txBody>
          <a:bodyPr/>
          <a:lstStyle>
            <a:lvl1pPr marL="359987" indent="-359987">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2" name="Symbol zastępczy numeru slajdu 1">
            <a:extLst>
              <a:ext uri="{FF2B5EF4-FFF2-40B4-BE49-F238E27FC236}">
                <a16:creationId xmlns:a16="http://schemas.microsoft.com/office/drawing/2014/main" id="{62A1738F-BB0C-3D7B-C370-D2453226EFA9}"/>
              </a:ext>
            </a:extLst>
          </p:cNvPr>
          <p:cNvSpPr>
            <a:spLocks noGrp="1"/>
          </p:cNvSpPr>
          <p:nvPr>
            <p:ph type="sldNum" sz="quarter" idx="14"/>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1014156600"/>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Slajd z tekstem 2 linie">
    <p:spTree>
      <p:nvGrpSpPr>
        <p:cNvPr id="1" name=""/>
        <p:cNvGrpSpPr/>
        <p:nvPr/>
      </p:nvGrpSpPr>
      <p:grpSpPr>
        <a:xfrm>
          <a:off x="0" y="0"/>
          <a:ext cx="0" cy="0"/>
          <a:chOff x="0" y="0"/>
          <a:chExt cx="0" cy="0"/>
        </a:xfrm>
      </p:grpSpPr>
      <p:sp>
        <p:nvSpPr>
          <p:cNvPr id="7" name="Tytuł 1"/>
          <p:cNvSpPr>
            <a:spLocks noGrp="1"/>
          </p:cNvSpPr>
          <p:nvPr>
            <p:ph type="title" hasCustomPrompt="1"/>
          </p:nvPr>
        </p:nvSpPr>
        <p:spPr>
          <a:xfrm>
            <a:off x="935568" y="333585"/>
            <a:ext cx="10824635" cy="1295399"/>
          </a:xfrm>
        </p:spPr>
        <p:txBody>
          <a:bodyPr/>
          <a:lstStyle>
            <a:lvl1pPr>
              <a:defRPr>
                <a:solidFill>
                  <a:srgbClr val="009597"/>
                </a:solidFill>
              </a:defRPr>
            </a:lvl1pPr>
          </a:lstStyle>
          <a:p>
            <a:r>
              <a:rPr lang="pl-PL" dirty="0">
                <a:solidFill>
                  <a:srgbClr val="008789"/>
                </a:solidFill>
              </a:rPr>
              <a:t>Tytuł </a:t>
            </a:r>
            <a:br>
              <a:rPr lang="pl-PL" dirty="0">
                <a:solidFill>
                  <a:srgbClr val="008789"/>
                </a:solidFill>
              </a:rPr>
            </a:br>
            <a:r>
              <a:rPr lang="pl-PL" dirty="0">
                <a:solidFill>
                  <a:srgbClr val="008789"/>
                </a:solidFill>
              </a:rPr>
              <a:t>na dwie linie</a:t>
            </a:r>
          </a:p>
        </p:txBody>
      </p:sp>
      <p:sp>
        <p:nvSpPr>
          <p:cNvPr id="3" name="Symbol zastępczy zawartości 2"/>
          <p:cNvSpPr>
            <a:spLocks noGrp="1"/>
          </p:cNvSpPr>
          <p:nvPr>
            <p:ph sz="quarter" idx="13" hasCustomPrompt="1"/>
          </p:nvPr>
        </p:nvSpPr>
        <p:spPr>
          <a:xfrm>
            <a:off x="924984" y="2108988"/>
            <a:ext cx="10835216" cy="3959499"/>
          </a:xfrm>
        </p:spPr>
        <p:txBody>
          <a:bodyPr/>
          <a:lstStyle>
            <a:lvl1pPr marL="359987" indent="-359987">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2" name="Symbol zastępczy numeru slajdu 1">
            <a:extLst>
              <a:ext uri="{FF2B5EF4-FFF2-40B4-BE49-F238E27FC236}">
                <a16:creationId xmlns:a16="http://schemas.microsoft.com/office/drawing/2014/main" id="{A89FAB4E-5FFF-5BF4-4C4D-D184B9D007B0}"/>
              </a:ext>
            </a:extLst>
          </p:cNvPr>
          <p:cNvSpPr>
            <a:spLocks noGrp="1"/>
          </p:cNvSpPr>
          <p:nvPr>
            <p:ph type="sldNum" sz="quarter" idx="14"/>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341806626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lajd z tekstem 2">
    <p:spTree>
      <p:nvGrpSpPr>
        <p:cNvPr id="1" name=""/>
        <p:cNvGrpSpPr/>
        <p:nvPr/>
      </p:nvGrpSpPr>
      <p:grpSpPr>
        <a:xfrm>
          <a:off x="0" y="0"/>
          <a:ext cx="0" cy="0"/>
          <a:chOff x="0" y="0"/>
          <a:chExt cx="0" cy="0"/>
        </a:xfrm>
      </p:grpSpPr>
      <p:sp>
        <p:nvSpPr>
          <p:cNvPr id="15" name="Symbol zastępczy zawartości 2"/>
          <p:cNvSpPr>
            <a:spLocks noGrp="1"/>
          </p:cNvSpPr>
          <p:nvPr>
            <p:ph sz="quarter" idx="13" hasCustomPrompt="1"/>
          </p:nvPr>
        </p:nvSpPr>
        <p:spPr>
          <a:xfrm>
            <a:off x="924984" y="1962383"/>
            <a:ext cx="10835216" cy="4106100"/>
          </a:xfrm>
        </p:spPr>
        <p:txBody>
          <a:bodyPr/>
          <a:lstStyle>
            <a:lvl1pPr marL="359987" indent="-359987">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5" y="1457657"/>
            <a:ext cx="10801351" cy="298451"/>
          </a:xfrm>
        </p:spPr>
        <p:txBody>
          <a:bodyPr/>
          <a:lstStyle>
            <a:lvl1pPr marL="0" indent="0">
              <a:buFont typeface="Wingdings" pitchFamily="2" charset="2"/>
              <a:buNone/>
              <a:defRPr>
                <a:solidFill>
                  <a:srgbClr val="81BC00"/>
                </a:solidFill>
              </a:defRPr>
            </a:lvl1pPr>
          </a:lstStyle>
          <a:p>
            <a:pPr marL="0" indent="0">
              <a:buFont typeface="Wingdings" pitchFamily="2" charset="2"/>
              <a:buNone/>
            </a:pPr>
            <a:r>
              <a:rPr lang="pl-PL" b="1" dirty="0">
                <a:solidFill>
                  <a:schemeClr val="bg2"/>
                </a:solidFill>
              </a:rPr>
              <a:t>PODTYTUŁ</a:t>
            </a:r>
            <a:endParaRPr lang="pl-PL" dirty="0"/>
          </a:p>
        </p:txBody>
      </p:sp>
      <p:sp>
        <p:nvSpPr>
          <p:cNvPr id="7" name="Tytuł 1">
            <a:extLst>
              <a:ext uri="{FF2B5EF4-FFF2-40B4-BE49-F238E27FC236}">
                <a16:creationId xmlns:a16="http://schemas.microsoft.com/office/drawing/2014/main" id="{3CA16B62-741F-3138-CDB8-71B2887FB201}"/>
              </a:ext>
            </a:extLst>
          </p:cNvPr>
          <p:cNvSpPr>
            <a:spLocks noGrp="1"/>
          </p:cNvSpPr>
          <p:nvPr>
            <p:ph type="title" hasCustomPrompt="1"/>
          </p:nvPr>
        </p:nvSpPr>
        <p:spPr>
          <a:xfrm>
            <a:off x="935568" y="334438"/>
            <a:ext cx="10824635" cy="753532"/>
          </a:xfrm>
        </p:spPr>
        <p:txBody>
          <a:bodyPr/>
          <a:lstStyle>
            <a:lvl1pPr>
              <a:defRPr>
                <a:solidFill>
                  <a:srgbClr val="009597"/>
                </a:solidFill>
              </a:defRPr>
            </a:lvl1pPr>
          </a:lstStyle>
          <a:p>
            <a:r>
              <a:rPr lang="pl-PL" dirty="0">
                <a:solidFill>
                  <a:schemeClr val="accent1"/>
                </a:solidFill>
              </a:rPr>
              <a:t>Tytuł</a:t>
            </a:r>
          </a:p>
        </p:txBody>
      </p:sp>
      <p:sp>
        <p:nvSpPr>
          <p:cNvPr id="2" name="Symbol zastępczy numeru slajdu 1">
            <a:extLst>
              <a:ext uri="{FF2B5EF4-FFF2-40B4-BE49-F238E27FC236}">
                <a16:creationId xmlns:a16="http://schemas.microsoft.com/office/drawing/2014/main" id="{810D10B6-E01F-72B7-C0C1-C28761959954}"/>
              </a:ext>
            </a:extLst>
          </p:cNvPr>
          <p:cNvSpPr>
            <a:spLocks noGrp="1"/>
          </p:cNvSpPr>
          <p:nvPr>
            <p:ph type="sldNum" sz="quarter" idx="15"/>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162409160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Slajd z tekstem 3 - dwie kolumny">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8"/>
            <a:ext cx="10824635"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10835216" cy="4106100"/>
          </a:xfrm>
        </p:spPr>
        <p:txBody>
          <a:bodyPr numCol="2" spcCol="180000"/>
          <a:lstStyle>
            <a:lvl1pPr marL="359987" indent="-359987">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5" y="1457657"/>
            <a:ext cx="10801351" cy="298451"/>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2" name="Symbol zastępczy numeru slajdu 1">
            <a:extLst>
              <a:ext uri="{FF2B5EF4-FFF2-40B4-BE49-F238E27FC236}">
                <a16:creationId xmlns:a16="http://schemas.microsoft.com/office/drawing/2014/main" id="{C441EEDD-7CF9-9BDA-9361-3C8F32B1F91D}"/>
              </a:ext>
            </a:extLst>
          </p:cNvPr>
          <p:cNvSpPr>
            <a:spLocks noGrp="1"/>
          </p:cNvSpPr>
          <p:nvPr>
            <p:ph type="sldNum" sz="quarter" idx="15"/>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2195967531"/>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Slajd z tekstem 4">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8"/>
            <a:ext cx="10824635"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5" y="1962383"/>
            <a:ext cx="5291019" cy="4106100"/>
          </a:xfrm>
        </p:spPr>
        <p:txBody>
          <a:bodyPr/>
          <a:lstStyle>
            <a:lvl1pPr marL="359987" indent="-359987">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3" y="1457657"/>
            <a:ext cx="5291691" cy="298451"/>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 1</a:t>
            </a:r>
            <a:endParaRPr lang="pl-PL" dirty="0"/>
          </a:p>
        </p:txBody>
      </p:sp>
      <p:sp>
        <p:nvSpPr>
          <p:cNvPr id="8" name="Symbol zastępczy zawartości 2"/>
          <p:cNvSpPr>
            <a:spLocks noGrp="1"/>
          </p:cNvSpPr>
          <p:nvPr>
            <p:ph sz="quarter" idx="15" hasCustomPrompt="1"/>
          </p:nvPr>
        </p:nvSpPr>
        <p:spPr>
          <a:xfrm>
            <a:off x="6464432" y="1962383"/>
            <a:ext cx="5291019" cy="4106100"/>
          </a:xfrm>
        </p:spPr>
        <p:txBody>
          <a:bodyPr/>
          <a:lstStyle>
            <a:lvl1pPr marL="359987" indent="-359987">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13" name="Symbol zastępczy zawartości 4"/>
          <p:cNvSpPr>
            <a:spLocks noGrp="1"/>
          </p:cNvSpPr>
          <p:nvPr>
            <p:ph sz="quarter" idx="16" hasCustomPrompt="1"/>
          </p:nvPr>
        </p:nvSpPr>
        <p:spPr>
          <a:xfrm>
            <a:off x="6463760" y="1457657"/>
            <a:ext cx="5291691" cy="298451"/>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 1</a:t>
            </a:r>
            <a:endParaRPr lang="pl-PL" dirty="0"/>
          </a:p>
        </p:txBody>
      </p:sp>
      <p:sp>
        <p:nvSpPr>
          <p:cNvPr id="2" name="Symbol zastępczy numeru slajdu 1">
            <a:extLst>
              <a:ext uri="{FF2B5EF4-FFF2-40B4-BE49-F238E27FC236}">
                <a16:creationId xmlns:a16="http://schemas.microsoft.com/office/drawing/2014/main" id="{7715A34D-679C-4AC9-9D2F-A4CE67AAB6C6}"/>
              </a:ext>
            </a:extLst>
          </p:cNvPr>
          <p:cNvSpPr>
            <a:spLocks noGrp="1"/>
          </p:cNvSpPr>
          <p:nvPr>
            <p:ph type="sldNum" sz="quarter" idx="17"/>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44508291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ytat">
    <p:spTree>
      <p:nvGrpSpPr>
        <p:cNvPr id="1" name=""/>
        <p:cNvGrpSpPr/>
        <p:nvPr/>
      </p:nvGrpSpPr>
      <p:grpSpPr>
        <a:xfrm>
          <a:off x="0" y="0"/>
          <a:ext cx="0" cy="0"/>
          <a:chOff x="0" y="0"/>
          <a:chExt cx="0" cy="0"/>
        </a:xfrm>
      </p:grpSpPr>
      <p:sp>
        <p:nvSpPr>
          <p:cNvPr id="18" name="Tytuł 1"/>
          <p:cNvSpPr>
            <a:spLocks noGrp="1"/>
          </p:cNvSpPr>
          <p:nvPr>
            <p:ph type="title" hasCustomPrompt="1"/>
          </p:nvPr>
        </p:nvSpPr>
        <p:spPr>
          <a:xfrm>
            <a:off x="935568" y="334437"/>
            <a:ext cx="10824635" cy="753535"/>
          </a:xfrm>
        </p:spPr>
        <p:txBody>
          <a:bodyPr/>
          <a:lstStyle>
            <a:lvl1pPr>
              <a:defRPr>
                <a:solidFill>
                  <a:srgbClr val="009597"/>
                </a:solidFill>
              </a:defRPr>
            </a:lvl1pPr>
          </a:lstStyle>
          <a:p>
            <a:r>
              <a:rPr lang="pl-PL" dirty="0">
                <a:solidFill>
                  <a:schemeClr val="accent1"/>
                </a:solidFill>
              </a:rPr>
              <a:t>Cytat</a:t>
            </a:r>
          </a:p>
        </p:txBody>
      </p:sp>
      <p:pic>
        <p:nvPicPr>
          <p:cNvPr id="21" name="Obraz 20">
            <a:extLst>
              <a:ext uri="{FF2B5EF4-FFF2-40B4-BE49-F238E27FC236}">
                <a16:creationId xmlns:a16="http://schemas.microsoft.com/office/drawing/2014/main" id="{51216647-0973-469E-890C-D049E1B05327}"/>
              </a:ext>
            </a:extLst>
          </p:cNvPr>
          <p:cNvPicPr>
            <a:picLocks noChangeAspect="1"/>
          </p:cNvPicPr>
          <p:nvPr userDrawn="1"/>
        </p:nvPicPr>
        <p:blipFill>
          <a:blip r:embed="rId2"/>
          <a:stretch>
            <a:fillRect/>
          </a:stretch>
        </p:blipFill>
        <p:spPr>
          <a:xfrm>
            <a:off x="1539345" y="2063799"/>
            <a:ext cx="390099" cy="1710431"/>
          </a:xfrm>
          <a:prstGeom prst="rect">
            <a:avLst/>
          </a:prstGeom>
        </p:spPr>
      </p:pic>
      <p:sp>
        <p:nvSpPr>
          <p:cNvPr id="3" name="Symbol zastępczy zawartości 2"/>
          <p:cNvSpPr>
            <a:spLocks noGrp="1"/>
          </p:cNvSpPr>
          <p:nvPr>
            <p:ph sz="quarter" idx="14" hasCustomPrompt="1"/>
          </p:nvPr>
        </p:nvSpPr>
        <p:spPr>
          <a:xfrm>
            <a:off x="2237317" y="2063753"/>
            <a:ext cx="9499600" cy="1710267"/>
          </a:xfrm>
        </p:spPr>
        <p:txBody>
          <a:bodyPr/>
          <a:lstStyle>
            <a:lvl1pPr marL="0" indent="0">
              <a:buNone/>
              <a:defRPr sz="3735" b="0" i="1">
                <a:solidFill>
                  <a:srgbClr val="009597"/>
                </a:solidFill>
              </a:defRPr>
            </a:lvl1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5" name="Symbol zastępczy zawartości 4"/>
          <p:cNvSpPr>
            <a:spLocks noGrp="1"/>
          </p:cNvSpPr>
          <p:nvPr>
            <p:ph sz="quarter" idx="15" hasCustomPrompt="1"/>
          </p:nvPr>
        </p:nvSpPr>
        <p:spPr>
          <a:xfrm>
            <a:off x="2236600" y="4411364"/>
            <a:ext cx="9457267" cy="1176867"/>
          </a:xfrm>
        </p:spPr>
        <p:txBody>
          <a:bodyPr/>
          <a:lstStyle>
            <a:lvl1pPr marL="0" indent="0">
              <a:buNone/>
              <a:defRPr sz="2400" b="1">
                <a:solidFill>
                  <a:schemeClr val="accent3"/>
                </a:solidFill>
              </a:defRPr>
            </a:lvl1pPr>
          </a:lstStyle>
          <a:p>
            <a:pPr lvl="0"/>
            <a:r>
              <a:rPr lang="pl-PL" dirty="0" err="1"/>
              <a:t>Lorem</a:t>
            </a:r>
            <a:r>
              <a:rPr lang="pl-PL" dirty="0"/>
              <a:t> </a:t>
            </a:r>
            <a:r>
              <a:rPr lang="pl-PL" dirty="0" err="1"/>
              <a:t>ipsum</a:t>
            </a:r>
            <a:endParaRPr lang="pl-PL" dirty="0"/>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endParaRPr lang="pl-PL" dirty="0"/>
          </a:p>
        </p:txBody>
      </p:sp>
      <p:sp>
        <p:nvSpPr>
          <p:cNvPr id="2" name="Symbol zastępczy numeru slajdu 1">
            <a:extLst>
              <a:ext uri="{FF2B5EF4-FFF2-40B4-BE49-F238E27FC236}">
                <a16:creationId xmlns:a16="http://schemas.microsoft.com/office/drawing/2014/main" id="{867D99D1-2028-B6E8-E491-A5E301624B4A}"/>
              </a:ext>
            </a:extLst>
          </p:cNvPr>
          <p:cNvSpPr>
            <a:spLocks noGrp="1"/>
          </p:cNvSpPr>
          <p:nvPr>
            <p:ph type="sldNum" sz="quarter" idx="16"/>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1555759802"/>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lajd ze zdjęciem 1">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8"/>
            <a:ext cx="10824635"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6" y="1962385"/>
            <a:ext cx="4931015" cy="3746643"/>
          </a:xfrm>
        </p:spPr>
        <p:txBody>
          <a:bodyPr/>
          <a:lstStyle>
            <a:lvl1pPr marL="359987" indent="-359987">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5" y="1457657"/>
            <a:ext cx="4931687" cy="298451"/>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8" name="Symbol zastępczy obrazu 4"/>
          <p:cNvSpPr>
            <a:spLocks noGrp="1"/>
          </p:cNvSpPr>
          <p:nvPr>
            <p:ph type="pic" sz="quarter" idx="15" hasCustomPrompt="1"/>
          </p:nvPr>
        </p:nvSpPr>
        <p:spPr>
          <a:xfrm>
            <a:off x="6032502" y="1454153"/>
            <a:ext cx="5727700" cy="4254875"/>
          </a:xfrm>
        </p:spPr>
        <p:txBody>
          <a:bodyPr/>
          <a:lstStyle>
            <a:lvl1pPr marL="0" indent="0" algn="ctr">
              <a:buFontTx/>
              <a:buNone/>
              <a:defRPr b="0">
                <a:solidFill>
                  <a:schemeClr val="accent3"/>
                </a:solidFill>
              </a:defRPr>
            </a:lvl1pPr>
          </a:lstStyle>
          <a:p>
            <a:r>
              <a:rPr lang="pl-PL" dirty="0"/>
              <a:t>Wstaw obraz</a:t>
            </a:r>
          </a:p>
        </p:txBody>
      </p:sp>
      <p:sp>
        <p:nvSpPr>
          <p:cNvPr id="2" name="Symbol zastępczy numeru slajdu 1">
            <a:extLst>
              <a:ext uri="{FF2B5EF4-FFF2-40B4-BE49-F238E27FC236}">
                <a16:creationId xmlns:a16="http://schemas.microsoft.com/office/drawing/2014/main" id="{7814CC9E-C65F-165E-0604-3A6392D28D7C}"/>
              </a:ext>
            </a:extLst>
          </p:cNvPr>
          <p:cNvSpPr>
            <a:spLocks noGrp="1"/>
          </p:cNvSpPr>
          <p:nvPr>
            <p:ph type="sldNum" sz="quarter" idx="16"/>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191809981"/>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lajd ze zdjęciem 2">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8"/>
            <a:ext cx="10824635"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6829189" y="1962385"/>
            <a:ext cx="4931015" cy="3866643"/>
          </a:xfrm>
        </p:spPr>
        <p:txBody>
          <a:bodyPr/>
          <a:lstStyle>
            <a:lvl1pPr marL="359987" indent="-359987">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6828517" y="1457657"/>
            <a:ext cx="4931687" cy="298451"/>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8" name="Symbol zastępczy obrazu 4"/>
          <p:cNvSpPr>
            <a:spLocks noGrp="1"/>
          </p:cNvSpPr>
          <p:nvPr>
            <p:ph type="pic" sz="quarter" idx="15" hasCustomPrompt="1"/>
          </p:nvPr>
        </p:nvSpPr>
        <p:spPr>
          <a:xfrm>
            <a:off x="944107" y="1454151"/>
            <a:ext cx="5511900" cy="4374876"/>
          </a:xfrm>
        </p:spPr>
        <p:txBody>
          <a:bodyPr/>
          <a:lstStyle>
            <a:lvl1pPr marL="0" indent="0" algn="ctr">
              <a:buFontTx/>
              <a:buNone/>
              <a:defRPr b="0">
                <a:solidFill>
                  <a:schemeClr val="accent3"/>
                </a:solidFill>
              </a:defRPr>
            </a:lvl1pPr>
          </a:lstStyle>
          <a:p>
            <a:r>
              <a:rPr lang="pl-PL" dirty="0"/>
              <a:t>Wstaw obraz</a:t>
            </a:r>
          </a:p>
        </p:txBody>
      </p:sp>
      <p:sp>
        <p:nvSpPr>
          <p:cNvPr id="2" name="Symbol zastępczy numeru slajdu 1">
            <a:extLst>
              <a:ext uri="{FF2B5EF4-FFF2-40B4-BE49-F238E27FC236}">
                <a16:creationId xmlns:a16="http://schemas.microsoft.com/office/drawing/2014/main" id="{EBCA5C9C-CE6F-B4C4-7578-B6C3BC9C6128}"/>
              </a:ext>
            </a:extLst>
          </p:cNvPr>
          <p:cNvSpPr>
            <a:spLocks noGrp="1"/>
          </p:cNvSpPr>
          <p:nvPr>
            <p:ph type="sldNum" sz="quarter" idx="16"/>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372588576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blocks_4 Rows">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BCF5F30-D370-4466-83E8-53B40DAB5648}"/>
              </a:ext>
            </a:extLst>
          </p:cNvPr>
          <p:cNvSpPr/>
          <p:nvPr userDrawn="1"/>
        </p:nvSpPr>
        <p:spPr>
          <a:xfrm>
            <a:off x="96000" y="111627"/>
            <a:ext cx="12000000" cy="6492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noProof="0">
              <a:solidFill>
                <a:schemeClr val="accent1"/>
              </a:solidFill>
            </a:endParaRPr>
          </a:p>
        </p:txBody>
      </p:sp>
      <p:sp>
        <p:nvSpPr>
          <p:cNvPr id="45" name="Title 13">
            <a:extLst>
              <a:ext uri="{FF2B5EF4-FFF2-40B4-BE49-F238E27FC236}">
                <a16:creationId xmlns:a16="http://schemas.microsoft.com/office/drawing/2014/main" id="{D112AC07-9248-4648-9D69-E1265AB20323}"/>
              </a:ext>
            </a:extLst>
          </p:cNvPr>
          <p:cNvSpPr>
            <a:spLocks noGrp="1"/>
          </p:cNvSpPr>
          <p:nvPr>
            <p:ph type="title" hasCustomPrompt="1"/>
          </p:nvPr>
        </p:nvSpPr>
        <p:spPr>
          <a:xfrm>
            <a:off x="614320" y="277913"/>
            <a:ext cx="10652355" cy="861774"/>
          </a:xfrm>
          <a:prstGeom prst="rect">
            <a:avLst/>
          </a:prstGeom>
        </p:spPr>
        <p:txBody>
          <a:bodyPr lIns="0" tIns="0" rIns="0" bIns="0" anchor="b">
            <a:noAutofit/>
          </a:bodyPr>
          <a:lstStyle>
            <a:lvl1pPr algn="l">
              <a:lnSpc>
                <a:spcPct val="100000"/>
              </a:lnSpc>
              <a:defRPr sz="2800" b="0" i="0">
                <a:solidFill>
                  <a:schemeClr val="accent4"/>
                </a:solidFill>
                <a:latin typeface="Arial" panose="020B0604020202020204" pitchFamily="34" charset="0"/>
              </a:defRPr>
            </a:lvl1pPr>
          </a:lstStyle>
          <a:p>
            <a:r>
              <a:rPr lang="en-US" noProof="0"/>
              <a:t>This is the slide title </a:t>
            </a:r>
            <a:br>
              <a:rPr lang="en-US" noProof="0"/>
            </a:br>
            <a:r>
              <a:rPr lang="en-US" noProof="0"/>
              <a:t>in 2 lines</a:t>
            </a:r>
          </a:p>
        </p:txBody>
      </p:sp>
      <p:sp>
        <p:nvSpPr>
          <p:cNvPr id="25" name="Text Placeholder 18">
            <a:extLst>
              <a:ext uri="{FF2B5EF4-FFF2-40B4-BE49-F238E27FC236}">
                <a16:creationId xmlns:a16="http://schemas.microsoft.com/office/drawing/2014/main" id="{FB60E0BD-7E5B-458B-A09E-9698FE371E72}"/>
              </a:ext>
            </a:extLst>
          </p:cNvPr>
          <p:cNvSpPr>
            <a:spLocks noGrp="1"/>
          </p:cNvSpPr>
          <p:nvPr>
            <p:ph type="body" sz="quarter" idx="11" hasCustomPrompt="1"/>
          </p:nvPr>
        </p:nvSpPr>
        <p:spPr>
          <a:xfrm>
            <a:off x="1433691" y="1782154"/>
            <a:ext cx="9832985" cy="215444"/>
          </a:xfrm>
          <a:prstGeom prst="rect">
            <a:avLst/>
          </a:prstGeom>
        </p:spPr>
        <p:txBody>
          <a:bodyPr lIns="0" tIns="0" rIns="0" bIns="0" anchor="b">
            <a:noAutofit/>
          </a:bodyPr>
          <a:lstStyle>
            <a:lvl1pPr marL="0" indent="0" algn="l">
              <a:lnSpc>
                <a:spcPct val="100000"/>
              </a:lnSpc>
              <a:spcBef>
                <a:spcPts val="0"/>
              </a:spcBef>
              <a:buNone/>
              <a:defRPr sz="1400" b="1" cap="all" baseline="0">
                <a:solidFill>
                  <a:schemeClr val="accent4"/>
                </a:solidFill>
                <a:latin typeface="+mn-lt"/>
              </a:defRPr>
            </a:lvl1pPr>
          </a:lstStyle>
          <a:p>
            <a:pPr lvl="0"/>
            <a:r>
              <a:rPr lang="en-US" noProof="0"/>
              <a:t>Insert text</a:t>
            </a:r>
          </a:p>
        </p:txBody>
      </p:sp>
      <p:sp>
        <p:nvSpPr>
          <p:cNvPr id="29" name="Picture Placeholder 2">
            <a:extLst>
              <a:ext uri="{FF2B5EF4-FFF2-40B4-BE49-F238E27FC236}">
                <a16:creationId xmlns:a16="http://schemas.microsoft.com/office/drawing/2014/main" id="{20AEC6D9-517D-4606-8128-7567ED2C48EB}"/>
              </a:ext>
            </a:extLst>
          </p:cNvPr>
          <p:cNvSpPr>
            <a:spLocks noGrp="1"/>
          </p:cNvSpPr>
          <p:nvPr>
            <p:ph type="pic" sz="quarter" idx="17" hasCustomPrompt="1"/>
          </p:nvPr>
        </p:nvSpPr>
        <p:spPr>
          <a:xfrm>
            <a:off x="614320" y="1785599"/>
            <a:ext cx="540000" cy="540000"/>
          </a:xfrm>
          <a:prstGeom prst="rect">
            <a:avLst/>
          </a:prstGeom>
        </p:spPr>
        <p:txBody>
          <a:bodyPr lIns="0" tIns="0" rIns="0" bIns="0" anchor="ctr"/>
          <a:lstStyle>
            <a:lvl1pPr marL="0" indent="0" algn="ctr">
              <a:lnSpc>
                <a:spcPct val="100000"/>
              </a:lnSpc>
              <a:spcBef>
                <a:spcPts val="0"/>
              </a:spcBef>
              <a:buNone/>
              <a:defRPr sz="1200" b="1">
                <a:solidFill>
                  <a:schemeClr val="tx2"/>
                </a:solidFill>
              </a:defRPr>
            </a:lvl1pPr>
          </a:lstStyle>
          <a:p>
            <a:r>
              <a:rPr lang="en-US" noProof="0"/>
              <a:t>Icon</a:t>
            </a:r>
          </a:p>
        </p:txBody>
      </p:sp>
      <p:sp>
        <p:nvSpPr>
          <p:cNvPr id="20" name="Footer Placeholder 4">
            <a:extLst>
              <a:ext uri="{FF2B5EF4-FFF2-40B4-BE49-F238E27FC236}">
                <a16:creationId xmlns:a16="http://schemas.microsoft.com/office/drawing/2014/main" id="{1FD54FA2-D3A1-446A-9263-346EB89CFF10}"/>
              </a:ext>
            </a:extLst>
          </p:cNvPr>
          <p:cNvSpPr>
            <a:spLocks noGrp="1"/>
          </p:cNvSpPr>
          <p:nvPr>
            <p:ph type="ftr" sz="quarter" idx="3"/>
          </p:nvPr>
        </p:nvSpPr>
        <p:spPr>
          <a:xfrm>
            <a:off x="148604" y="6675006"/>
            <a:ext cx="4114800" cy="123111"/>
          </a:xfrm>
          <a:prstGeom prst="rect">
            <a:avLst/>
          </a:prstGeom>
        </p:spPr>
        <p:txBody>
          <a:bodyPr vert="horz" lIns="0" tIns="0" rIns="0" bIns="0" rtlCol="0" anchor="ctr">
            <a:noAutofit/>
          </a:bodyPr>
          <a:lstStyle>
            <a:lvl1pPr algn="l">
              <a:defRPr sz="800">
                <a:solidFill>
                  <a:schemeClr val="accent3"/>
                </a:solidFill>
              </a:defRPr>
            </a:lvl1pPr>
          </a:lstStyle>
          <a:p>
            <a:r>
              <a:rPr lang="en-US" noProof="0"/>
              <a:t>These are the legal notices of non-disclosure of content</a:t>
            </a:r>
          </a:p>
        </p:txBody>
      </p:sp>
      <p:sp>
        <p:nvSpPr>
          <p:cNvPr id="28" name="Rectangle 27">
            <a:extLst>
              <a:ext uri="{FF2B5EF4-FFF2-40B4-BE49-F238E27FC236}">
                <a16:creationId xmlns:a16="http://schemas.microsoft.com/office/drawing/2014/main" id="{A3AEEB37-C3B4-D24C-B106-A5EF35DCA9BE}"/>
              </a:ext>
            </a:extLst>
          </p:cNvPr>
          <p:cNvSpPr/>
          <p:nvPr userDrawn="1"/>
        </p:nvSpPr>
        <p:spPr>
          <a:xfrm>
            <a:off x="614320" y="1217113"/>
            <a:ext cx="823380" cy="991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noProof="0"/>
          </a:p>
        </p:txBody>
      </p:sp>
      <p:sp>
        <p:nvSpPr>
          <p:cNvPr id="30" name="Rectangle 29">
            <a:extLst>
              <a:ext uri="{FF2B5EF4-FFF2-40B4-BE49-F238E27FC236}">
                <a16:creationId xmlns:a16="http://schemas.microsoft.com/office/drawing/2014/main" id="{4E0C817D-6E5F-9247-A961-9BBDFF36F7D9}"/>
              </a:ext>
            </a:extLst>
          </p:cNvPr>
          <p:cNvSpPr/>
          <p:nvPr userDrawn="1"/>
        </p:nvSpPr>
        <p:spPr>
          <a:xfrm>
            <a:off x="11699044" y="6604002"/>
            <a:ext cx="396957" cy="25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lang="en-US" sz="800" noProof="0"/>
          </a:p>
        </p:txBody>
      </p:sp>
      <p:sp>
        <p:nvSpPr>
          <p:cNvPr id="34" name="Slide Number Placeholder 5">
            <a:extLst>
              <a:ext uri="{FF2B5EF4-FFF2-40B4-BE49-F238E27FC236}">
                <a16:creationId xmlns:a16="http://schemas.microsoft.com/office/drawing/2014/main" id="{5F3D6892-36B9-884C-8198-B05E40A2F809}"/>
              </a:ext>
            </a:extLst>
          </p:cNvPr>
          <p:cNvSpPr>
            <a:spLocks noGrp="1"/>
          </p:cNvSpPr>
          <p:nvPr>
            <p:ph type="sldNum" sz="quarter" idx="4"/>
          </p:nvPr>
        </p:nvSpPr>
        <p:spPr>
          <a:xfrm>
            <a:off x="11699045" y="6675006"/>
            <a:ext cx="396960" cy="146283"/>
          </a:xfrm>
          <a:prstGeom prst="rect">
            <a:avLst/>
          </a:prstGeom>
        </p:spPr>
        <p:txBody>
          <a:bodyPr vert="horz" lIns="0" tIns="0" rIns="0" bIns="0" rtlCol="0" anchor="ctr"/>
          <a:lstStyle>
            <a:lvl1pPr algn="ctr">
              <a:defRPr sz="800" b="0">
                <a:solidFill>
                  <a:schemeClr val="bg1"/>
                </a:solidFill>
              </a:defRPr>
            </a:lvl1pPr>
          </a:lstStyle>
          <a:p>
            <a:fld id="{C70FABBA-02DF-4A9E-92FC-1792F7C8A55B}" type="slidenum">
              <a:rPr lang="en-US" noProof="0" smtClean="0"/>
              <a:pPr/>
              <a:t>‹#›</a:t>
            </a:fld>
            <a:endParaRPr lang="en-US" noProof="0"/>
          </a:p>
        </p:txBody>
      </p:sp>
      <p:sp>
        <p:nvSpPr>
          <p:cNvPr id="38" name="Text Placeholder 18">
            <a:extLst>
              <a:ext uri="{FF2B5EF4-FFF2-40B4-BE49-F238E27FC236}">
                <a16:creationId xmlns:a16="http://schemas.microsoft.com/office/drawing/2014/main" id="{D2E43A6E-6CEB-4739-BD40-0504932B85F3}"/>
              </a:ext>
            </a:extLst>
          </p:cNvPr>
          <p:cNvSpPr>
            <a:spLocks noGrp="1"/>
          </p:cNvSpPr>
          <p:nvPr>
            <p:ph type="body" sz="quarter" idx="26" hasCustomPrompt="1"/>
          </p:nvPr>
        </p:nvSpPr>
        <p:spPr>
          <a:xfrm>
            <a:off x="1433691" y="2967647"/>
            <a:ext cx="9832985" cy="215444"/>
          </a:xfrm>
          <a:prstGeom prst="rect">
            <a:avLst/>
          </a:prstGeom>
        </p:spPr>
        <p:txBody>
          <a:bodyPr lIns="0" tIns="0" rIns="0" bIns="0" anchor="b">
            <a:noAutofit/>
          </a:bodyPr>
          <a:lstStyle>
            <a:lvl1pPr marL="0" indent="0" algn="l">
              <a:lnSpc>
                <a:spcPct val="100000"/>
              </a:lnSpc>
              <a:spcBef>
                <a:spcPts val="0"/>
              </a:spcBef>
              <a:buNone/>
              <a:defRPr sz="1400" b="1" cap="all" baseline="0">
                <a:solidFill>
                  <a:schemeClr val="accent4"/>
                </a:solidFill>
                <a:latin typeface="+mn-lt"/>
              </a:defRPr>
            </a:lvl1pPr>
          </a:lstStyle>
          <a:p>
            <a:pPr lvl="0"/>
            <a:r>
              <a:rPr lang="en-US" noProof="0"/>
              <a:t>Insert text</a:t>
            </a:r>
          </a:p>
        </p:txBody>
      </p:sp>
      <p:sp>
        <p:nvSpPr>
          <p:cNvPr id="39" name="Picture Placeholder 2">
            <a:extLst>
              <a:ext uri="{FF2B5EF4-FFF2-40B4-BE49-F238E27FC236}">
                <a16:creationId xmlns:a16="http://schemas.microsoft.com/office/drawing/2014/main" id="{10F076BC-9E46-45E1-9204-8D71A2AC1E1A}"/>
              </a:ext>
            </a:extLst>
          </p:cNvPr>
          <p:cNvSpPr>
            <a:spLocks noGrp="1"/>
          </p:cNvSpPr>
          <p:nvPr>
            <p:ph type="pic" sz="quarter" idx="27" hasCustomPrompt="1"/>
          </p:nvPr>
        </p:nvSpPr>
        <p:spPr>
          <a:xfrm>
            <a:off x="614320" y="2969943"/>
            <a:ext cx="540000" cy="540000"/>
          </a:xfrm>
          <a:prstGeom prst="rect">
            <a:avLst/>
          </a:prstGeom>
        </p:spPr>
        <p:txBody>
          <a:bodyPr lIns="0" tIns="0" rIns="0" bIns="0" anchor="ctr"/>
          <a:lstStyle>
            <a:lvl1pPr marL="0" indent="0" algn="ctr">
              <a:lnSpc>
                <a:spcPct val="100000"/>
              </a:lnSpc>
              <a:spcBef>
                <a:spcPts val="0"/>
              </a:spcBef>
              <a:buNone/>
              <a:defRPr sz="1200" b="1">
                <a:solidFill>
                  <a:schemeClr val="tx2"/>
                </a:solidFill>
              </a:defRPr>
            </a:lvl1pPr>
          </a:lstStyle>
          <a:p>
            <a:r>
              <a:rPr lang="en-US" noProof="0"/>
              <a:t>Icon</a:t>
            </a:r>
          </a:p>
        </p:txBody>
      </p:sp>
      <p:sp>
        <p:nvSpPr>
          <p:cNvPr id="41" name="Text Placeholder 18">
            <a:extLst>
              <a:ext uri="{FF2B5EF4-FFF2-40B4-BE49-F238E27FC236}">
                <a16:creationId xmlns:a16="http://schemas.microsoft.com/office/drawing/2014/main" id="{0478A504-7B68-46F2-90B1-D617BBDFF75C}"/>
              </a:ext>
            </a:extLst>
          </p:cNvPr>
          <p:cNvSpPr>
            <a:spLocks noGrp="1"/>
          </p:cNvSpPr>
          <p:nvPr>
            <p:ph type="body" sz="quarter" idx="29" hasCustomPrompt="1"/>
          </p:nvPr>
        </p:nvSpPr>
        <p:spPr>
          <a:xfrm>
            <a:off x="1433691" y="4153140"/>
            <a:ext cx="9832985" cy="215444"/>
          </a:xfrm>
          <a:prstGeom prst="rect">
            <a:avLst/>
          </a:prstGeom>
        </p:spPr>
        <p:txBody>
          <a:bodyPr lIns="0" tIns="0" rIns="0" bIns="0" anchor="b">
            <a:noAutofit/>
          </a:bodyPr>
          <a:lstStyle>
            <a:lvl1pPr marL="0" indent="0" algn="l">
              <a:lnSpc>
                <a:spcPct val="100000"/>
              </a:lnSpc>
              <a:spcBef>
                <a:spcPts val="0"/>
              </a:spcBef>
              <a:buNone/>
              <a:defRPr sz="1400" b="1" cap="all" baseline="0">
                <a:solidFill>
                  <a:schemeClr val="accent4"/>
                </a:solidFill>
                <a:latin typeface="+mn-lt"/>
              </a:defRPr>
            </a:lvl1pPr>
          </a:lstStyle>
          <a:p>
            <a:pPr lvl="0"/>
            <a:r>
              <a:rPr lang="en-US" noProof="0"/>
              <a:t>Insert text</a:t>
            </a:r>
          </a:p>
        </p:txBody>
      </p:sp>
      <p:sp>
        <p:nvSpPr>
          <p:cNvPr id="43" name="Picture Placeholder 2">
            <a:extLst>
              <a:ext uri="{FF2B5EF4-FFF2-40B4-BE49-F238E27FC236}">
                <a16:creationId xmlns:a16="http://schemas.microsoft.com/office/drawing/2014/main" id="{61211EED-68FC-4C94-89AD-17FC2D2A27C5}"/>
              </a:ext>
            </a:extLst>
          </p:cNvPr>
          <p:cNvSpPr>
            <a:spLocks noGrp="1"/>
          </p:cNvSpPr>
          <p:nvPr>
            <p:ph type="pic" sz="quarter" idx="30" hasCustomPrompt="1"/>
          </p:nvPr>
        </p:nvSpPr>
        <p:spPr>
          <a:xfrm>
            <a:off x="614320" y="4154287"/>
            <a:ext cx="540000" cy="540000"/>
          </a:xfrm>
          <a:prstGeom prst="rect">
            <a:avLst/>
          </a:prstGeom>
        </p:spPr>
        <p:txBody>
          <a:bodyPr lIns="0" tIns="0" rIns="0" bIns="0" anchor="ctr"/>
          <a:lstStyle>
            <a:lvl1pPr marL="0" indent="0" algn="ctr">
              <a:lnSpc>
                <a:spcPct val="100000"/>
              </a:lnSpc>
              <a:spcBef>
                <a:spcPts val="0"/>
              </a:spcBef>
              <a:buNone/>
              <a:defRPr sz="1200" b="1">
                <a:solidFill>
                  <a:schemeClr val="tx2"/>
                </a:solidFill>
              </a:defRPr>
            </a:lvl1pPr>
          </a:lstStyle>
          <a:p>
            <a:r>
              <a:rPr lang="en-US" noProof="0"/>
              <a:t>Icon</a:t>
            </a:r>
          </a:p>
        </p:txBody>
      </p:sp>
      <p:sp>
        <p:nvSpPr>
          <p:cNvPr id="19" name="Text Placeholder 18">
            <a:extLst>
              <a:ext uri="{FF2B5EF4-FFF2-40B4-BE49-F238E27FC236}">
                <a16:creationId xmlns:a16="http://schemas.microsoft.com/office/drawing/2014/main" id="{0D187F7E-5932-406E-8B66-F44FF5DFD939}"/>
              </a:ext>
            </a:extLst>
          </p:cNvPr>
          <p:cNvSpPr>
            <a:spLocks noGrp="1"/>
          </p:cNvSpPr>
          <p:nvPr>
            <p:ph type="body" sz="quarter" idx="32" hasCustomPrompt="1"/>
          </p:nvPr>
        </p:nvSpPr>
        <p:spPr>
          <a:xfrm>
            <a:off x="1433691" y="5338632"/>
            <a:ext cx="9832985" cy="215444"/>
          </a:xfrm>
          <a:prstGeom prst="rect">
            <a:avLst/>
          </a:prstGeom>
        </p:spPr>
        <p:txBody>
          <a:bodyPr lIns="0" tIns="0" rIns="0" bIns="0" anchor="b">
            <a:noAutofit/>
          </a:bodyPr>
          <a:lstStyle>
            <a:lvl1pPr marL="0" indent="0" algn="l">
              <a:lnSpc>
                <a:spcPct val="100000"/>
              </a:lnSpc>
              <a:spcBef>
                <a:spcPts val="0"/>
              </a:spcBef>
              <a:buNone/>
              <a:defRPr sz="1400" b="1" cap="all" baseline="0">
                <a:solidFill>
                  <a:schemeClr val="accent4"/>
                </a:solidFill>
                <a:latin typeface="+mn-lt"/>
              </a:defRPr>
            </a:lvl1pPr>
          </a:lstStyle>
          <a:p>
            <a:pPr lvl="0"/>
            <a:r>
              <a:rPr lang="en-US" noProof="0"/>
              <a:t>Insert text</a:t>
            </a:r>
          </a:p>
        </p:txBody>
      </p:sp>
      <p:sp>
        <p:nvSpPr>
          <p:cNvPr id="22" name="Picture Placeholder 2">
            <a:extLst>
              <a:ext uri="{FF2B5EF4-FFF2-40B4-BE49-F238E27FC236}">
                <a16:creationId xmlns:a16="http://schemas.microsoft.com/office/drawing/2014/main" id="{54F82A02-6446-4FAF-955F-E78885A26179}"/>
              </a:ext>
            </a:extLst>
          </p:cNvPr>
          <p:cNvSpPr>
            <a:spLocks noGrp="1"/>
          </p:cNvSpPr>
          <p:nvPr>
            <p:ph type="pic" sz="quarter" idx="33" hasCustomPrompt="1"/>
          </p:nvPr>
        </p:nvSpPr>
        <p:spPr>
          <a:xfrm>
            <a:off x="614320" y="5338631"/>
            <a:ext cx="540000" cy="540000"/>
          </a:xfrm>
          <a:prstGeom prst="rect">
            <a:avLst/>
          </a:prstGeom>
        </p:spPr>
        <p:txBody>
          <a:bodyPr lIns="0" tIns="0" rIns="0" bIns="0" anchor="ctr"/>
          <a:lstStyle>
            <a:lvl1pPr marL="0" indent="0" algn="ctr">
              <a:lnSpc>
                <a:spcPct val="100000"/>
              </a:lnSpc>
              <a:spcBef>
                <a:spcPts val="0"/>
              </a:spcBef>
              <a:buNone/>
              <a:defRPr sz="1200" b="1">
                <a:solidFill>
                  <a:schemeClr val="tx2"/>
                </a:solidFill>
              </a:defRPr>
            </a:lvl1pPr>
          </a:lstStyle>
          <a:p>
            <a:r>
              <a:rPr lang="en-US" noProof="0"/>
              <a:t>Icon</a:t>
            </a:r>
          </a:p>
        </p:txBody>
      </p:sp>
      <p:sp>
        <p:nvSpPr>
          <p:cNvPr id="26" name="Text Placeholder 2">
            <a:extLst>
              <a:ext uri="{FF2B5EF4-FFF2-40B4-BE49-F238E27FC236}">
                <a16:creationId xmlns:a16="http://schemas.microsoft.com/office/drawing/2014/main" id="{179029CF-9526-4E61-98EE-FF87FCF5A4B8}"/>
              </a:ext>
            </a:extLst>
          </p:cNvPr>
          <p:cNvSpPr>
            <a:spLocks noGrp="1"/>
          </p:cNvSpPr>
          <p:nvPr>
            <p:ph type="body" sz="quarter" idx="14" hasCustomPrompt="1"/>
          </p:nvPr>
        </p:nvSpPr>
        <p:spPr>
          <a:xfrm>
            <a:off x="1433692" y="2070568"/>
            <a:ext cx="9832983" cy="807913"/>
          </a:xfrm>
          <a:prstGeom prst="rect">
            <a:avLst/>
          </a:prstGeom>
        </p:spPr>
        <p:txBody>
          <a:bodyPr lIns="0" tIns="0" rIns="0" bIns="0">
            <a:noAutofit/>
          </a:bodyPr>
          <a:lstStyle>
            <a:lvl1pPr marL="172800" indent="-172800">
              <a:lnSpc>
                <a:spcPct val="100000"/>
              </a:lnSpc>
              <a:spcBef>
                <a:spcPts val="0"/>
              </a:spcBef>
              <a:spcAft>
                <a:spcPts val="0"/>
              </a:spcAft>
              <a:buClr>
                <a:schemeClr val="accent4"/>
              </a:buClr>
              <a:defRPr sz="1200">
                <a:solidFill>
                  <a:schemeClr val="tx2"/>
                </a:solidFill>
              </a:defRPr>
            </a:lvl1pPr>
            <a:lvl2pPr marL="345600" indent="-172800">
              <a:lnSpc>
                <a:spcPct val="100000"/>
              </a:lnSpc>
              <a:spcBef>
                <a:spcPts val="0"/>
              </a:spcBef>
              <a:spcAft>
                <a:spcPts val="0"/>
              </a:spcAft>
              <a:buClr>
                <a:schemeClr val="accent4"/>
              </a:buClr>
              <a:buFont typeface="Courier New" panose="02070309020205020404" pitchFamily="49" charset="0"/>
              <a:buChar char="o"/>
              <a:defRPr sz="1100">
                <a:solidFill>
                  <a:schemeClr val="tx2"/>
                </a:solidFill>
              </a:defRPr>
            </a:lvl2pPr>
            <a:lvl3pPr marL="518400" indent="-228584">
              <a:lnSpc>
                <a:spcPct val="100000"/>
              </a:lnSpc>
              <a:spcBef>
                <a:spcPts val="0"/>
              </a:spcBef>
              <a:spcAft>
                <a:spcPts val="0"/>
              </a:spcAft>
              <a:buClr>
                <a:schemeClr val="accent4"/>
              </a:buClr>
              <a:buFont typeface="Calibri" panose="020F0502020204030204" pitchFamily="34" charset="0"/>
              <a:buChar char="-"/>
              <a:defRPr sz="1050">
                <a:solidFill>
                  <a:schemeClr val="tx2"/>
                </a:solidFill>
              </a:defRPr>
            </a:lvl3pPr>
            <a:lvl4pPr marL="691200" indent="-172800">
              <a:lnSpc>
                <a:spcPct val="100000"/>
              </a:lnSpc>
              <a:spcBef>
                <a:spcPts val="0"/>
              </a:spcBef>
              <a:spcAft>
                <a:spcPts val="0"/>
              </a:spcAft>
              <a:buClr>
                <a:schemeClr val="accent4"/>
              </a:buClr>
              <a:buFont typeface="Wingdings" panose="05000000000000000000" pitchFamily="2" charset="2"/>
              <a:buChar char="§"/>
              <a:defRPr sz="1000">
                <a:solidFill>
                  <a:schemeClr val="tx2"/>
                </a:solidFill>
              </a:defRPr>
            </a:lvl4pPr>
            <a:lvl5pPr marL="864000" indent="-172800">
              <a:lnSpc>
                <a:spcPct val="100000"/>
              </a:lnSpc>
              <a:spcBef>
                <a:spcPts val="0"/>
              </a:spcBef>
              <a:spcAft>
                <a:spcPts val="0"/>
              </a:spcAft>
              <a:buClr>
                <a:schemeClr val="accent4"/>
              </a:buClr>
              <a:buFont typeface="Arial" panose="020B0604020202020204" pitchFamily="34" charset="0"/>
              <a:buChar char="»"/>
              <a:defRPr sz="900">
                <a:solidFill>
                  <a:schemeClr val="tx2"/>
                </a:solidFill>
              </a:defRPr>
            </a:lvl5pPr>
          </a:lstStyle>
          <a:p>
            <a:pPr lvl="0"/>
            <a:r>
              <a:rPr lang="en-US" noProof="0" dirty="0"/>
              <a:t>First level</a:t>
            </a:r>
          </a:p>
          <a:p>
            <a:pPr lvl="1"/>
            <a:r>
              <a:rPr lang="en-US" noProof="0" dirty="0"/>
              <a:t>Second level</a:t>
            </a:r>
          </a:p>
          <a:p>
            <a:pPr lvl="2"/>
            <a:r>
              <a:rPr lang="en-US" noProof="0" dirty="0"/>
              <a:t>Third level </a:t>
            </a:r>
          </a:p>
          <a:p>
            <a:pPr lvl="3"/>
            <a:r>
              <a:rPr lang="fr-FR" dirty="0" err="1"/>
              <a:t>Fouth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27" name="Text Placeholder 2">
            <a:extLst>
              <a:ext uri="{FF2B5EF4-FFF2-40B4-BE49-F238E27FC236}">
                <a16:creationId xmlns:a16="http://schemas.microsoft.com/office/drawing/2014/main" id="{8C668C67-43A2-4F75-AC46-2B62C6184EAF}"/>
              </a:ext>
            </a:extLst>
          </p:cNvPr>
          <p:cNvSpPr>
            <a:spLocks noGrp="1"/>
          </p:cNvSpPr>
          <p:nvPr>
            <p:ph type="body" sz="quarter" idx="35" hasCustomPrompt="1"/>
          </p:nvPr>
        </p:nvSpPr>
        <p:spPr>
          <a:xfrm>
            <a:off x="1433692" y="3256061"/>
            <a:ext cx="9832983" cy="807913"/>
          </a:xfrm>
          <a:prstGeom prst="rect">
            <a:avLst/>
          </a:prstGeom>
        </p:spPr>
        <p:txBody>
          <a:bodyPr lIns="0" tIns="0" rIns="0" bIns="0">
            <a:noAutofit/>
          </a:bodyPr>
          <a:lstStyle>
            <a:lvl1pPr marL="172800" indent="-172800">
              <a:lnSpc>
                <a:spcPct val="100000"/>
              </a:lnSpc>
              <a:spcBef>
                <a:spcPts val="0"/>
              </a:spcBef>
              <a:spcAft>
                <a:spcPts val="0"/>
              </a:spcAft>
              <a:buClr>
                <a:schemeClr val="accent4"/>
              </a:buClr>
              <a:defRPr sz="1200">
                <a:solidFill>
                  <a:schemeClr val="tx2"/>
                </a:solidFill>
              </a:defRPr>
            </a:lvl1pPr>
            <a:lvl2pPr marL="345600" indent="-172800">
              <a:lnSpc>
                <a:spcPct val="100000"/>
              </a:lnSpc>
              <a:spcBef>
                <a:spcPts val="0"/>
              </a:spcBef>
              <a:spcAft>
                <a:spcPts val="0"/>
              </a:spcAft>
              <a:buClr>
                <a:schemeClr val="accent4"/>
              </a:buClr>
              <a:buFont typeface="Courier New" panose="02070309020205020404" pitchFamily="49" charset="0"/>
              <a:buChar char="o"/>
              <a:defRPr sz="1100">
                <a:solidFill>
                  <a:schemeClr val="tx2"/>
                </a:solidFill>
              </a:defRPr>
            </a:lvl2pPr>
            <a:lvl3pPr marL="518400" indent="-228584">
              <a:lnSpc>
                <a:spcPct val="100000"/>
              </a:lnSpc>
              <a:spcBef>
                <a:spcPts val="0"/>
              </a:spcBef>
              <a:spcAft>
                <a:spcPts val="0"/>
              </a:spcAft>
              <a:buClr>
                <a:schemeClr val="accent4"/>
              </a:buClr>
              <a:buFont typeface="Calibri" panose="020F0502020204030204" pitchFamily="34" charset="0"/>
              <a:buChar char="-"/>
              <a:defRPr sz="1050">
                <a:solidFill>
                  <a:schemeClr val="tx2"/>
                </a:solidFill>
              </a:defRPr>
            </a:lvl3pPr>
            <a:lvl4pPr marL="691200" indent="-172800">
              <a:lnSpc>
                <a:spcPct val="100000"/>
              </a:lnSpc>
              <a:spcBef>
                <a:spcPts val="0"/>
              </a:spcBef>
              <a:spcAft>
                <a:spcPts val="0"/>
              </a:spcAft>
              <a:buClr>
                <a:schemeClr val="accent4"/>
              </a:buClr>
              <a:buFont typeface="Wingdings" panose="05000000000000000000" pitchFamily="2" charset="2"/>
              <a:buChar char="§"/>
              <a:defRPr sz="1000">
                <a:solidFill>
                  <a:schemeClr val="tx2"/>
                </a:solidFill>
              </a:defRPr>
            </a:lvl4pPr>
            <a:lvl5pPr marL="864000" indent="-172800">
              <a:lnSpc>
                <a:spcPct val="100000"/>
              </a:lnSpc>
              <a:spcBef>
                <a:spcPts val="0"/>
              </a:spcBef>
              <a:spcAft>
                <a:spcPts val="0"/>
              </a:spcAft>
              <a:buClr>
                <a:schemeClr val="accent4"/>
              </a:buClr>
              <a:buFont typeface="Arial" panose="020B0604020202020204" pitchFamily="34" charset="0"/>
              <a:buChar char="»"/>
              <a:defRPr sz="900">
                <a:solidFill>
                  <a:schemeClr val="tx2"/>
                </a:solidFill>
              </a:defRPr>
            </a:lvl5pPr>
          </a:lstStyle>
          <a:p>
            <a:pPr lvl="0"/>
            <a:r>
              <a:rPr lang="en-US" noProof="0" dirty="0"/>
              <a:t>First level</a:t>
            </a:r>
          </a:p>
          <a:p>
            <a:pPr lvl="1"/>
            <a:r>
              <a:rPr lang="en-US" noProof="0" dirty="0"/>
              <a:t>Second level</a:t>
            </a:r>
          </a:p>
          <a:p>
            <a:pPr lvl="2"/>
            <a:r>
              <a:rPr lang="en-US" noProof="0" dirty="0"/>
              <a:t>Third level </a:t>
            </a:r>
          </a:p>
          <a:p>
            <a:pPr lvl="3"/>
            <a:r>
              <a:rPr lang="fr-FR" dirty="0" err="1"/>
              <a:t>Fouth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31" name="Text Placeholder 2">
            <a:extLst>
              <a:ext uri="{FF2B5EF4-FFF2-40B4-BE49-F238E27FC236}">
                <a16:creationId xmlns:a16="http://schemas.microsoft.com/office/drawing/2014/main" id="{1AE86E00-31C5-42D3-9140-D28436D70689}"/>
              </a:ext>
            </a:extLst>
          </p:cNvPr>
          <p:cNvSpPr>
            <a:spLocks noGrp="1"/>
          </p:cNvSpPr>
          <p:nvPr>
            <p:ph type="body" sz="quarter" idx="36" hasCustomPrompt="1"/>
          </p:nvPr>
        </p:nvSpPr>
        <p:spPr>
          <a:xfrm>
            <a:off x="1433692" y="4441554"/>
            <a:ext cx="9832983" cy="807913"/>
          </a:xfrm>
          <a:prstGeom prst="rect">
            <a:avLst/>
          </a:prstGeom>
        </p:spPr>
        <p:txBody>
          <a:bodyPr lIns="0" tIns="0" rIns="0" bIns="0">
            <a:noAutofit/>
          </a:bodyPr>
          <a:lstStyle>
            <a:lvl1pPr marL="172800" indent="-172800">
              <a:lnSpc>
                <a:spcPct val="100000"/>
              </a:lnSpc>
              <a:spcBef>
                <a:spcPts val="0"/>
              </a:spcBef>
              <a:spcAft>
                <a:spcPts val="0"/>
              </a:spcAft>
              <a:buClr>
                <a:schemeClr val="accent4"/>
              </a:buClr>
              <a:defRPr sz="1200">
                <a:solidFill>
                  <a:schemeClr val="tx2"/>
                </a:solidFill>
              </a:defRPr>
            </a:lvl1pPr>
            <a:lvl2pPr marL="345600" indent="-172800">
              <a:lnSpc>
                <a:spcPct val="100000"/>
              </a:lnSpc>
              <a:spcBef>
                <a:spcPts val="0"/>
              </a:spcBef>
              <a:spcAft>
                <a:spcPts val="0"/>
              </a:spcAft>
              <a:buClr>
                <a:schemeClr val="accent4"/>
              </a:buClr>
              <a:buFont typeface="Courier New" panose="02070309020205020404" pitchFamily="49" charset="0"/>
              <a:buChar char="o"/>
              <a:defRPr sz="1100">
                <a:solidFill>
                  <a:schemeClr val="tx2"/>
                </a:solidFill>
              </a:defRPr>
            </a:lvl2pPr>
            <a:lvl3pPr marL="518400" indent="-228584">
              <a:lnSpc>
                <a:spcPct val="100000"/>
              </a:lnSpc>
              <a:spcBef>
                <a:spcPts val="0"/>
              </a:spcBef>
              <a:spcAft>
                <a:spcPts val="0"/>
              </a:spcAft>
              <a:buClr>
                <a:schemeClr val="accent4"/>
              </a:buClr>
              <a:buFont typeface="Calibri" panose="020F0502020204030204" pitchFamily="34" charset="0"/>
              <a:buChar char="-"/>
              <a:defRPr sz="1050">
                <a:solidFill>
                  <a:schemeClr val="tx2"/>
                </a:solidFill>
              </a:defRPr>
            </a:lvl3pPr>
            <a:lvl4pPr marL="691200" indent="-172800">
              <a:lnSpc>
                <a:spcPct val="100000"/>
              </a:lnSpc>
              <a:spcBef>
                <a:spcPts val="0"/>
              </a:spcBef>
              <a:spcAft>
                <a:spcPts val="0"/>
              </a:spcAft>
              <a:buClr>
                <a:schemeClr val="accent4"/>
              </a:buClr>
              <a:buFont typeface="Wingdings" panose="05000000000000000000" pitchFamily="2" charset="2"/>
              <a:buChar char="§"/>
              <a:defRPr sz="1000">
                <a:solidFill>
                  <a:schemeClr val="tx2"/>
                </a:solidFill>
              </a:defRPr>
            </a:lvl4pPr>
            <a:lvl5pPr marL="864000" indent="-172800">
              <a:lnSpc>
                <a:spcPct val="100000"/>
              </a:lnSpc>
              <a:spcBef>
                <a:spcPts val="0"/>
              </a:spcBef>
              <a:spcAft>
                <a:spcPts val="0"/>
              </a:spcAft>
              <a:buClr>
                <a:schemeClr val="accent4"/>
              </a:buClr>
              <a:buFont typeface="Arial" panose="020B0604020202020204" pitchFamily="34" charset="0"/>
              <a:buChar char="»"/>
              <a:defRPr sz="900">
                <a:solidFill>
                  <a:schemeClr val="tx2"/>
                </a:solidFill>
              </a:defRPr>
            </a:lvl5pPr>
          </a:lstStyle>
          <a:p>
            <a:pPr lvl="0"/>
            <a:r>
              <a:rPr lang="en-US" noProof="0" dirty="0"/>
              <a:t>First level</a:t>
            </a:r>
          </a:p>
          <a:p>
            <a:pPr lvl="1"/>
            <a:r>
              <a:rPr lang="en-US" noProof="0" dirty="0"/>
              <a:t>Second level</a:t>
            </a:r>
          </a:p>
          <a:p>
            <a:pPr lvl="2"/>
            <a:r>
              <a:rPr lang="en-US" noProof="0" dirty="0"/>
              <a:t>Third level </a:t>
            </a:r>
          </a:p>
          <a:p>
            <a:pPr lvl="3"/>
            <a:r>
              <a:rPr lang="fr-FR" dirty="0" err="1"/>
              <a:t>Fouth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33" name="Text Placeholder 2">
            <a:extLst>
              <a:ext uri="{FF2B5EF4-FFF2-40B4-BE49-F238E27FC236}">
                <a16:creationId xmlns:a16="http://schemas.microsoft.com/office/drawing/2014/main" id="{92EE5ED0-BDC2-433A-9842-7A62BE1A2953}"/>
              </a:ext>
            </a:extLst>
          </p:cNvPr>
          <p:cNvSpPr>
            <a:spLocks noGrp="1"/>
          </p:cNvSpPr>
          <p:nvPr>
            <p:ph type="body" sz="quarter" idx="37" hasCustomPrompt="1"/>
          </p:nvPr>
        </p:nvSpPr>
        <p:spPr>
          <a:xfrm>
            <a:off x="1433692" y="5627046"/>
            <a:ext cx="9832983" cy="807913"/>
          </a:xfrm>
          <a:prstGeom prst="rect">
            <a:avLst/>
          </a:prstGeom>
        </p:spPr>
        <p:txBody>
          <a:bodyPr lIns="0" tIns="0" rIns="0" bIns="0">
            <a:noAutofit/>
          </a:bodyPr>
          <a:lstStyle>
            <a:lvl1pPr marL="172800" indent="-172800">
              <a:lnSpc>
                <a:spcPct val="100000"/>
              </a:lnSpc>
              <a:spcBef>
                <a:spcPts val="0"/>
              </a:spcBef>
              <a:spcAft>
                <a:spcPts val="0"/>
              </a:spcAft>
              <a:buClr>
                <a:schemeClr val="accent4"/>
              </a:buClr>
              <a:defRPr sz="1200">
                <a:solidFill>
                  <a:schemeClr val="tx2"/>
                </a:solidFill>
              </a:defRPr>
            </a:lvl1pPr>
            <a:lvl2pPr marL="345600" indent="-172800">
              <a:lnSpc>
                <a:spcPct val="100000"/>
              </a:lnSpc>
              <a:spcBef>
                <a:spcPts val="0"/>
              </a:spcBef>
              <a:spcAft>
                <a:spcPts val="0"/>
              </a:spcAft>
              <a:buClr>
                <a:schemeClr val="accent4"/>
              </a:buClr>
              <a:buFont typeface="Courier New" panose="02070309020205020404" pitchFamily="49" charset="0"/>
              <a:buChar char="o"/>
              <a:defRPr sz="1100">
                <a:solidFill>
                  <a:schemeClr val="tx2"/>
                </a:solidFill>
              </a:defRPr>
            </a:lvl2pPr>
            <a:lvl3pPr marL="518400" indent="-228584">
              <a:lnSpc>
                <a:spcPct val="100000"/>
              </a:lnSpc>
              <a:spcBef>
                <a:spcPts val="0"/>
              </a:spcBef>
              <a:spcAft>
                <a:spcPts val="0"/>
              </a:spcAft>
              <a:buClr>
                <a:schemeClr val="accent4"/>
              </a:buClr>
              <a:buFont typeface="Calibri" panose="020F0502020204030204" pitchFamily="34" charset="0"/>
              <a:buChar char="-"/>
              <a:defRPr sz="1050">
                <a:solidFill>
                  <a:schemeClr val="tx2"/>
                </a:solidFill>
              </a:defRPr>
            </a:lvl3pPr>
            <a:lvl4pPr marL="691200" indent="-172800">
              <a:lnSpc>
                <a:spcPct val="100000"/>
              </a:lnSpc>
              <a:spcBef>
                <a:spcPts val="0"/>
              </a:spcBef>
              <a:spcAft>
                <a:spcPts val="0"/>
              </a:spcAft>
              <a:buClr>
                <a:schemeClr val="accent4"/>
              </a:buClr>
              <a:buFont typeface="Wingdings" panose="05000000000000000000" pitchFamily="2" charset="2"/>
              <a:buChar char="§"/>
              <a:defRPr sz="1000">
                <a:solidFill>
                  <a:schemeClr val="tx2"/>
                </a:solidFill>
              </a:defRPr>
            </a:lvl4pPr>
            <a:lvl5pPr marL="864000" indent="-172800">
              <a:lnSpc>
                <a:spcPct val="100000"/>
              </a:lnSpc>
              <a:spcBef>
                <a:spcPts val="0"/>
              </a:spcBef>
              <a:spcAft>
                <a:spcPts val="0"/>
              </a:spcAft>
              <a:buClr>
                <a:schemeClr val="accent4"/>
              </a:buClr>
              <a:buFont typeface="Arial" panose="020B0604020202020204" pitchFamily="34" charset="0"/>
              <a:buChar char="»"/>
              <a:defRPr sz="900">
                <a:solidFill>
                  <a:schemeClr val="tx2"/>
                </a:solidFill>
              </a:defRPr>
            </a:lvl5pPr>
          </a:lstStyle>
          <a:p>
            <a:pPr lvl="0"/>
            <a:r>
              <a:rPr lang="en-US" noProof="0" dirty="0"/>
              <a:t>First level</a:t>
            </a:r>
          </a:p>
          <a:p>
            <a:pPr lvl="1"/>
            <a:r>
              <a:rPr lang="en-US" noProof="0" dirty="0"/>
              <a:t>Second level</a:t>
            </a:r>
          </a:p>
          <a:p>
            <a:pPr lvl="2"/>
            <a:r>
              <a:rPr lang="en-US" noProof="0" dirty="0"/>
              <a:t>Third level </a:t>
            </a:r>
          </a:p>
          <a:p>
            <a:pPr lvl="3"/>
            <a:r>
              <a:rPr lang="fr-FR" dirty="0" err="1"/>
              <a:t>Fouth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pic>
        <p:nvPicPr>
          <p:cNvPr id="23" name="Image 9" descr="logo_gauche.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1699044" y="6258560"/>
            <a:ext cx="396956" cy="274437"/>
          </a:xfrm>
          <a:prstGeom prst="rect">
            <a:avLst/>
          </a:prstGeom>
        </p:spPr>
      </p:pic>
    </p:spTree>
    <p:extLst>
      <p:ext uri="{BB962C8B-B14F-4D97-AF65-F5344CB8AC3E}">
        <p14:creationId xmlns:p14="http://schemas.microsoft.com/office/powerpoint/2010/main" val="164386615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Slajd z tytułem pusty">
    <p:spTree>
      <p:nvGrpSpPr>
        <p:cNvPr id="1" name=""/>
        <p:cNvGrpSpPr/>
        <p:nvPr/>
      </p:nvGrpSpPr>
      <p:grpSpPr>
        <a:xfrm>
          <a:off x="0" y="0"/>
          <a:ext cx="0" cy="0"/>
          <a:chOff x="0" y="0"/>
          <a:chExt cx="0" cy="0"/>
        </a:xfrm>
      </p:grpSpPr>
      <p:sp>
        <p:nvSpPr>
          <p:cNvPr id="9" name="Tytuł 1"/>
          <p:cNvSpPr>
            <a:spLocks noGrp="1"/>
          </p:cNvSpPr>
          <p:nvPr>
            <p:ph type="title" hasCustomPrompt="1"/>
          </p:nvPr>
        </p:nvSpPr>
        <p:spPr>
          <a:xfrm>
            <a:off x="935568" y="334438"/>
            <a:ext cx="10824635" cy="753532"/>
          </a:xfrm>
        </p:spPr>
        <p:txBody>
          <a:bodyPr/>
          <a:lstStyle>
            <a:lvl1pPr>
              <a:defRPr>
                <a:solidFill>
                  <a:srgbClr val="009597"/>
                </a:solidFill>
              </a:defRPr>
            </a:lvl1pPr>
          </a:lstStyle>
          <a:p>
            <a:r>
              <a:rPr lang="pl-PL" dirty="0">
                <a:solidFill>
                  <a:schemeClr val="accent1"/>
                </a:solidFill>
              </a:rPr>
              <a:t>Tytuł</a:t>
            </a:r>
          </a:p>
        </p:txBody>
      </p:sp>
      <p:sp>
        <p:nvSpPr>
          <p:cNvPr id="2" name="Symbol zastępczy numeru slajdu 1">
            <a:extLst>
              <a:ext uri="{FF2B5EF4-FFF2-40B4-BE49-F238E27FC236}">
                <a16:creationId xmlns:a16="http://schemas.microsoft.com/office/drawing/2014/main" id="{B7427E44-54E6-E838-7FF3-8BDA8E814DDB}"/>
              </a:ext>
            </a:extLst>
          </p:cNvPr>
          <p:cNvSpPr>
            <a:spLocks noGrp="1"/>
          </p:cNvSpPr>
          <p:nvPr>
            <p:ph type="sldNum" sz="quarter" idx="10"/>
          </p:nvPr>
        </p:nvSpPr>
        <p:spPr/>
        <p:txBody>
          <a:body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1323849288"/>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p:cSld name="2_Strona zamykająca 2">
    <p:bg bwMode="gray">
      <p:bgPr>
        <a:solidFill>
          <a:schemeClr val="accent3"/>
        </a:solidFill>
        <a:effectLst/>
      </p:bgPr>
    </p:bg>
    <p:spTree>
      <p:nvGrpSpPr>
        <p:cNvPr id="1" name=""/>
        <p:cNvGrpSpPr/>
        <p:nvPr/>
      </p:nvGrpSpPr>
      <p:grpSpPr>
        <a:xfrm>
          <a:off x="0" y="0"/>
          <a:ext cx="0" cy="0"/>
          <a:chOff x="0" y="0"/>
          <a:chExt cx="0" cy="0"/>
        </a:xfrm>
      </p:grpSpPr>
      <p:pic>
        <p:nvPicPr>
          <p:cNvPr id="6" name="Obraz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15129" y="5255493"/>
            <a:ext cx="7952511" cy="1089891"/>
          </a:xfrm>
          <a:prstGeom prst="rect">
            <a:avLst/>
          </a:prstGeom>
        </p:spPr>
      </p:pic>
    </p:spTree>
    <p:extLst>
      <p:ext uri="{BB962C8B-B14F-4D97-AF65-F5344CB8AC3E}">
        <p14:creationId xmlns:p14="http://schemas.microsoft.com/office/powerpoint/2010/main" val="4160970052"/>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p:cSld name="Strona zamykająca 1">
    <p:spTree>
      <p:nvGrpSpPr>
        <p:cNvPr id="1" name=""/>
        <p:cNvGrpSpPr/>
        <p:nvPr/>
      </p:nvGrpSpPr>
      <p:grpSpPr>
        <a:xfrm>
          <a:off x="0" y="0"/>
          <a:ext cx="0" cy="0"/>
          <a:chOff x="0" y="0"/>
          <a:chExt cx="0" cy="0"/>
        </a:xfrm>
      </p:grpSpPr>
      <p:pic>
        <p:nvPicPr>
          <p:cNvPr id="3" name="Obraz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24365" y="5273965"/>
            <a:ext cx="7961747" cy="1071419"/>
          </a:xfrm>
          <a:prstGeom prst="rect">
            <a:avLst/>
          </a:prstGeom>
        </p:spPr>
      </p:pic>
    </p:spTree>
    <p:extLst>
      <p:ext uri="{BB962C8B-B14F-4D97-AF65-F5344CB8AC3E}">
        <p14:creationId xmlns:p14="http://schemas.microsoft.com/office/powerpoint/2010/main" val="3523756486"/>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 blocks_V4">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BCF5F30-D370-4466-83E8-53B40DAB5648}"/>
              </a:ext>
            </a:extLst>
          </p:cNvPr>
          <p:cNvSpPr/>
          <p:nvPr userDrawn="1"/>
        </p:nvSpPr>
        <p:spPr>
          <a:xfrm>
            <a:off x="96000" y="111627"/>
            <a:ext cx="12000000" cy="6492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noProof="0">
              <a:solidFill>
                <a:schemeClr val="accent1"/>
              </a:solidFill>
            </a:endParaRPr>
          </a:p>
        </p:txBody>
      </p:sp>
      <p:sp>
        <p:nvSpPr>
          <p:cNvPr id="45" name="Title 13">
            <a:extLst>
              <a:ext uri="{FF2B5EF4-FFF2-40B4-BE49-F238E27FC236}">
                <a16:creationId xmlns:a16="http://schemas.microsoft.com/office/drawing/2014/main" id="{D112AC07-9248-4648-9D69-E1265AB20323}"/>
              </a:ext>
            </a:extLst>
          </p:cNvPr>
          <p:cNvSpPr>
            <a:spLocks noGrp="1"/>
          </p:cNvSpPr>
          <p:nvPr>
            <p:ph type="title" hasCustomPrompt="1"/>
          </p:nvPr>
        </p:nvSpPr>
        <p:spPr>
          <a:xfrm>
            <a:off x="614321" y="277913"/>
            <a:ext cx="10522800" cy="861774"/>
          </a:xfrm>
          <a:prstGeom prst="rect">
            <a:avLst/>
          </a:prstGeom>
        </p:spPr>
        <p:txBody>
          <a:bodyPr lIns="0" tIns="0" rIns="0" bIns="0" anchor="b">
            <a:noAutofit/>
          </a:bodyPr>
          <a:lstStyle>
            <a:lvl1pPr algn="l">
              <a:lnSpc>
                <a:spcPct val="100000"/>
              </a:lnSpc>
              <a:defRPr sz="2800" b="0" i="0">
                <a:solidFill>
                  <a:schemeClr val="accent4"/>
                </a:solidFill>
                <a:latin typeface="Arial" panose="020B0604020202020204" pitchFamily="34" charset="0"/>
              </a:defRPr>
            </a:lvl1pPr>
          </a:lstStyle>
          <a:p>
            <a:r>
              <a:rPr lang="en-US" noProof="0"/>
              <a:t>This is the slide title </a:t>
            </a:r>
            <a:br>
              <a:rPr lang="en-US" noProof="0"/>
            </a:br>
            <a:r>
              <a:rPr lang="en-US" noProof="0"/>
              <a:t>in 2 lines</a:t>
            </a:r>
          </a:p>
        </p:txBody>
      </p:sp>
      <p:sp>
        <p:nvSpPr>
          <p:cNvPr id="20" name="Footer Placeholder 4">
            <a:extLst>
              <a:ext uri="{FF2B5EF4-FFF2-40B4-BE49-F238E27FC236}">
                <a16:creationId xmlns:a16="http://schemas.microsoft.com/office/drawing/2014/main" id="{1FD54FA2-D3A1-446A-9263-346EB89CFF10}"/>
              </a:ext>
            </a:extLst>
          </p:cNvPr>
          <p:cNvSpPr>
            <a:spLocks noGrp="1"/>
          </p:cNvSpPr>
          <p:nvPr>
            <p:ph type="ftr" sz="quarter" idx="3"/>
          </p:nvPr>
        </p:nvSpPr>
        <p:spPr>
          <a:xfrm>
            <a:off x="148604" y="6675006"/>
            <a:ext cx="4114800" cy="123111"/>
          </a:xfrm>
          <a:prstGeom prst="rect">
            <a:avLst/>
          </a:prstGeom>
        </p:spPr>
        <p:txBody>
          <a:bodyPr vert="horz" lIns="0" tIns="0" rIns="0" bIns="0" rtlCol="0" anchor="ctr">
            <a:noAutofit/>
          </a:bodyPr>
          <a:lstStyle>
            <a:lvl1pPr algn="l">
              <a:defRPr sz="800">
                <a:solidFill>
                  <a:schemeClr val="accent3"/>
                </a:solidFill>
              </a:defRPr>
            </a:lvl1pPr>
          </a:lstStyle>
          <a:p>
            <a:r>
              <a:rPr lang="en-US" noProof="0"/>
              <a:t>These are the legal notices of non-disclosure of content</a:t>
            </a:r>
          </a:p>
        </p:txBody>
      </p:sp>
      <p:sp>
        <p:nvSpPr>
          <p:cNvPr id="28" name="Rectangle 27">
            <a:extLst>
              <a:ext uri="{FF2B5EF4-FFF2-40B4-BE49-F238E27FC236}">
                <a16:creationId xmlns:a16="http://schemas.microsoft.com/office/drawing/2014/main" id="{A3AEEB37-C3B4-D24C-B106-A5EF35DCA9BE}"/>
              </a:ext>
            </a:extLst>
          </p:cNvPr>
          <p:cNvSpPr/>
          <p:nvPr userDrawn="1"/>
        </p:nvSpPr>
        <p:spPr>
          <a:xfrm>
            <a:off x="610311" y="1259335"/>
            <a:ext cx="823380" cy="991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noProof="0"/>
          </a:p>
        </p:txBody>
      </p:sp>
      <p:sp>
        <p:nvSpPr>
          <p:cNvPr id="30" name="Rectangle 29">
            <a:extLst>
              <a:ext uri="{FF2B5EF4-FFF2-40B4-BE49-F238E27FC236}">
                <a16:creationId xmlns:a16="http://schemas.microsoft.com/office/drawing/2014/main" id="{4E0C817D-6E5F-9247-A961-9BBDFF36F7D9}"/>
              </a:ext>
            </a:extLst>
          </p:cNvPr>
          <p:cNvSpPr/>
          <p:nvPr userDrawn="1"/>
        </p:nvSpPr>
        <p:spPr>
          <a:xfrm>
            <a:off x="11699044" y="6604002"/>
            <a:ext cx="396957" cy="25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lang="en-US" sz="800" noProof="0"/>
          </a:p>
        </p:txBody>
      </p:sp>
      <p:sp>
        <p:nvSpPr>
          <p:cNvPr id="34" name="Slide Number Placeholder 5">
            <a:extLst>
              <a:ext uri="{FF2B5EF4-FFF2-40B4-BE49-F238E27FC236}">
                <a16:creationId xmlns:a16="http://schemas.microsoft.com/office/drawing/2014/main" id="{5F3D6892-36B9-884C-8198-B05E40A2F809}"/>
              </a:ext>
            </a:extLst>
          </p:cNvPr>
          <p:cNvSpPr>
            <a:spLocks noGrp="1"/>
          </p:cNvSpPr>
          <p:nvPr>
            <p:ph type="sldNum" sz="quarter" idx="4"/>
          </p:nvPr>
        </p:nvSpPr>
        <p:spPr>
          <a:xfrm>
            <a:off x="11699045" y="6675006"/>
            <a:ext cx="396960" cy="146283"/>
          </a:xfrm>
          <a:prstGeom prst="rect">
            <a:avLst/>
          </a:prstGeom>
        </p:spPr>
        <p:txBody>
          <a:bodyPr vert="horz" lIns="0" tIns="0" rIns="0" bIns="0" rtlCol="0" anchor="ctr"/>
          <a:lstStyle>
            <a:lvl1pPr algn="ctr">
              <a:defRPr sz="800" b="0">
                <a:solidFill>
                  <a:schemeClr val="bg1"/>
                </a:solidFill>
              </a:defRPr>
            </a:lvl1pPr>
          </a:lstStyle>
          <a:p>
            <a:fld id="{C70FABBA-02DF-4A9E-92FC-1792F7C8A55B}" type="slidenum">
              <a:rPr lang="en-US" noProof="0" smtClean="0"/>
              <a:pPr/>
              <a:t>‹#›</a:t>
            </a:fld>
            <a:endParaRPr lang="en-US" noProof="0"/>
          </a:p>
        </p:txBody>
      </p:sp>
      <p:sp>
        <p:nvSpPr>
          <p:cNvPr id="22" name="Text Placeholder 25">
            <a:extLst>
              <a:ext uri="{FF2B5EF4-FFF2-40B4-BE49-F238E27FC236}">
                <a16:creationId xmlns:a16="http://schemas.microsoft.com/office/drawing/2014/main" id="{ABED82F1-6BD1-40EA-A453-B1EDC7C50E63}"/>
              </a:ext>
            </a:extLst>
          </p:cNvPr>
          <p:cNvSpPr>
            <a:spLocks noGrp="1"/>
          </p:cNvSpPr>
          <p:nvPr>
            <p:ph type="body" sz="quarter" idx="23" hasCustomPrompt="1"/>
          </p:nvPr>
        </p:nvSpPr>
        <p:spPr>
          <a:xfrm>
            <a:off x="1276113" y="1645738"/>
            <a:ext cx="2750398" cy="972148"/>
          </a:xfrm>
          <a:custGeom>
            <a:avLst/>
            <a:gdLst>
              <a:gd name="connsiteX0" fmla="*/ 0 w 1552318"/>
              <a:gd name="connsiteY0" fmla="*/ 0 h 1293311"/>
              <a:gd name="connsiteX1" fmla="*/ 1552318 w 1552318"/>
              <a:gd name="connsiteY1" fmla="*/ 0 h 1293311"/>
              <a:gd name="connsiteX2" fmla="*/ 1552318 w 1552318"/>
              <a:gd name="connsiteY2" fmla="*/ 1293311 h 1293311"/>
              <a:gd name="connsiteX3" fmla="*/ 0 w 1552318"/>
              <a:gd name="connsiteY3" fmla="*/ 1293311 h 1293311"/>
            </a:gdLst>
            <a:ahLst/>
            <a:cxnLst>
              <a:cxn ang="0">
                <a:pos x="connsiteX0" y="connsiteY0"/>
              </a:cxn>
              <a:cxn ang="0">
                <a:pos x="connsiteX1" y="connsiteY1"/>
              </a:cxn>
              <a:cxn ang="0">
                <a:pos x="connsiteX2" y="connsiteY2"/>
              </a:cxn>
              <a:cxn ang="0">
                <a:pos x="connsiteX3" y="connsiteY3"/>
              </a:cxn>
            </a:cxnLst>
            <a:rect l="l" t="t" r="r" b="b"/>
            <a:pathLst>
              <a:path w="1552318" h="1293311">
                <a:moveTo>
                  <a:pt x="0" y="0"/>
                </a:moveTo>
                <a:lnTo>
                  <a:pt x="1552318" y="0"/>
                </a:lnTo>
                <a:lnTo>
                  <a:pt x="1552318" y="1293311"/>
                </a:lnTo>
                <a:lnTo>
                  <a:pt x="0" y="1293311"/>
                </a:lnTo>
                <a:close/>
              </a:path>
            </a:pathLst>
          </a:custGeom>
          <a:solidFill>
            <a:schemeClr val="accent4"/>
          </a:solidFill>
        </p:spPr>
        <p:txBody>
          <a:bodyPr wrap="square" lIns="0" tIns="0" rIns="0" bIns="0" anchor="ctr">
            <a:noAutofit/>
          </a:bodyPr>
          <a:lstStyle>
            <a:lvl1pPr marL="0" indent="0" algn="ctr">
              <a:lnSpc>
                <a:spcPct val="100000"/>
              </a:lnSpc>
              <a:spcBef>
                <a:spcPts val="0"/>
              </a:spcBef>
              <a:buNone/>
              <a:defRPr sz="1400" b="1" cap="all" baseline="0">
                <a:solidFill>
                  <a:schemeClr val="bg1"/>
                </a:solidFill>
              </a:defRPr>
            </a:lvl1pPr>
          </a:lstStyle>
          <a:p>
            <a:pPr lvl="0"/>
            <a:r>
              <a:rPr lang="en-US" noProof="0"/>
              <a:t>INSERT TEXT</a:t>
            </a:r>
          </a:p>
        </p:txBody>
      </p:sp>
      <p:sp>
        <p:nvSpPr>
          <p:cNvPr id="23" name="Text Placeholder 28">
            <a:extLst>
              <a:ext uri="{FF2B5EF4-FFF2-40B4-BE49-F238E27FC236}">
                <a16:creationId xmlns:a16="http://schemas.microsoft.com/office/drawing/2014/main" id="{B57E95CB-11B0-4065-9090-047B81E80682}"/>
              </a:ext>
            </a:extLst>
          </p:cNvPr>
          <p:cNvSpPr>
            <a:spLocks noGrp="1"/>
          </p:cNvSpPr>
          <p:nvPr>
            <p:ph type="body" sz="quarter" idx="24" hasCustomPrompt="1"/>
          </p:nvPr>
        </p:nvSpPr>
        <p:spPr>
          <a:xfrm>
            <a:off x="4720679" y="1645738"/>
            <a:ext cx="2750398" cy="972148"/>
          </a:xfrm>
          <a:custGeom>
            <a:avLst/>
            <a:gdLst>
              <a:gd name="connsiteX0" fmla="*/ 0 w 1552318"/>
              <a:gd name="connsiteY0" fmla="*/ 0 h 1293311"/>
              <a:gd name="connsiteX1" fmla="*/ 1552318 w 1552318"/>
              <a:gd name="connsiteY1" fmla="*/ 0 h 1293311"/>
              <a:gd name="connsiteX2" fmla="*/ 1552318 w 1552318"/>
              <a:gd name="connsiteY2" fmla="*/ 1293311 h 1293311"/>
              <a:gd name="connsiteX3" fmla="*/ 0 w 1552318"/>
              <a:gd name="connsiteY3" fmla="*/ 1293311 h 1293311"/>
            </a:gdLst>
            <a:ahLst/>
            <a:cxnLst>
              <a:cxn ang="0">
                <a:pos x="connsiteX0" y="connsiteY0"/>
              </a:cxn>
              <a:cxn ang="0">
                <a:pos x="connsiteX1" y="connsiteY1"/>
              </a:cxn>
              <a:cxn ang="0">
                <a:pos x="connsiteX2" y="connsiteY2"/>
              </a:cxn>
              <a:cxn ang="0">
                <a:pos x="connsiteX3" y="connsiteY3"/>
              </a:cxn>
            </a:cxnLst>
            <a:rect l="l" t="t" r="r" b="b"/>
            <a:pathLst>
              <a:path w="1552318" h="1293311">
                <a:moveTo>
                  <a:pt x="0" y="0"/>
                </a:moveTo>
                <a:lnTo>
                  <a:pt x="1552318" y="0"/>
                </a:lnTo>
                <a:lnTo>
                  <a:pt x="1552318" y="1293311"/>
                </a:lnTo>
                <a:lnTo>
                  <a:pt x="0" y="1293311"/>
                </a:lnTo>
                <a:close/>
              </a:path>
            </a:pathLst>
          </a:custGeom>
          <a:solidFill>
            <a:schemeClr val="accent1"/>
          </a:solidFill>
        </p:spPr>
        <p:txBody>
          <a:bodyPr wrap="square" lIns="0" tIns="0" rIns="0" bIns="0" anchor="ctr">
            <a:noAutofit/>
          </a:bodyPr>
          <a:lstStyle>
            <a:lvl1pPr marL="0" indent="0" algn="ctr">
              <a:lnSpc>
                <a:spcPct val="100000"/>
              </a:lnSpc>
              <a:spcBef>
                <a:spcPts val="0"/>
              </a:spcBef>
              <a:buNone/>
              <a:defRPr sz="1400" b="1" cap="all" baseline="0">
                <a:solidFill>
                  <a:schemeClr val="bg1"/>
                </a:solidFill>
              </a:defRPr>
            </a:lvl1pPr>
          </a:lstStyle>
          <a:p>
            <a:pPr lvl="0"/>
            <a:r>
              <a:rPr lang="en-US" noProof="0"/>
              <a:t>INSERT TEXT</a:t>
            </a:r>
          </a:p>
        </p:txBody>
      </p:sp>
      <p:sp>
        <p:nvSpPr>
          <p:cNvPr id="37" name="Text Placeholder 29">
            <a:extLst>
              <a:ext uri="{FF2B5EF4-FFF2-40B4-BE49-F238E27FC236}">
                <a16:creationId xmlns:a16="http://schemas.microsoft.com/office/drawing/2014/main" id="{00EC5588-1F02-4F2D-8466-3CFBE2490B58}"/>
              </a:ext>
            </a:extLst>
          </p:cNvPr>
          <p:cNvSpPr>
            <a:spLocks noGrp="1"/>
          </p:cNvSpPr>
          <p:nvPr>
            <p:ph type="body" sz="quarter" idx="25" hasCustomPrompt="1"/>
          </p:nvPr>
        </p:nvSpPr>
        <p:spPr>
          <a:xfrm>
            <a:off x="8165247" y="1645738"/>
            <a:ext cx="2750385" cy="972148"/>
          </a:xfrm>
          <a:custGeom>
            <a:avLst/>
            <a:gdLst>
              <a:gd name="connsiteX0" fmla="*/ 0 w 1552318"/>
              <a:gd name="connsiteY0" fmla="*/ 0 h 1293311"/>
              <a:gd name="connsiteX1" fmla="*/ 1552318 w 1552318"/>
              <a:gd name="connsiteY1" fmla="*/ 0 h 1293311"/>
              <a:gd name="connsiteX2" fmla="*/ 1552318 w 1552318"/>
              <a:gd name="connsiteY2" fmla="*/ 1293311 h 1293311"/>
              <a:gd name="connsiteX3" fmla="*/ 0 w 1552318"/>
              <a:gd name="connsiteY3" fmla="*/ 1293311 h 1293311"/>
            </a:gdLst>
            <a:ahLst/>
            <a:cxnLst>
              <a:cxn ang="0">
                <a:pos x="connsiteX0" y="connsiteY0"/>
              </a:cxn>
              <a:cxn ang="0">
                <a:pos x="connsiteX1" y="connsiteY1"/>
              </a:cxn>
              <a:cxn ang="0">
                <a:pos x="connsiteX2" y="connsiteY2"/>
              </a:cxn>
              <a:cxn ang="0">
                <a:pos x="connsiteX3" y="connsiteY3"/>
              </a:cxn>
            </a:cxnLst>
            <a:rect l="l" t="t" r="r" b="b"/>
            <a:pathLst>
              <a:path w="1552318" h="1293311">
                <a:moveTo>
                  <a:pt x="0" y="0"/>
                </a:moveTo>
                <a:lnTo>
                  <a:pt x="1552318" y="0"/>
                </a:lnTo>
                <a:lnTo>
                  <a:pt x="1552318" y="1293311"/>
                </a:lnTo>
                <a:lnTo>
                  <a:pt x="0" y="1293311"/>
                </a:lnTo>
                <a:close/>
              </a:path>
            </a:pathLst>
          </a:custGeom>
          <a:solidFill>
            <a:schemeClr val="accent5"/>
          </a:solidFill>
        </p:spPr>
        <p:txBody>
          <a:bodyPr wrap="square" lIns="0" tIns="0" rIns="0" bIns="0" anchor="ctr">
            <a:noAutofit/>
          </a:bodyPr>
          <a:lstStyle>
            <a:lvl1pPr marL="0" indent="0" algn="ctr">
              <a:lnSpc>
                <a:spcPct val="100000"/>
              </a:lnSpc>
              <a:spcBef>
                <a:spcPts val="0"/>
              </a:spcBef>
              <a:buNone/>
              <a:defRPr sz="1400" b="1" cap="all" baseline="0">
                <a:solidFill>
                  <a:schemeClr val="bg1"/>
                </a:solidFill>
              </a:defRPr>
            </a:lvl1pPr>
          </a:lstStyle>
          <a:p>
            <a:pPr lvl="0"/>
            <a:r>
              <a:rPr lang="en-US" noProof="0"/>
              <a:t>INSERT TEXT</a:t>
            </a:r>
          </a:p>
        </p:txBody>
      </p:sp>
      <p:sp>
        <p:nvSpPr>
          <p:cNvPr id="17" name="Text Placeholder 2">
            <a:extLst>
              <a:ext uri="{FF2B5EF4-FFF2-40B4-BE49-F238E27FC236}">
                <a16:creationId xmlns:a16="http://schemas.microsoft.com/office/drawing/2014/main" id="{4976C219-CF45-4931-A120-8E1475CD0343}"/>
              </a:ext>
            </a:extLst>
          </p:cNvPr>
          <p:cNvSpPr>
            <a:spLocks noGrp="1"/>
          </p:cNvSpPr>
          <p:nvPr>
            <p:ph type="body" sz="quarter" idx="14" hasCustomPrompt="1"/>
          </p:nvPr>
        </p:nvSpPr>
        <p:spPr>
          <a:xfrm>
            <a:off x="1276113" y="2806700"/>
            <a:ext cx="2750397" cy="3175200"/>
          </a:xfrm>
          <a:prstGeom prst="rect">
            <a:avLst/>
          </a:prstGeom>
        </p:spPr>
        <p:txBody>
          <a:bodyPr lIns="0" tIns="0" rIns="0" bIns="0"/>
          <a:lstStyle>
            <a:lvl1pPr marL="172800" indent="-172800">
              <a:lnSpc>
                <a:spcPct val="100000"/>
              </a:lnSpc>
              <a:spcBef>
                <a:spcPts val="0"/>
              </a:spcBef>
              <a:spcAft>
                <a:spcPts val="900"/>
              </a:spcAft>
              <a:buClr>
                <a:schemeClr val="accent4"/>
              </a:buClr>
              <a:defRPr sz="1400">
                <a:solidFill>
                  <a:schemeClr val="tx2"/>
                </a:solidFill>
              </a:defRPr>
            </a:lvl1pPr>
            <a:lvl2pPr marL="345600" indent="-172800">
              <a:lnSpc>
                <a:spcPct val="100000"/>
              </a:lnSpc>
              <a:spcBef>
                <a:spcPts val="0"/>
              </a:spcBef>
              <a:spcAft>
                <a:spcPts val="900"/>
              </a:spcAft>
              <a:buClr>
                <a:schemeClr val="accent4"/>
              </a:buClr>
              <a:buFont typeface="Courier New" panose="02070309020205020404" pitchFamily="49" charset="0"/>
              <a:buChar char="o"/>
              <a:defRPr sz="1200">
                <a:solidFill>
                  <a:schemeClr val="tx2"/>
                </a:solidFill>
              </a:defRPr>
            </a:lvl2pPr>
            <a:lvl3pPr marL="518400" indent="-228584">
              <a:lnSpc>
                <a:spcPct val="100000"/>
              </a:lnSpc>
              <a:spcBef>
                <a:spcPts val="0"/>
              </a:spcBef>
              <a:spcAft>
                <a:spcPts val="600"/>
              </a:spcAft>
              <a:buClr>
                <a:schemeClr val="accent4"/>
              </a:buClr>
              <a:buFont typeface="Calibri" panose="020F0502020204030204" pitchFamily="34" charset="0"/>
              <a:buChar char="-"/>
              <a:defRPr sz="1100">
                <a:solidFill>
                  <a:schemeClr val="tx2"/>
                </a:solidFill>
              </a:defRPr>
            </a:lvl3pPr>
            <a:lvl4pPr marL="691200" indent="-172800">
              <a:lnSpc>
                <a:spcPct val="100000"/>
              </a:lnSpc>
              <a:spcBef>
                <a:spcPts val="0"/>
              </a:spcBef>
              <a:spcAft>
                <a:spcPts val="300"/>
              </a:spcAft>
              <a:buClr>
                <a:schemeClr val="accent4"/>
              </a:buClr>
              <a:buFont typeface="Wingdings" panose="05000000000000000000" pitchFamily="2" charset="2"/>
              <a:buChar char="§"/>
              <a:defRPr sz="1050">
                <a:solidFill>
                  <a:schemeClr val="tx2"/>
                </a:solidFill>
              </a:defRPr>
            </a:lvl4pPr>
            <a:lvl5pPr marL="864000" indent="-172800">
              <a:lnSpc>
                <a:spcPct val="100000"/>
              </a:lnSpc>
              <a:spcBef>
                <a:spcPts val="0"/>
              </a:spcBef>
              <a:buClr>
                <a:schemeClr val="accent4"/>
              </a:buClr>
              <a:buFont typeface="Arial" panose="020B0604020202020204" pitchFamily="34" charset="0"/>
              <a:buChar char="»"/>
              <a:defRPr sz="1000">
                <a:solidFill>
                  <a:schemeClr val="tx2"/>
                </a:solidFill>
              </a:defRPr>
            </a:lvl5pPr>
          </a:lstStyle>
          <a:p>
            <a:pPr lvl="0"/>
            <a:r>
              <a:rPr lang="en-US" noProof="0" dirty="0"/>
              <a:t>First level</a:t>
            </a:r>
          </a:p>
          <a:p>
            <a:pPr lvl="1"/>
            <a:r>
              <a:rPr lang="en-US" noProof="0" dirty="0"/>
              <a:t>Second level</a:t>
            </a:r>
          </a:p>
          <a:p>
            <a:pPr lvl="2"/>
            <a:r>
              <a:rPr lang="en-US" noProof="0" dirty="0"/>
              <a:t>Third level </a:t>
            </a:r>
          </a:p>
          <a:p>
            <a:pPr lvl="3"/>
            <a:r>
              <a:rPr lang="fr-FR" dirty="0" err="1"/>
              <a:t>Fouth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8" name="Text Placeholder 2">
            <a:extLst>
              <a:ext uri="{FF2B5EF4-FFF2-40B4-BE49-F238E27FC236}">
                <a16:creationId xmlns:a16="http://schemas.microsoft.com/office/drawing/2014/main" id="{BC7FFA0F-D458-43C2-8FAB-59841489A1E7}"/>
              </a:ext>
            </a:extLst>
          </p:cNvPr>
          <p:cNvSpPr>
            <a:spLocks noGrp="1"/>
          </p:cNvSpPr>
          <p:nvPr>
            <p:ph type="body" sz="quarter" idx="26" hasCustomPrompt="1"/>
          </p:nvPr>
        </p:nvSpPr>
        <p:spPr>
          <a:xfrm>
            <a:off x="4720680" y="2806700"/>
            <a:ext cx="2750397" cy="3175200"/>
          </a:xfrm>
          <a:prstGeom prst="rect">
            <a:avLst/>
          </a:prstGeom>
        </p:spPr>
        <p:txBody>
          <a:bodyPr lIns="0" tIns="0" rIns="0" bIns="0"/>
          <a:lstStyle>
            <a:lvl1pPr marL="172800" indent="-172800">
              <a:lnSpc>
                <a:spcPct val="100000"/>
              </a:lnSpc>
              <a:spcBef>
                <a:spcPts val="0"/>
              </a:spcBef>
              <a:spcAft>
                <a:spcPts val="900"/>
              </a:spcAft>
              <a:buClr>
                <a:schemeClr val="accent4"/>
              </a:buClr>
              <a:defRPr sz="1400">
                <a:solidFill>
                  <a:schemeClr val="tx2"/>
                </a:solidFill>
              </a:defRPr>
            </a:lvl1pPr>
            <a:lvl2pPr marL="345600" indent="-172800">
              <a:lnSpc>
                <a:spcPct val="100000"/>
              </a:lnSpc>
              <a:spcBef>
                <a:spcPts val="0"/>
              </a:spcBef>
              <a:spcAft>
                <a:spcPts val="900"/>
              </a:spcAft>
              <a:buClr>
                <a:schemeClr val="accent4"/>
              </a:buClr>
              <a:buFont typeface="Courier New" panose="02070309020205020404" pitchFamily="49" charset="0"/>
              <a:buChar char="o"/>
              <a:defRPr sz="1200">
                <a:solidFill>
                  <a:schemeClr val="tx2"/>
                </a:solidFill>
              </a:defRPr>
            </a:lvl2pPr>
            <a:lvl3pPr marL="518400" indent="-228584">
              <a:lnSpc>
                <a:spcPct val="100000"/>
              </a:lnSpc>
              <a:spcBef>
                <a:spcPts val="0"/>
              </a:spcBef>
              <a:spcAft>
                <a:spcPts val="600"/>
              </a:spcAft>
              <a:buClr>
                <a:schemeClr val="accent4"/>
              </a:buClr>
              <a:buFont typeface="Calibri" panose="020F0502020204030204" pitchFamily="34" charset="0"/>
              <a:buChar char="-"/>
              <a:defRPr sz="1100">
                <a:solidFill>
                  <a:schemeClr val="tx2"/>
                </a:solidFill>
              </a:defRPr>
            </a:lvl3pPr>
            <a:lvl4pPr marL="691200" indent="-172800">
              <a:lnSpc>
                <a:spcPct val="100000"/>
              </a:lnSpc>
              <a:spcBef>
                <a:spcPts val="0"/>
              </a:spcBef>
              <a:spcAft>
                <a:spcPts val="300"/>
              </a:spcAft>
              <a:buClr>
                <a:schemeClr val="accent4"/>
              </a:buClr>
              <a:buFont typeface="Wingdings" panose="05000000000000000000" pitchFamily="2" charset="2"/>
              <a:buChar char="§"/>
              <a:defRPr sz="1050">
                <a:solidFill>
                  <a:schemeClr val="tx2"/>
                </a:solidFill>
              </a:defRPr>
            </a:lvl4pPr>
            <a:lvl5pPr marL="864000" indent="-172800">
              <a:lnSpc>
                <a:spcPct val="100000"/>
              </a:lnSpc>
              <a:spcBef>
                <a:spcPts val="0"/>
              </a:spcBef>
              <a:buClr>
                <a:schemeClr val="accent4"/>
              </a:buClr>
              <a:buFont typeface="Arial" panose="020B0604020202020204" pitchFamily="34" charset="0"/>
              <a:buChar char="»"/>
              <a:defRPr sz="1000">
                <a:solidFill>
                  <a:schemeClr val="tx2"/>
                </a:solidFill>
              </a:defRPr>
            </a:lvl5pPr>
          </a:lstStyle>
          <a:p>
            <a:pPr lvl="0"/>
            <a:r>
              <a:rPr lang="en-US" noProof="0" dirty="0"/>
              <a:t>First level</a:t>
            </a:r>
          </a:p>
          <a:p>
            <a:pPr lvl="1"/>
            <a:r>
              <a:rPr lang="en-US" noProof="0" dirty="0"/>
              <a:t>Second level</a:t>
            </a:r>
          </a:p>
          <a:p>
            <a:pPr lvl="2"/>
            <a:r>
              <a:rPr lang="en-US" noProof="0" dirty="0"/>
              <a:t>Third level </a:t>
            </a:r>
          </a:p>
          <a:p>
            <a:pPr lvl="3"/>
            <a:r>
              <a:rPr lang="fr-FR" dirty="0" err="1"/>
              <a:t>Fouth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19" name="Text Placeholder 2">
            <a:extLst>
              <a:ext uri="{FF2B5EF4-FFF2-40B4-BE49-F238E27FC236}">
                <a16:creationId xmlns:a16="http://schemas.microsoft.com/office/drawing/2014/main" id="{E0A022B2-6610-4807-82B9-B3027DDF4020}"/>
              </a:ext>
            </a:extLst>
          </p:cNvPr>
          <p:cNvSpPr>
            <a:spLocks noGrp="1"/>
          </p:cNvSpPr>
          <p:nvPr>
            <p:ph type="body" sz="quarter" idx="27" hasCustomPrompt="1"/>
          </p:nvPr>
        </p:nvSpPr>
        <p:spPr>
          <a:xfrm>
            <a:off x="8165247" y="2806700"/>
            <a:ext cx="2750397" cy="3175200"/>
          </a:xfrm>
          <a:prstGeom prst="rect">
            <a:avLst/>
          </a:prstGeom>
        </p:spPr>
        <p:txBody>
          <a:bodyPr lIns="0" tIns="0" rIns="0" bIns="0"/>
          <a:lstStyle>
            <a:lvl1pPr marL="172800" indent="-172800">
              <a:lnSpc>
                <a:spcPct val="100000"/>
              </a:lnSpc>
              <a:spcBef>
                <a:spcPts val="0"/>
              </a:spcBef>
              <a:spcAft>
                <a:spcPts val="900"/>
              </a:spcAft>
              <a:buClr>
                <a:schemeClr val="accent4"/>
              </a:buClr>
              <a:defRPr sz="1400">
                <a:solidFill>
                  <a:schemeClr val="tx2"/>
                </a:solidFill>
              </a:defRPr>
            </a:lvl1pPr>
            <a:lvl2pPr marL="345600" indent="-172800">
              <a:lnSpc>
                <a:spcPct val="100000"/>
              </a:lnSpc>
              <a:spcBef>
                <a:spcPts val="0"/>
              </a:spcBef>
              <a:spcAft>
                <a:spcPts val="900"/>
              </a:spcAft>
              <a:buClr>
                <a:schemeClr val="accent4"/>
              </a:buClr>
              <a:buFont typeface="Courier New" panose="02070309020205020404" pitchFamily="49" charset="0"/>
              <a:buChar char="o"/>
              <a:defRPr sz="1200">
                <a:solidFill>
                  <a:schemeClr val="tx2"/>
                </a:solidFill>
              </a:defRPr>
            </a:lvl2pPr>
            <a:lvl3pPr marL="518400" indent="-228584">
              <a:lnSpc>
                <a:spcPct val="100000"/>
              </a:lnSpc>
              <a:spcBef>
                <a:spcPts val="0"/>
              </a:spcBef>
              <a:spcAft>
                <a:spcPts val="600"/>
              </a:spcAft>
              <a:buClr>
                <a:schemeClr val="accent4"/>
              </a:buClr>
              <a:buFont typeface="Calibri" panose="020F0502020204030204" pitchFamily="34" charset="0"/>
              <a:buChar char="-"/>
              <a:defRPr sz="1100">
                <a:solidFill>
                  <a:schemeClr val="tx2"/>
                </a:solidFill>
              </a:defRPr>
            </a:lvl3pPr>
            <a:lvl4pPr marL="691200" indent="-172800">
              <a:lnSpc>
                <a:spcPct val="100000"/>
              </a:lnSpc>
              <a:spcBef>
                <a:spcPts val="0"/>
              </a:spcBef>
              <a:spcAft>
                <a:spcPts val="300"/>
              </a:spcAft>
              <a:buClr>
                <a:schemeClr val="accent4"/>
              </a:buClr>
              <a:buFont typeface="Wingdings" panose="05000000000000000000" pitchFamily="2" charset="2"/>
              <a:buChar char="§"/>
              <a:defRPr sz="1050">
                <a:solidFill>
                  <a:schemeClr val="tx2"/>
                </a:solidFill>
              </a:defRPr>
            </a:lvl4pPr>
            <a:lvl5pPr marL="864000" indent="-172800">
              <a:lnSpc>
                <a:spcPct val="100000"/>
              </a:lnSpc>
              <a:spcBef>
                <a:spcPts val="0"/>
              </a:spcBef>
              <a:buClr>
                <a:schemeClr val="accent4"/>
              </a:buClr>
              <a:buFont typeface="Arial" panose="020B0604020202020204" pitchFamily="34" charset="0"/>
              <a:buChar char="»"/>
              <a:defRPr sz="1000">
                <a:solidFill>
                  <a:schemeClr val="tx2"/>
                </a:solidFill>
              </a:defRPr>
            </a:lvl5pPr>
          </a:lstStyle>
          <a:p>
            <a:pPr lvl="0"/>
            <a:r>
              <a:rPr lang="en-US" noProof="0" dirty="0"/>
              <a:t>First level</a:t>
            </a:r>
          </a:p>
          <a:p>
            <a:pPr lvl="1"/>
            <a:r>
              <a:rPr lang="en-US" noProof="0" dirty="0"/>
              <a:t>Second level</a:t>
            </a:r>
          </a:p>
          <a:p>
            <a:pPr lvl="2"/>
            <a:r>
              <a:rPr lang="en-US" noProof="0" dirty="0"/>
              <a:t>Third level </a:t>
            </a:r>
          </a:p>
          <a:p>
            <a:pPr lvl="3"/>
            <a:r>
              <a:rPr lang="fr-FR" dirty="0" err="1"/>
              <a:t>Fouth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pic>
        <p:nvPicPr>
          <p:cNvPr id="15" name="Image 9" descr="logo_gauche.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11699044" y="6258560"/>
            <a:ext cx="396956" cy="274437"/>
          </a:xfrm>
          <a:prstGeom prst="rect">
            <a:avLst/>
          </a:prstGeom>
        </p:spPr>
      </p:pic>
    </p:spTree>
    <p:extLst>
      <p:ext uri="{BB962C8B-B14F-4D97-AF65-F5344CB8AC3E}">
        <p14:creationId xmlns:p14="http://schemas.microsoft.com/office/powerpoint/2010/main" val="2202620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spid="_x0000_s2084"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90" y="1590"/>
                        <a:ext cx="1588" cy="1588"/>
                      </a:xfrm>
                      <a:prstGeom prst="rect">
                        <a:avLst/>
                      </a:prstGeom>
                    </p:spPr>
                  </p:pic>
                </p:oleObj>
              </mc:Fallback>
            </mc:AlternateContent>
          </a:graphicData>
        </a:graphic>
      </p:graphicFrame>
      <p:sp>
        <p:nvSpPr>
          <p:cNvPr id="14" name="Rectangle 13"/>
          <p:cNvSpPr/>
          <p:nvPr userDrawn="1"/>
        </p:nvSpPr>
        <p:spPr>
          <a:xfrm>
            <a:off x="0" y="5279186"/>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pic>
        <p:nvPicPr>
          <p:cNvPr id="18" name="Picture 17"/>
          <p:cNvPicPr>
            <a:picLocks noChangeAspect="1"/>
          </p:cNvPicPr>
          <p:nvPr userDrawn="1"/>
        </p:nvPicPr>
        <p:blipFill rotWithShape="1">
          <a:blip r:embed="rId7">
            <a:extLst>
              <a:ext uri="{28A0092B-C50C-407E-A947-70E740481C1C}">
                <a14:useLocalDpi xmlns:a14="http://schemas.microsoft.com/office/drawing/2010/main"/>
              </a:ext>
            </a:extLst>
          </a:blip>
          <a:srcRect l="1731" t="8741" r="102" b="27"/>
          <a:stretch/>
        </p:blipFill>
        <p:spPr>
          <a:xfrm rot="16200000" flipH="1">
            <a:off x="8471923" y="1973272"/>
            <a:ext cx="580573" cy="6858000"/>
          </a:xfrm>
          <a:prstGeom prst="rect">
            <a:avLst/>
          </a:prstGeom>
        </p:spPr>
      </p:pic>
      <p:pic>
        <p:nvPicPr>
          <p:cNvPr id="15" name="TitleAndEndImages"/>
          <p:cNvPicPr>
            <a:picLocks noChangeAspect="1"/>
          </p:cNvPicPr>
          <p:nvPr userDrawn="1">
            <p:custDataLst>
              <p:tags r:id="rId3"/>
            </p:custDataLst>
          </p:nvPr>
        </p:nvPicPr>
        <p:blipFill rotWithShape="1">
          <a:blip r:embed="rId8">
            <a:extLst>
              <a:ext uri="{28A0092B-C50C-407E-A947-70E740481C1C}">
                <a14:useLocalDpi xmlns:a14="http://schemas.microsoft.com/office/drawing/2010/main"/>
              </a:ext>
            </a:extLst>
          </a:blip>
          <a:srcRect t="12895" b="26003"/>
          <a:stretch/>
        </p:blipFill>
        <p:spPr>
          <a:xfrm>
            <a:off x="0" y="1"/>
            <a:ext cx="12192000" cy="5276851"/>
          </a:xfrm>
          <a:prstGeom prst="rect">
            <a:avLst/>
          </a:prstGeom>
        </p:spPr>
      </p:pic>
      <p:sp>
        <p:nvSpPr>
          <p:cNvPr id="21" name="Rectangle 20"/>
          <p:cNvSpPr/>
          <p:nvPr userDrawn="1"/>
        </p:nvSpPr>
        <p:spPr bwMode="black">
          <a:xfrm>
            <a:off x="630938" y="626200"/>
            <a:ext cx="6742321" cy="5529600"/>
          </a:xfrm>
          <a:prstGeom prst="rect">
            <a:avLst/>
          </a:prstGeom>
          <a:gradFill flip="none" rotWithShape="1">
            <a:gsLst>
              <a:gs pos="0">
                <a:srgbClr val="009999"/>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sym typeface="+mn-lt"/>
            </a:endParaRPr>
          </a:p>
        </p:txBody>
      </p:sp>
      <p:sp>
        <p:nvSpPr>
          <p:cNvPr id="26" name="Subtitle 2"/>
          <p:cNvSpPr>
            <a:spLocks noGrp="1"/>
          </p:cNvSpPr>
          <p:nvPr>
            <p:ph type="subTitle" idx="1" hasCustomPrompt="1"/>
          </p:nvPr>
        </p:nvSpPr>
        <p:spPr bwMode="white">
          <a:xfrm>
            <a:off x="1117415" y="5495708"/>
            <a:ext cx="6868800" cy="436195"/>
          </a:xfrm>
          <a:prstGeom prst="rect">
            <a:avLst/>
          </a:prstGeom>
        </p:spPr>
        <p:txBody>
          <a:bodyPr anchor="ctr"/>
          <a:lstStyle>
            <a:lvl1pPr marL="0" indent="0" algn="l">
              <a:lnSpc>
                <a:spcPct val="110000"/>
              </a:lnSpc>
              <a:buNone/>
              <a:defRPr sz="1600" baseline="0">
                <a:solidFill>
                  <a:schemeClr val="bg1"/>
                </a:solidFill>
                <a:latin typeface="+mn-lt"/>
                <a:ea typeface="+mn-ea"/>
                <a:cs typeface="+mn-cs"/>
                <a:sym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Subtitle in sentence case</a:t>
            </a:r>
          </a:p>
        </p:txBody>
      </p:sp>
      <p:sp>
        <p:nvSpPr>
          <p:cNvPr id="27" name="Title 1"/>
          <p:cNvSpPr>
            <a:spLocks noGrp="1"/>
          </p:cNvSpPr>
          <p:nvPr>
            <p:ph type="ctrTitle" hasCustomPrompt="1"/>
          </p:nvPr>
        </p:nvSpPr>
        <p:spPr bwMode="ltGray">
          <a:xfrm>
            <a:off x="1117415" y="1886245"/>
            <a:ext cx="6868800" cy="3138423"/>
          </a:xfrm>
          <a:prstGeom prst="rect">
            <a:avLst/>
          </a:prstGeom>
        </p:spPr>
        <p:txBody>
          <a:bodyPr anchor="b">
            <a:normAutofit/>
          </a:bodyPr>
          <a:lstStyle>
            <a:lvl1pPr algn="l">
              <a:lnSpc>
                <a:spcPct val="93000"/>
              </a:lnSpc>
              <a:defRPr sz="5400" baseline="0">
                <a:solidFill>
                  <a:schemeClr val="bg1"/>
                </a:solidFill>
                <a:latin typeface="+mj-lt"/>
                <a:ea typeface="+mj-ea"/>
                <a:cs typeface="+mj-cs"/>
                <a:sym typeface="+mj-lt"/>
              </a:defRPr>
            </a:lvl1pPr>
          </a:lstStyle>
          <a:p>
            <a:r>
              <a:rPr lang="en-US" dirty="0"/>
              <a:t>Title in Title Case</a:t>
            </a:r>
          </a:p>
        </p:txBody>
      </p:sp>
    </p:spTree>
    <p:extLst>
      <p:ext uri="{BB962C8B-B14F-4D97-AF65-F5344CB8AC3E}">
        <p14:creationId xmlns:p14="http://schemas.microsoft.com/office/powerpoint/2010/main" val="103442463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spid="_x0000_s3108"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90" y="1590"/>
                        <a:ext cx="1588" cy="1588"/>
                      </a:xfrm>
                      <a:prstGeom prst="rect">
                        <a:avLst/>
                      </a:prstGeom>
                    </p:spPr>
                  </p:pic>
                </p:oleObj>
              </mc:Fallback>
            </mc:AlternateContent>
          </a:graphicData>
        </a:graphic>
      </p:graphicFrame>
      <p:sp>
        <p:nvSpPr>
          <p:cNvPr id="14" name="Rectangle 13"/>
          <p:cNvSpPr/>
          <p:nvPr userDrawn="1"/>
        </p:nvSpPr>
        <p:spPr>
          <a:xfrm>
            <a:off x="0" y="5279186"/>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pic>
        <p:nvPicPr>
          <p:cNvPr id="18" name="Picture 17"/>
          <p:cNvPicPr>
            <a:picLocks noChangeAspect="1"/>
          </p:cNvPicPr>
          <p:nvPr userDrawn="1"/>
        </p:nvPicPr>
        <p:blipFill rotWithShape="1">
          <a:blip r:embed="rId7">
            <a:extLst>
              <a:ext uri="{28A0092B-C50C-407E-A947-70E740481C1C}">
                <a14:useLocalDpi xmlns:a14="http://schemas.microsoft.com/office/drawing/2010/main"/>
              </a:ext>
            </a:extLst>
          </a:blip>
          <a:srcRect l="1731" t="8741" r="102" b="27"/>
          <a:stretch/>
        </p:blipFill>
        <p:spPr>
          <a:xfrm rot="16200000" flipH="1">
            <a:off x="8471923" y="1973272"/>
            <a:ext cx="580573" cy="6858000"/>
          </a:xfrm>
          <a:prstGeom prst="rect">
            <a:avLst/>
          </a:prstGeom>
        </p:spPr>
      </p:pic>
      <p:pic>
        <p:nvPicPr>
          <p:cNvPr id="15" name="TitleAndEndImages"/>
          <p:cNvPicPr>
            <a:picLocks noChangeAspect="1"/>
          </p:cNvPicPr>
          <p:nvPr userDrawn="1">
            <p:custDataLst>
              <p:tags r:id="rId3"/>
            </p:custDataLst>
          </p:nvPr>
        </p:nvPicPr>
        <p:blipFill>
          <a:blip r:embed="rId8" cstate="screen">
            <a:extLst>
              <a:ext uri="{28A0092B-C50C-407E-A947-70E740481C1C}">
                <a14:useLocalDpi xmlns:a14="http://schemas.microsoft.com/office/drawing/2010/main"/>
              </a:ext>
            </a:extLst>
          </a:blip>
          <a:srcRect/>
          <a:stretch/>
        </p:blipFill>
        <p:spPr>
          <a:xfrm>
            <a:off x="0" y="1"/>
            <a:ext cx="12192000" cy="5276851"/>
          </a:xfrm>
          <a:prstGeom prst="rect">
            <a:avLst/>
          </a:prstGeom>
        </p:spPr>
      </p:pic>
      <p:sp>
        <p:nvSpPr>
          <p:cNvPr id="21" name="Rectangle 20"/>
          <p:cNvSpPr/>
          <p:nvPr userDrawn="1"/>
        </p:nvSpPr>
        <p:spPr bwMode="black">
          <a:xfrm>
            <a:off x="630936" y="626200"/>
            <a:ext cx="8125200" cy="5529600"/>
          </a:xfrm>
          <a:prstGeom prst="rect">
            <a:avLst/>
          </a:prstGeom>
          <a:gradFill flip="none" rotWithShape="1">
            <a:gsLst>
              <a:gs pos="0">
                <a:srgbClr val="009999"/>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sym typeface="+mn-lt"/>
            </a:endParaRPr>
          </a:p>
        </p:txBody>
      </p:sp>
      <p:sp>
        <p:nvSpPr>
          <p:cNvPr id="22" name="Text Placeholder 6"/>
          <p:cNvSpPr>
            <a:spLocks noGrp="1"/>
          </p:cNvSpPr>
          <p:nvPr>
            <p:ph type="body" sz="quarter" idx="12" hasCustomPrompt="1"/>
          </p:nvPr>
        </p:nvSpPr>
        <p:spPr bwMode="black">
          <a:xfrm>
            <a:off x="1117415" y="6207843"/>
            <a:ext cx="6868800" cy="327148"/>
          </a:xfrm>
          <a:prstGeom prst="rect">
            <a:avLst/>
          </a:prstGeom>
          <a:noFill/>
        </p:spPr>
        <p:txBody>
          <a:bodyPr anchor="ctr"/>
          <a:lstStyle>
            <a:lvl1pPr algn="l">
              <a:lnSpc>
                <a:spcPct val="110000"/>
              </a:lnSpc>
              <a:buNone/>
              <a:defRPr sz="1200" b="1" cap="all" baseline="0">
                <a:solidFill>
                  <a:schemeClr val="accent5"/>
                </a:solidFill>
                <a:latin typeface="+mn-lt"/>
                <a:ea typeface="+mn-ea"/>
                <a:cs typeface="+mn-cs"/>
                <a:sym typeface="+mn-lt"/>
              </a:defRPr>
            </a:lvl1pPr>
            <a:lvl2pPr algn="ctr">
              <a:buNone/>
              <a:defRPr/>
            </a:lvl2pPr>
            <a:lvl3pPr marL="0" indent="0" algn="ctr">
              <a:buNone/>
              <a:defRPr/>
            </a:lvl3pPr>
            <a:lvl4pPr marL="228589" indent="0" algn="ctr">
              <a:buNone/>
              <a:defRPr/>
            </a:lvl4pPr>
            <a:lvl5pPr marL="457178" indent="0" algn="ctr">
              <a:buNone/>
              <a:defRPr/>
            </a:lvl5pPr>
          </a:lstStyle>
          <a:p>
            <a:pPr lvl="0"/>
            <a:r>
              <a:rPr lang="en-US" dirty="0"/>
              <a:t>Click to edit date/place</a:t>
            </a:r>
          </a:p>
        </p:txBody>
      </p:sp>
      <p:sp>
        <p:nvSpPr>
          <p:cNvPr id="26" name="Subtitle 2"/>
          <p:cNvSpPr>
            <a:spLocks noGrp="1"/>
          </p:cNvSpPr>
          <p:nvPr>
            <p:ph type="subTitle" idx="1" hasCustomPrompt="1"/>
          </p:nvPr>
        </p:nvSpPr>
        <p:spPr bwMode="white">
          <a:xfrm>
            <a:off x="1117415" y="5495708"/>
            <a:ext cx="6868800" cy="436195"/>
          </a:xfrm>
          <a:prstGeom prst="rect">
            <a:avLst/>
          </a:prstGeom>
        </p:spPr>
        <p:txBody>
          <a:bodyPr anchor="ctr"/>
          <a:lstStyle>
            <a:lvl1pPr marL="0" indent="0" algn="l">
              <a:lnSpc>
                <a:spcPct val="110000"/>
              </a:lnSpc>
              <a:buNone/>
              <a:defRPr sz="1600" baseline="0">
                <a:solidFill>
                  <a:schemeClr val="bg1"/>
                </a:solidFill>
                <a:latin typeface="+mn-lt"/>
                <a:ea typeface="+mn-ea"/>
                <a:cs typeface="+mn-cs"/>
                <a:sym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Subtitle in sentence case</a:t>
            </a:r>
          </a:p>
        </p:txBody>
      </p:sp>
      <p:sp>
        <p:nvSpPr>
          <p:cNvPr id="27" name="Title 1"/>
          <p:cNvSpPr>
            <a:spLocks noGrp="1"/>
          </p:cNvSpPr>
          <p:nvPr>
            <p:ph type="ctrTitle" hasCustomPrompt="1"/>
          </p:nvPr>
        </p:nvSpPr>
        <p:spPr bwMode="ltGray">
          <a:xfrm>
            <a:off x="1117415" y="1886245"/>
            <a:ext cx="6868800" cy="3138423"/>
          </a:xfrm>
          <a:prstGeom prst="rect">
            <a:avLst/>
          </a:prstGeom>
        </p:spPr>
        <p:txBody>
          <a:bodyPr anchor="b">
            <a:normAutofit/>
          </a:bodyPr>
          <a:lstStyle>
            <a:lvl1pPr algn="l">
              <a:lnSpc>
                <a:spcPct val="93000"/>
              </a:lnSpc>
              <a:defRPr sz="5400" baseline="0">
                <a:solidFill>
                  <a:schemeClr val="bg1"/>
                </a:solidFill>
                <a:latin typeface="+mj-lt"/>
                <a:ea typeface="+mj-ea"/>
                <a:cs typeface="+mj-cs"/>
                <a:sym typeface="+mj-lt"/>
              </a:defRPr>
            </a:lvl1pPr>
          </a:lstStyle>
          <a:p>
            <a:r>
              <a:rPr lang="en-US" dirty="0"/>
              <a:t>Title in Title Case</a:t>
            </a:r>
          </a:p>
        </p:txBody>
      </p:sp>
      <p:pic>
        <p:nvPicPr>
          <p:cNvPr id="16" name="Picture 55" descr="credit-agricole-logo-png-2 | Ignitium Consulting">
            <a:extLst>
              <a:ext uri="{FF2B5EF4-FFF2-40B4-BE49-F238E27FC236}">
                <a16:creationId xmlns:a16="http://schemas.microsoft.com/office/drawing/2014/main" id="{CF5F0279-9EC3-4020-B779-303CBB1A425D}"/>
              </a:ext>
            </a:extLst>
          </p:cNvPr>
          <p:cNvPicPr>
            <a:picLocks noChangeAspect="1" noChangeArrowheads="1"/>
          </p:cNvPicPr>
          <p:nvPr userDrawn="1"/>
        </p:nvPicPr>
        <p:blipFill rotWithShape="1">
          <a:blip r:embed="rId9" cstate="screen">
            <a:biLevel thresh="25000"/>
            <a:extLst>
              <a:ext uri="{28A0092B-C50C-407E-A947-70E740481C1C}">
                <a14:useLocalDpi xmlns:a14="http://schemas.microsoft.com/office/drawing/2010/main"/>
              </a:ext>
            </a:extLst>
          </a:blip>
          <a:srcRect l="2896" t="31369" r="3281" b="33807"/>
          <a:stretch/>
        </p:blipFill>
        <p:spPr bwMode="auto">
          <a:xfrm>
            <a:off x="1117416" y="1045031"/>
            <a:ext cx="2651453" cy="553940"/>
          </a:xfrm>
          <a:prstGeom prst="rect">
            <a:avLst/>
          </a:prstGeom>
          <a:noFill/>
          <a:extLst>
            <a:ext uri="{909E8E84-426E-40DD-AFC4-6F175D3DCCD1}">
              <a14:hiddenFill xmlns:a14="http://schemas.microsoft.com/office/drawing/2010/main">
                <a:solidFill>
                  <a:srgbClr val="FFFFFF"/>
                </a:solidFill>
              </a14:hiddenFill>
            </a:ext>
          </a:extLst>
        </p:spPr>
      </p:pic>
      <p:sp>
        <p:nvSpPr>
          <p:cNvPr id="17" name="Picture Placeholder 8">
            <a:extLst>
              <a:ext uri="{FF2B5EF4-FFF2-40B4-BE49-F238E27FC236}">
                <a16:creationId xmlns:a16="http://schemas.microsoft.com/office/drawing/2014/main" id="{72A2DB07-2A33-41F7-9AD3-927F858A209A}"/>
              </a:ext>
            </a:extLst>
          </p:cNvPr>
          <p:cNvSpPr>
            <a:spLocks noGrp="1"/>
          </p:cNvSpPr>
          <p:nvPr>
            <p:ph type="pic" sz="quarter" idx="13" hasCustomPrompt="1"/>
          </p:nvPr>
        </p:nvSpPr>
        <p:spPr>
          <a:xfrm>
            <a:off x="9366563" y="5570645"/>
            <a:ext cx="1867935" cy="896833"/>
          </a:xfrm>
          <a:prstGeom prst="rect">
            <a:avLst/>
          </a:prstGeom>
        </p:spPr>
        <p:txBody>
          <a:bodyPr anchor="b"/>
          <a:lstStyle>
            <a:lvl1pPr algn="ctr">
              <a:defRPr sz="1600">
                <a:solidFill>
                  <a:schemeClr val="tx1"/>
                </a:solidFill>
                <a:latin typeface="Arial" panose="020B0604020202020204" pitchFamily="34" charset="0"/>
                <a:sym typeface="Trebuchet MS" panose="020B0603020202020204" pitchFamily="34" charset="0"/>
              </a:defRPr>
            </a:lvl1pPr>
          </a:lstStyle>
          <a:p>
            <a:r>
              <a:rPr lang="en-US" dirty="0"/>
              <a:t>Logo</a:t>
            </a:r>
          </a:p>
        </p:txBody>
      </p:sp>
    </p:spTree>
    <p:extLst>
      <p:ext uri="{BB962C8B-B14F-4D97-AF65-F5344CB8AC3E}">
        <p14:creationId xmlns:p14="http://schemas.microsoft.com/office/powerpoint/2010/main" val="43678335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58566CE-819B-4D65-89A4-BB171BAEB90D}"/>
              </a:ext>
            </a:extLst>
          </p:cNvPr>
          <p:cNvGraphicFramePr>
            <a:graphicFrameLocks noChangeAspect="1"/>
          </p:cNvGraphicFramePr>
          <p:nvPr userDrawn="1">
            <p:custDataLst>
              <p:tags r:id="rId2"/>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spid="_x0000_s4132" name="think-cell Slide" r:id="rId5" imgW="327" imgH="327" progId="TCLayout.ActiveDocument.1">
                  <p:embed/>
                </p:oleObj>
              </mc:Choice>
              <mc:Fallback>
                <p:oleObj name="think-cell Slide" r:id="rId5" imgW="327" imgH="327" progId="TCLayout.ActiveDocument.1">
                  <p:embed/>
                  <p:pic>
                    <p:nvPicPr>
                      <p:cNvPr id="4" name="Object 3" hidden="1">
                        <a:extLst>
                          <a:ext uri="{FF2B5EF4-FFF2-40B4-BE49-F238E27FC236}">
                            <a16:creationId xmlns:a16="http://schemas.microsoft.com/office/drawing/2014/main" id="{658566CE-819B-4D65-89A4-BB171BAEB90D}"/>
                          </a:ext>
                        </a:extLst>
                      </p:cNvPr>
                      <p:cNvPicPr/>
                      <p:nvPr/>
                    </p:nvPicPr>
                    <p:blipFill>
                      <a:blip r:embed="rId6"/>
                      <a:stretch>
                        <a:fillRect/>
                      </a:stretch>
                    </p:blipFill>
                    <p:spPr>
                      <a:xfrm>
                        <a:off x="1590" y="1590"/>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7EEA928C-6AE6-409D-A5A1-7D96A0B548C0}"/>
              </a:ext>
            </a:extLst>
          </p:cNvPr>
          <p:cNvSpPr/>
          <p:nvPr userDrawn="1">
            <p:custDataLst>
              <p:tags r:id="rId3"/>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1" i="0" baseline="0" dirty="0">
              <a:solidFill>
                <a:srgbClr val="FFFFFF"/>
              </a:solidFill>
              <a:latin typeface="Arial" panose="020B0604020202020204" pitchFamily="34" charset="0"/>
              <a:ea typeface="+mj-ea"/>
              <a:cs typeface="+mj-cs"/>
              <a:sym typeface="Arial" panose="020B0604020202020204" pitchFamily="34" charset="0"/>
            </a:endParaRPr>
          </a:p>
        </p:txBody>
      </p:sp>
      <p:sp>
        <p:nvSpPr>
          <p:cNvPr id="3" name="Date Placeholder 2"/>
          <p:cNvSpPr>
            <a:spLocks noGrp="1"/>
          </p:cNvSpPr>
          <p:nvPr>
            <p:ph type="dt" sz="half" idx="10"/>
          </p:nvPr>
        </p:nvSpPr>
        <p:spPr>
          <a:xfrm>
            <a:off x="9677401" y="6405036"/>
            <a:ext cx="1482051" cy="153888"/>
          </a:xfrm>
          <a:prstGeom prst="rect">
            <a:avLst/>
          </a:prstGeom>
        </p:spPr>
        <p:txBody>
          <a:bodyPr/>
          <a:lstStyle>
            <a:lvl1pPr>
              <a:defRPr>
                <a:latin typeface="+mn-lt"/>
                <a:ea typeface="+mn-ea"/>
                <a:cs typeface="+mn-cs"/>
                <a:sym typeface="+mn-lt"/>
              </a:defRPr>
            </a:lvl1pPr>
          </a:lstStyle>
          <a:p>
            <a:endParaRPr lang="en-US" dirty="0">
              <a:sym typeface="+mn-lt"/>
            </a:endParaRPr>
          </a:p>
        </p:txBody>
      </p:sp>
      <p:sp>
        <p:nvSpPr>
          <p:cNvPr id="5" name="Title 4"/>
          <p:cNvSpPr>
            <a:spLocks noGrp="1"/>
          </p:cNvSpPr>
          <p:nvPr>
            <p:ph type="title" hasCustomPrompt="1"/>
          </p:nvPr>
        </p:nvSpPr>
        <p:spPr>
          <a:xfrm>
            <a:off x="630000" y="622801"/>
            <a:ext cx="10933200" cy="47089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dirty="0"/>
              <a:t>Click to add title</a:t>
            </a:r>
          </a:p>
        </p:txBody>
      </p:sp>
    </p:spTree>
    <p:extLst>
      <p:ext uri="{BB962C8B-B14F-4D97-AF65-F5344CB8AC3E}">
        <p14:creationId xmlns:p14="http://schemas.microsoft.com/office/powerpoint/2010/main" val="657420062"/>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BC1C8F6-5051-455B-8C12-3705FF4011D5}"/>
              </a:ext>
            </a:extLst>
          </p:cNvPr>
          <p:cNvGraphicFramePr>
            <a:graphicFrameLocks noChangeAspect="1"/>
          </p:cNvGraphicFramePr>
          <p:nvPr userDrawn="1">
            <p:custDataLst>
              <p:tags r:id="rId2"/>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spid="_x0000_s5156"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DBC1C8F6-5051-455B-8C12-3705FF4011D5}"/>
                          </a:ext>
                        </a:extLst>
                      </p:cNvPr>
                      <p:cNvPicPr/>
                      <p:nvPr/>
                    </p:nvPicPr>
                    <p:blipFill>
                      <a:blip r:embed="rId5"/>
                      <a:stretch>
                        <a:fillRect/>
                      </a:stretch>
                    </p:blipFill>
                    <p:spPr>
                      <a:xfrm>
                        <a:off x="1590" y="1590"/>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11" name="Title 4"/>
          <p:cNvSpPr>
            <a:spLocks noGrp="1"/>
          </p:cNvSpPr>
          <p:nvPr>
            <p:ph type="title" hasCustomPrompt="1"/>
          </p:nvPr>
        </p:nvSpPr>
        <p:spPr>
          <a:xfrm>
            <a:off x="630002" y="2681104"/>
            <a:ext cx="3127881" cy="1495795"/>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dirty="0"/>
              <a:t>Click to add title</a:t>
            </a:r>
          </a:p>
        </p:txBody>
      </p:sp>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2" name="Date Placeholder 1"/>
          <p:cNvSpPr>
            <a:spLocks noGrp="1"/>
          </p:cNvSpPr>
          <p:nvPr>
            <p:ph type="dt" sz="half" idx="29"/>
          </p:nvPr>
        </p:nvSpPr>
        <p:spPr>
          <a:xfrm>
            <a:off x="9677401"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sym typeface="+mn-lt"/>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354"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354"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41752422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F36C4C5-3E62-4668-A535-C6164E4B3B79}"/>
              </a:ext>
            </a:extLst>
          </p:cNvPr>
          <p:cNvGraphicFramePr>
            <a:graphicFrameLocks noChangeAspect="1"/>
          </p:cNvGraphicFramePr>
          <p:nvPr userDrawn="1">
            <p:custDataLst>
              <p:tags r:id="rId2"/>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spid="_x0000_s6180" name="think-cell Slide" r:id="rId5" imgW="327" imgH="327" progId="TCLayout.ActiveDocument.1">
                  <p:embed/>
                </p:oleObj>
              </mc:Choice>
              <mc:Fallback>
                <p:oleObj name="think-cell Slide" r:id="rId5" imgW="327" imgH="327" progId="TCLayout.ActiveDocument.1">
                  <p:embed/>
                  <p:pic>
                    <p:nvPicPr>
                      <p:cNvPr id="3" name="Object 2" hidden="1">
                        <a:extLst>
                          <a:ext uri="{FF2B5EF4-FFF2-40B4-BE49-F238E27FC236}">
                            <a16:creationId xmlns:a16="http://schemas.microsoft.com/office/drawing/2014/main" id="{5F36C4C5-3E62-4668-A535-C6164E4B3B79}"/>
                          </a:ext>
                        </a:extLst>
                      </p:cNvPr>
                      <p:cNvPicPr/>
                      <p:nvPr/>
                    </p:nvPicPr>
                    <p:blipFill>
                      <a:blip r:embed="rId6"/>
                      <a:stretch>
                        <a:fillRect/>
                      </a:stretch>
                    </p:blipFill>
                    <p:spPr>
                      <a:xfrm>
                        <a:off x="1590" y="1590"/>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79575F0-1651-49B6-BA4B-447098E83B0D}"/>
              </a:ext>
            </a:extLst>
          </p:cNvPr>
          <p:cNvSpPr/>
          <p:nvPr userDrawn="1">
            <p:custDataLst>
              <p:tags r:id="rId3"/>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1" i="0" baseline="0" dirty="0">
              <a:solidFill>
                <a:srgbClr val="FFFFFF"/>
              </a:solidFill>
              <a:latin typeface="Arial" panose="020B0604020202020204" pitchFamily="34" charset="0"/>
              <a:ea typeface="+mj-ea"/>
              <a:cs typeface="+mj-cs"/>
              <a:sym typeface="Arial" panose="020B0604020202020204" pitchFamily="34" charset="0"/>
            </a:endParaRPr>
          </a:p>
        </p:txBody>
      </p:sp>
      <p:sp>
        <p:nvSpPr>
          <p:cNvPr id="14" name="Pentagon 8"/>
          <p:cNvSpPr/>
          <p:nvPr userDrawn="1"/>
        </p:nvSpPr>
        <p:spPr bwMode="white">
          <a:xfrm>
            <a:off x="1" y="0"/>
            <a:ext cx="6363547" cy="6858000"/>
          </a:xfrm>
          <a:prstGeom prst="homePlate">
            <a:avLst>
              <a:gd name="adj" fmla="val 12939"/>
            </a:avLst>
          </a:prstGeom>
          <a:gradFill>
            <a:gsLst>
              <a:gs pos="0">
                <a:srgbClr val="009999"/>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30002" y="622801"/>
            <a:ext cx="4673647" cy="47089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dirty="0"/>
              <a:t>Click to add title</a:t>
            </a:r>
          </a:p>
        </p:txBody>
      </p:sp>
      <p:sp>
        <p:nvSpPr>
          <p:cNvPr id="12" name="Date Placeholder 3"/>
          <p:cNvSpPr>
            <a:spLocks noGrp="1"/>
          </p:cNvSpPr>
          <p:nvPr>
            <p:ph type="dt" sz="half" idx="2"/>
          </p:nvPr>
        </p:nvSpPr>
        <p:spPr>
          <a:xfrm>
            <a:off x="9677401"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sym typeface="+mn-lt"/>
            </a:endParaRP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354"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354"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320995535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F1FBBA6-8AC2-4C39-B996-273FE762C087}"/>
              </a:ext>
            </a:extLst>
          </p:cNvPr>
          <p:cNvGraphicFramePr>
            <a:graphicFrameLocks noChangeAspect="1"/>
          </p:cNvGraphicFramePr>
          <p:nvPr userDrawn="1">
            <p:custDataLst>
              <p:tags r:id="rId2"/>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spid="_x0000_s7204" name="think-cell Slide" r:id="rId5" imgW="327" imgH="327" progId="TCLayout.ActiveDocument.1">
                  <p:embed/>
                </p:oleObj>
              </mc:Choice>
              <mc:Fallback>
                <p:oleObj name="think-cell Slide" r:id="rId5" imgW="327" imgH="327" progId="TCLayout.ActiveDocument.1">
                  <p:embed/>
                  <p:pic>
                    <p:nvPicPr>
                      <p:cNvPr id="3" name="Object 2" hidden="1">
                        <a:extLst>
                          <a:ext uri="{FF2B5EF4-FFF2-40B4-BE49-F238E27FC236}">
                            <a16:creationId xmlns:a16="http://schemas.microsoft.com/office/drawing/2014/main" id="{2F1FBBA6-8AC2-4C39-B996-273FE762C087}"/>
                          </a:ext>
                        </a:extLst>
                      </p:cNvPr>
                      <p:cNvPicPr/>
                      <p:nvPr/>
                    </p:nvPicPr>
                    <p:blipFill>
                      <a:blip r:embed="rId6"/>
                      <a:stretch>
                        <a:fillRect/>
                      </a:stretch>
                    </p:blipFill>
                    <p:spPr>
                      <a:xfrm>
                        <a:off x="1590" y="1590"/>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4E07D2A-BD67-492A-B704-DEEF52EEBF08}"/>
              </a:ext>
            </a:extLst>
          </p:cNvPr>
          <p:cNvSpPr/>
          <p:nvPr userDrawn="1">
            <p:custDataLst>
              <p:tags r:id="rId3"/>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1" i="0" baseline="0" dirty="0">
              <a:solidFill>
                <a:srgbClr val="FFFFFF"/>
              </a:solidFill>
              <a:latin typeface="Arial" panose="020B0604020202020204" pitchFamily="34" charset="0"/>
              <a:ea typeface="+mj-ea"/>
              <a:cs typeface="+mj-cs"/>
              <a:sym typeface="Arial" panose="020B0604020202020204" pitchFamily="34" charset="0"/>
            </a:endParaRPr>
          </a:p>
        </p:txBody>
      </p:sp>
      <p:sp>
        <p:nvSpPr>
          <p:cNvPr id="11" name="Title 3"/>
          <p:cNvSpPr>
            <a:spLocks noGrp="1"/>
          </p:cNvSpPr>
          <p:nvPr>
            <p:ph type="title" hasCustomPrompt="1"/>
          </p:nvPr>
        </p:nvSpPr>
        <p:spPr>
          <a:xfrm>
            <a:off x="630000" y="622801"/>
            <a:ext cx="6256800" cy="47089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dirty="0"/>
              <a:t>Click to add title</a:t>
            </a:r>
          </a:p>
        </p:txBody>
      </p:sp>
      <p:sp>
        <p:nvSpPr>
          <p:cNvPr id="17" name="Date Placeholder 3"/>
          <p:cNvSpPr>
            <a:spLocks noGrp="1"/>
          </p:cNvSpPr>
          <p:nvPr>
            <p:ph type="dt" sz="half" idx="2"/>
          </p:nvPr>
        </p:nvSpPr>
        <p:spPr>
          <a:xfrm>
            <a:off x="9677401"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dirty="0">
              <a:sym typeface="+mn-lt"/>
            </a:endParaRP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354"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354"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0" name="Freeform 18">
            <a:extLst>
              <a:ext uri="{FF2B5EF4-FFF2-40B4-BE49-F238E27FC236}">
                <a16:creationId xmlns:a16="http://schemas.microsoft.com/office/drawing/2014/main" id="{4709542E-A42D-40A6-B421-4635EE1057DD}"/>
              </a:ext>
            </a:extLst>
          </p:cNvPr>
          <p:cNvSpPr/>
          <p:nvPr userDrawn="1"/>
        </p:nvSpPr>
        <p:spPr bwMode="white">
          <a:xfrm>
            <a:off x="3" y="0"/>
            <a:ext cx="757755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rgbClr val="009999"/>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pic>
        <p:nvPicPr>
          <p:cNvPr id="13" name="Picture 12">
            <a:extLst>
              <a:ext uri="{FF2B5EF4-FFF2-40B4-BE49-F238E27FC236}">
                <a16:creationId xmlns:a16="http://schemas.microsoft.com/office/drawing/2014/main" id="{0F02370B-C67A-491D-AE52-01D3B6277A9D}"/>
              </a:ext>
            </a:extLst>
          </p:cNvPr>
          <p:cNvPicPr>
            <a:picLocks noChangeAspect="1"/>
          </p:cNvPicPr>
          <p:nvPr userDrawn="1"/>
        </p:nvPicPr>
        <p:blipFill rotWithShape="1">
          <a:blip r:embed="rId7">
            <a:extLst>
              <a:ext uri="{28A0092B-C50C-407E-A947-70E740481C1C}">
                <a14:useLocalDpi xmlns:a14="http://schemas.microsoft.com/office/drawing/2010/main"/>
              </a:ext>
            </a:extLst>
          </a:blip>
          <a:srcRect t="9052" b="6867"/>
          <a:stretch/>
        </p:blipFill>
        <p:spPr>
          <a:xfrm>
            <a:off x="572180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402263300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EDA5D0E-7100-4730-B114-135333B7F281}"/>
              </a:ext>
            </a:extLst>
          </p:cNvPr>
          <p:cNvGraphicFramePr>
            <a:graphicFrameLocks noChangeAspect="1"/>
          </p:cNvGraphicFramePr>
          <p:nvPr userDrawn="1">
            <p:custDataLst>
              <p:tags r:id="rId2"/>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spid="_x0000_s8228"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4EDA5D0E-7100-4730-B114-135333B7F281}"/>
                          </a:ext>
                        </a:extLst>
                      </p:cNvPr>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57" name="Date Placeholder 56"/>
          <p:cNvSpPr>
            <a:spLocks noGrp="1"/>
          </p:cNvSpPr>
          <p:nvPr>
            <p:ph type="dt" sz="half" idx="14"/>
          </p:nvPr>
        </p:nvSpPr>
        <p:spPr>
          <a:xfrm>
            <a:off x="9677401"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sym typeface="+mn-lt"/>
            </a:endParaRPr>
          </a:p>
        </p:txBody>
      </p:sp>
      <p:sp>
        <p:nvSpPr>
          <p:cNvPr id="8" name="Title 7"/>
          <p:cNvSpPr>
            <a:spLocks noGrp="1"/>
          </p:cNvSpPr>
          <p:nvPr>
            <p:ph type="title" hasCustomPrompt="1"/>
          </p:nvPr>
        </p:nvSpPr>
        <p:spPr>
          <a:xfrm>
            <a:off x="630002" y="622803"/>
            <a:ext cx="10933351" cy="332399"/>
          </a:xfrm>
        </p:spPr>
        <p:txBody>
          <a:bodyPr/>
          <a:lstStyle>
            <a:lvl1pPr>
              <a:defRPr>
                <a:latin typeface="+mj-lt"/>
                <a:ea typeface="+mj-ea"/>
                <a:cs typeface="+mj-cs"/>
                <a:sym typeface="+mj-lt"/>
              </a:defRPr>
            </a:lvl1pPr>
          </a:lstStyle>
          <a:p>
            <a:r>
              <a:rPr lang="en-US" dirty="0"/>
              <a:t>Click to add title</a:t>
            </a:r>
          </a:p>
        </p:txBody>
      </p:sp>
    </p:spTree>
    <p:extLst>
      <p:ext uri="{BB962C8B-B14F-4D97-AF65-F5344CB8AC3E}">
        <p14:creationId xmlns:p14="http://schemas.microsoft.com/office/powerpoint/2010/main" val="708000696"/>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ommaire 1">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042269" y="557020"/>
            <a:ext cx="8652316" cy="1463823"/>
          </a:xfrm>
        </p:spPr>
        <p:txBody>
          <a:bodyPr/>
          <a:lstStyle>
            <a:lvl1pPr>
              <a:defRPr sz="4750" b="0" cap="all" baseline="0">
                <a:solidFill>
                  <a:schemeClr val="accent3"/>
                </a:solidFill>
              </a:defRPr>
            </a:lvl1pPr>
          </a:lstStyle>
          <a:p>
            <a:r>
              <a:rPr lang="fr-FR" dirty="0"/>
              <a:t>Titre</a:t>
            </a:r>
          </a:p>
        </p:txBody>
      </p:sp>
      <p:sp>
        <p:nvSpPr>
          <p:cNvPr id="3" name="Espace réservé du contenu 2"/>
          <p:cNvSpPr>
            <a:spLocks noGrp="1"/>
          </p:cNvSpPr>
          <p:nvPr>
            <p:ph idx="1" hasCustomPrompt="1"/>
          </p:nvPr>
        </p:nvSpPr>
        <p:spPr bwMode="gray">
          <a:xfrm>
            <a:off x="3042269" y="2545854"/>
            <a:ext cx="8652315" cy="3480296"/>
          </a:xfrm>
        </p:spPr>
        <p:txBody>
          <a:bodyPr/>
          <a:lstStyle>
            <a:lvl1pPr marL="361950" indent="-361950">
              <a:lnSpc>
                <a:spcPct val="125000"/>
              </a:lnSpc>
              <a:buSzPct val="100000"/>
              <a:defRPr sz="1800" b="0" cap="all" baseline="0">
                <a:solidFill>
                  <a:schemeClr val="accent3"/>
                </a:solidFill>
              </a:defRPr>
            </a:lvl1pPr>
            <a:lvl2pPr marL="625475" indent="-265113">
              <a:buSzPct val="80000"/>
              <a:buFont typeface="Wingdings" pitchFamily="2" charset="2"/>
              <a:buChar char="n"/>
              <a:defRPr sz="1600">
                <a:solidFill>
                  <a:schemeClr val="accent3"/>
                </a:solidFill>
              </a:defRPr>
            </a:lvl2pPr>
            <a:lvl4pPr>
              <a:buSzPct val="90000"/>
              <a:defRPr/>
            </a:lvl4pPr>
            <a:lvl5pPr>
              <a:buSzPct val="90000"/>
              <a:defRPr/>
            </a:lvl5pPr>
          </a:lstStyle>
          <a:p>
            <a:pPr lvl="0"/>
            <a:r>
              <a:rPr lang="fr-FR" dirty="0"/>
              <a:t>Texte</a:t>
            </a:r>
          </a:p>
          <a:p>
            <a:pPr lvl="1"/>
            <a:r>
              <a:rPr lang="fr-FR" dirty="0"/>
              <a:t>Texte</a:t>
            </a:r>
          </a:p>
        </p:txBody>
      </p:sp>
      <p:sp>
        <p:nvSpPr>
          <p:cNvPr id="4" name="Espace réservé de la date 3"/>
          <p:cNvSpPr>
            <a:spLocks noGrp="1"/>
          </p:cNvSpPr>
          <p:nvPr>
            <p:ph type="dt" sz="half" idx="10"/>
          </p:nvPr>
        </p:nvSpPr>
        <p:spPr bwMode="gray"/>
        <p:txBody>
          <a:bodyPr/>
          <a:lstStyle/>
          <a:p>
            <a:endParaRPr lang="fr-FR"/>
          </a:p>
        </p:txBody>
      </p:sp>
      <p:sp>
        <p:nvSpPr>
          <p:cNvPr id="5" name="Espace réservé du pied de page 4"/>
          <p:cNvSpPr>
            <a:spLocks noGrp="1"/>
          </p:cNvSpPr>
          <p:nvPr>
            <p:ph type="ftr" sz="quarter" idx="11"/>
          </p:nvPr>
        </p:nvSpPr>
        <p:spPr bwMode="gray"/>
        <p:txBody>
          <a:bodyPr/>
          <a:lstStyle/>
          <a:p>
            <a:r>
              <a:rPr lang="fr-FR"/>
              <a:t>BPI - AAP</a:t>
            </a: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2347626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B83A96C-50A6-4380-B858-55443E0E76F1}"/>
              </a:ext>
            </a:extLst>
          </p:cNvPr>
          <p:cNvGraphicFramePr>
            <a:graphicFrameLocks noChangeAspect="1"/>
          </p:cNvGraphicFramePr>
          <p:nvPr userDrawn="1">
            <p:custDataLst>
              <p:tags r:id="rId2"/>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spid="_x0000_s9252" name="think-cell Slide" r:id="rId4" imgW="327" imgH="327" progId="TCLayout.ActiveDocument.1">
                  <p:embed/>
                </p:oleObj>
              </mc:Choice>
              <mc:Fallback>
                <p:oleObj name="think-cell Slide" r:id="rId4" imgW="327" imgH="327" progId="TCLayout.ActiveDocument.1">
                  <p:embed/>
                  <p:pic>
                    <p:nvPicPr>
                      <p:cNvPr id="4" name="Object 3" hidden="1">
                        <a:extLst>
                          <a:ext uri="{FF2B5EF4-FFF2-40B4-BE49-F238E27FC236}">
                            <a16:creationId xmlns:a16="http://schemas.microsoft.com/office/drawing/2014/main" id="{6B83A96C-50A6-4380-B858-55443E0E76F1}"/>
                          </a:ext>
                        </a:extLst>
                      </p:cNvPr>
                      <p:cNvPicPr/>
                      <p:nvPr/>
                    </p:nvPicPr>
                    <p:blipFill>
                      <a:blip r:embed="rId5"/>
                      <a:stretch>
                        <a:fillRect/>
                      </a:stretch>
                    </p:blipFill>
                    <p:spPr>
                      <a:xfrm>
                        <a:off x="1590" y="1590"/>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a:ext>
            </a:extLst>
          </a:blip>
          <a:srcRect l="29398" t="8741" r="101" b="27"/>
          <a:stretch/>
        </p:blipFill>
        <p:spPr bwMode="ltGray">
          <a:xfrm flipV="1">
            <a:off x="7165609" y="0"/>
            <a:ext cx="416951" cy="6858000"/>
          </a:xfrm>
          <a:prstGeom prst="rect">
            <a:avLst/>
          </a:prstGeom>
        </p:spPr>
      </p:pic>
      <p:sp>
        <p:nvSpPr>
          <p:cNvPr id="14" name="Rectangle 13"/>
          <p:cNvSpPr/>
          <p:nvPr userDrawn="1"/>
        </p:nvSpPr>
        <p:spPr bwMode="white">
          <a:xfrm>
            <a:off x="2"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sym typeface="+mn-lt"/>
            </a:endParaRP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354"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54"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2" y="622803"/>
            <a:ext cx="6276529" cy="332399"/>
          </a:xfrm>
          <a:prstGeom prst="rect">
            <a:avLst/>
          </a:prstGeom>
        </p:spPr>
        <p:txBody>
          <a:bodyPr/>
          <a:lstStyle>
            <a:lvl1pPr>
              <a:defRPr>
                <a:latin typeface="+mj-lt"/>
                <a:ea typeface="+mj-ea"/>
                <a:cs typeface="+mj-cs"/>
                <a:sym typeface="+mj-lt"/>
              </a:defRPr>
            </a:lvl1pPr>
          </a:lstStyle>
          <a:p>
            <a:r>
              <a:rPr lang="en-US" dirty="0"/>
              <a:t>Click to add title</a:t>
            </a:r>
          </a:p>
        </p:txBody>
      </p:sp>
    </p:spTree>
    <p:extLst>
      <p:ext uri="{BB962C8B-B14F-4D97-AF65-F5344CB8AC3E}">
        <p14:creationId xmlns:p14="http://schemas.microsoft.com/office/powerpoint/2010/main" val="1066458961"/>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8BADAC-6F35-4C71-B731-5F308BB7C732}"/>
              </a:ext>
            </a:extLst>
          </p:cNvPr>
          <p:cNvGraphicFramePr>
            <a:graphicFrameLocks noChangeAspect="1"/>
          </p:cNvGraphicFramePr>
          <p:nvPr userDrawn="1">
            <p:custDataLst>
              <p:tags r:id="rId2"/>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spid="_x0000_s10276"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408BADAC-6F35-4C71-B731-5F308BB7C732}"/>
                          </a:ext>
                        </a:extLst>
                      </p:cNvPr>
                      <p:cNvPicPr/>
                      <p:nvPr/>
                    </p:nvPicPr>
                    <p:blipFill>
                      <a:blip r:embed="rId5"/>
                      <a:stretch>
                        <a:fillRect/>
                      </a:stretch>
                    </p:blipFill>
                    <p:spPr>
                      <a:xfrm>
                        <a:off x="1590" y="1590"/>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24" name="Title 4"/>
          <p:cNvSpPr>
            <a:spLocks noGrp="1"/>
          </p:cNvSpPr>
          <p:nvPr>
            <p:ph type="title" hasCustomPrompt="1"/>
          </p:nvPr>
        </p:nvSpPr>
        <p:spPr>
          <a:xfrm>
            <a:off x="630002" y="2681104"/>
            <a:ext cx="3127881" cy="1495795"/>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dirty="0"/>
              <a:t>Click to add title</a:t>
            </a:r>
          </a:p>
        </p:txBody>
      </p:sp>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77401"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sym typeface="+mn-lt"/>
            </a:endParaRP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354"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354"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971827268"/>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B724AFB-D166-41BB-B10D-7B0A3FB4BA52}"/>
              </a:ext>
            </a:extLst>
          </p:cNvPr>
          <p:cNvGraphicFramePr>
            <a:graphicFrameLocks noChangeAspect="1"/>
          </p:cNvGraphicFramePr>
          <p:nvPr userDrawn="1">
            <p:custDataLst>
              <p:tags r:id="rId2"/>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spid="_x0000_s11300"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FB724AFB-D166-41BB-B10D-7B0A3FB4BA52}"/>
                          </a:ext>
                        </a:extLst>
                      </p:cNvPr>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7" name="Date Placeholder 4"/>
          <p:cNvSpPr>
            <a:spLocks noGrp="1"/>
          </p:cNvSpPr>
          <p:nvPr>
            <p:ph type="dt" sz="half" idx="10"/>
          </p:nvPr>
        </p:nvSpPr>
        <p:spPr>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dirty="0">
              <a:sym typeface="+mn-lt"/>
            </a:endParaRP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354"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54"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5"/>
            <a:ext cx="10933200" cy="1606551"/>
          </a:xfrm>
        </p:spPr>
        <p:txBody>
          <a:bodyPr anchor="b">
            <a:noAutofit/>
          </a:bodyPr>
          <a:lstStyle>
            <a:lvl1pPr marL="0" algn="l" defTabSz="914354"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dirty="0"/>
              <a:t>Click to add big statement text</a:t>
            </a:r>
          </a:p>
        </p:txBody>
      </p:sp>
    </p:spTree>
    <p:extLst>
      <p:ext uri="{BB962C8B-B14F-4D97-AF65-F5344CB8AC3E}">
        <p14:creationId xmlns:p14="http://schemas.microsoft.com/office/powerpoint/2010/main" val="137181776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18AE44-CD3C-4F17-9868-0CFE0BA67FBE}"/>
              </a:ext>
            </a:extLst>
          </p:cNvPr>
          <p:cNvGraphicFramePr>
            <a:graphicFrameLocks noChangeAspect="1"/>
          </p:cNvGraphicFramePr>
          <p:nvPr userDrawn="1">
            <p:custDataLst>
              <p:tags r:id="rId2"/>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spid="_x0000_s12324" name="think-cell Slide" r:id="rId4" imgW="327" imgH="327" progId="TCLayout.ActiveDocument.1">
                  <p:embed/>
                </p:oleObj>
              </mc:Choice>
              <mc:Fallback>
                <p:oleObj name="think-cell Slide" r:id="rId4" imgW="327" imgH="327" progId="TCLayout.ActiveDocument.1">
                  <p:embed/>
                  <p:pic>
                    <p:nvPicPr>
                      <p:cNvPr id="2" name="Object 1" hidden="1">
                        <a:extLst>
                          <a:ext uri="{FF2B5EF4-FFF2-40B4-BE49-F238E27FC236}">
                            <a16:creationId xmlns:a16="http://schemas.microsoft.com/office/drawing/2014/main" id="{2218AE44-CD3C-4F17-9868-0CFE0BA67FBE}"/>
                          </a:ext>
                        </a:extLst>
                      </p:cNvPr>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7" name="Date Placeholder 6"/>
          <p:cNvSpPr>
            <a:spLocks noGrp="1"/>
          </p:cNvSpPr>
          <p:nvPr>
            <p:ph type="dt" sz="half" idx="10"/>
          </p:nvPr>
        </p:nvSpPr>
        <p:spPr>
          <a:xfrm>
            <a:off x="9677401" y="6405036"/>
            <a:ext cx="1482051" cy="153888"/>
          </a:xfrm>
          <a:prstGeom prst="rect">
            <a:avLst/>
          </a:prstGeom>
        </p:spPr>
        <p:txBody>
          <a:bodyPr/>
          <a:lstStyle>
            <a:lvl1pPr>
              <a:defRPr>
                <a:latin typeface="+mn-lt"/>
                <a:ea typeface="+mn-ea"/>
                <a:cs typeface="+mn-cs"/>
                <a:sym typeface="+mn-lt"/>
              </a:defRPr>
            </a:lvl1pPr>
          </a:lstStyle>
          <a:p>
            <a:endParaRPr lang="en-US" dirty="0">
              <a:sym typeface="+mn-lt"/>
            </a:endParaRPr>
          </a:p>
        </p:txBody>
      </p:sp>
    </p:spTree>
    <p:extLst>
      <p:ext uri="{BB962C8B-B14F-4D97-AF65-F5344CB8AC3E}">
        <p14:creationId xmlns:p14="http://schemas.microsoft.com/office/powerpoint/2010/main" val="395770433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Ref idx="1001">
        <a:schemeClr val="bg2"/>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334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13" name="Freeform 12"/>
          <p:cNvSpPr/>
          <p:nvPr/>
        </p:nvSpPr>
        <p:spPr bwMode="ltGray">
          <a:xfrm>
            <a:off x="2" y="0"/>
            <a:ext cx="2152073"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7" name="Freeform 12"/>
          <p:cNvSpPr/>
          <p:nvPr userDrawn="1"/>
        </p:nvSpPr>
        <p:spPr bwMode="ltGray">
          <a:xfrm>
            <a:off x="2" y="0"/>
            <a:ext cx="1877495"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Tree>
    <p:extLst>
      <p:ext uri="{BB962C8B-B14F-4D97-AF65-F5344CB8AC3E}">
        <p14:creationId xmlns:p14="http://schemas.microsoft.com/office/powerpoint/2010/main" val="22699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Spis treści 1">
    <p:spTree>
      <p:nvGrpSpPr>
        <p:cNvPr id="1" name=""/>
        <p:cNvGrpSpPr/>
        <p:nvPr/>
      </p:nvGrpSpPr>
      <p:grpSpPr>
        <a:xfrm>
          <a:off x="0" y="0"/>
          <a:ext cx="0" cy="0"/>
          <a:chOff x="0" y="0"/>
          <a:chExt cx="0" cy="0"/>
        </a:xfrm>
      </p:grpSpPr>
      <p:sp>
        <p:nvSpPr>
          <p:cNvPr id="22" name="Espace réservé du pied de page 4"/>
          <p:cNvSpPr>
            <a:spLocks noGrp="1"/>
          </p:cNvSpPr>
          <p:nvPr>
            <p:ph type="ftr" sz="quarter" idx="11"/>
          </p:nvPr>
        </p:nvSpPr>
        <p:spPr bwMode="gray">
          <a:xfrm>
            <a:off x="0" y="6678000"/>
            <a:ext cx="240000" cy="180000"/>
          </a:xfrm>
        </p:spPr>
        <p:txBody>
          <a:bodyPr/>
          <a:lstStyle/>
          <a:p>
            <a:endParaRPr lang="fr-FR"/>
          </a:p>
        </p:txBody>
      </p:sp>
    </p:spTree>
    <p:extLst>
      <p:ext uri="{BB962C8B-B14F-4D97-AF65-F5344CB8AC3E}">
        <p14:creationId xmlns:p14="http://schemas.microsoft.com/office/powerpoint/2010/main" val="314402547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ED87BCC-E218-4D35-99D8-9BF66DF1CB93}"/>
              </a:ext>
            </a:extLst>
          </p:cNvPr>
          <p:cNvGraphicFramePr>
            <a:graphicFrameLocks noChangeAspect="1"/>
          </p:cNvGraphicFramePr>
          <p:nvPr>
            <p:custDataLst>
              <p:tags r:id="rId2"/>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spid="_x0000_s14372" name="think-cell Slide" r:id="rId4" imgW="592" imgH="595" progId="TCLayout.ActiveDocument.1">
                  <p:embed/>
                </p:oleObj>
              </mc:Choice>
              <mc:Fallback>
                <p:oleObj name="think-cell Slide" r:id="rId4" imgW="592" imgH="595" progId="TCLayout.ActiveDocument.1">
                  <p:embed/>
                  <p:pic>
                    <p:nvPicPr>
                      <p:cNvPr id="4" name="Object 3" hidden="1">
                        <a:extLst>
                          <a:ext uri="{FF2B5EF4-FFF2-40B4-BE49-F238E27FC236}">
                            <a16:creationId xmlns:a16="http://schemas.microsoft.com/office/drawing/2014/main" id="{8ED87BCC-E218-4D35-99D8-9BF66DF1CB93}"/>
                          </a:ext>
                        </a:extLst>
                      </p:cNvPr>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12" name="Freeform 18"/>
          <p:cNvSpPr/>
          <p:nvPr/>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1" y="6405036"/>
            <a:ext cx="1482051" cy="153888"/>
          </a:xfrm>
        </p:spPr>
        <p:txBody>
          <a:bodyPr/>
          <a:lstStyle>
            <a:lvl1pPr rtl="0">
              <a:defRPr>
                <a:solidFill>
                  <a:schemeClr val="bg1"/>
                </a:solidFill>
                <a:latin typeface="+mn-lt"/>
                <a:sym typeface="Trebuchet MS" panose="020B0603020202020204" pitchFamily="34" charset="0"/>
              </a:defRPr>
            </a:lvl1pPr>
          </a:lstStyle>
          <a:p>
            <a:endParaRPr lang="en-US" dirty="0"/>
          </a:p>
        </p:txBody>
      </p:sp>
      <p:sp>
        <p:nvSpPr>
          <p:cNvPr id="9" name="Copyright"/>
          <p:cNvSpPr txBox="1"/>
          <p:nvPr/>
        </p:nvSpPr>
        <p:spPr>
          <a:xfrm rot="16200000">
            <a:off x="9486903" y="3922497"/>
            <a:ext cx="5133975" cy="96950"/>
          </a:xfrm>
          <a:prstGeom prst="rect">
            <a:avLst/>
          </a:prstGeom>
          <a:noFill/>
        </p:spPr>
        <p:txBody>
          <a:bodyPr wrap="square" lIns="0" tIns="0" rIns="0" bIns="0" rtlCol="0" anchor="t">
            <a:spAutoFit/>
          </a:bodyPr>
          <a:lstStyle/>
          <a:p>
            <a:pPr rtl="0">
              <a:lnSpc>
                <a:spcPct val="90000"/>
              </a:lnSpc>
              <a:spcAft>
                <a:spcPts val="600"/>
              </a:spcAft>
            </a:pPr>
            <a:r>
              <a:rPr lang="en-US" sz="700" dirty="0">
                <a:solidFill>
                  <a:schemeClr val="bg1"/>
                </a:solidFill>
                <a:latin typeface="+mn-lt"/>
                <a:sym typeface="Trebuchet MS" panose="020B0603020202020204" pitchFamily="34" charset="0"/>
              </a:rPr>
              <a:t>Copyright © 2021 by Boston Consulting Group.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54"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354"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3"/>
            <a:ext cx="6254496" cy="332399"/>
          </a:xfrm>
          <a:prstGeom prst="rect">
            <a:avLst/>
          </a:prstGeom>
        </p:spPr>
        <p:txBody>
          <a:bodyPr vert="horz"/>
          <a:lstStyle>
            <a:lvl1pPr rtl="0">
              <a:defRPr>
                <a:latin typeface="+mj-lt"/>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785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pis treści 1">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791745" y="557020"/>
            <a:ext cx="7902841" cy="1463824"/>
          </a:xfrm>
        </p:spPr>
        <p:txBody>
          <a:bodyPr vert="horz" lIns="0" tIns="0" rIns="0" bIns="0" rtlCol="0" anchor="b" anchorCtr="0">
            <a:noAutofit/>
          </a:bodyPr>
          <a:lstStyle>
            <a:lvl1pPr>
              <a:defRPr lang="pl-PL" sz="3733" b="0" cap="all" noProof="0" dirty="0">
                <a:solidFill>
                  <a:schemeClr val="accent3"/>
                </a:solidFill>
              </a:defRPr>
            </a:lvl1pPr>
          </a:lstStyle>
          <a:p>
            <a:pPr lvl="0"/>
            <a:r>
              <a:rPr lang="pl-PL" noProof="0" dirty="0"/>
              <a:t>TYTUŁ</a:t>
            </a:r>
          </a:p>
        </p:txBody>
      </p:sp>
      <p:sp>
        <p:nvSpPr>
          <p:cNvPr id="3" name="Espace réservé du contenu 2"/>
          <p:cNvSpPr>
            <a:spLocks noGrp="1"/>
          </p:cNvSpPr>
          <p:nvPr>
            <p:ph idx="1" hasCustomPrompt="1"/>
          </p:nvPr>
        </p:nvSpPr>
        <p:spPr bwMode="gray">
          <a:xfrm>
            <a:off x="3791744" y="2545855"/>
            <a:ext cx="7902841" cy="3480296"/>
          </a:xfrm>
        </p:spPr>
        <p:txBody>
          <a:bodyPr vert="horz" lIns="0" tIns="0" rIns="0" bIns="0" rtlCol="0" anchor="t" anchorCtr="0">
            <a:noAutofit/>
          </a:bodyPr>
          <a:lstStyle>
            <a:lvl1pPr>
              <a:defRPr lang="pl-PL" sz="1867" b="0" cap="all" noProof="0" dirty="0" smtClean="0">
                <a:solidFill>
                  <a:schemeClr val="accent3"/>
                </a:solidFill>
              </a:defRPr>
            </a:lvl1pPr>
            <a:lvl2pPr marL="830358">
              <a:defRPr lang="pl-PL" sz="1600" noProof="0" dirty="0" smtClean="0">
                <a:solidFill>
                  <a:schemeClr val="accent3"/>
                </a:solidFill>
              </a:defRPr>
            </a:lvl2pPr>
          </a:lstStyle>
          <a:p>
            <a:pPr marL="484776" lvl="0" indent="-484776">
              <a:lnSpc>
                <a:spcPct val="125000"/>
              </a:lnSpc>
              <a:buSzPct val="100000"/>
            </a:pPr>
            <a:r>
              <a:rPr lang="pl-PL" noProof="0" dirty="0"/>
              <a:t>TEKST</a:t>
            </a:r>
          </a:p>
          <a:p>
            <a:pPr marL="835158" lvl="1" indent="-350382">
              <a:buSzPct val="80000"/>
              <a:buChar char="n"/>
            </a:pPr>
            <a:r>
              <a:rPr lang="pl-PL" noProof="0" dirty="0"/>
              <a:t>Tekst</a:t>
            </a:r>
          </a:p>
        </p:txBody>
      </p:sp>
      <p:sp>
        <p:nvSpPr>
          <p:cNvPr id="21" name="Espace réservé de la date 3"/>
          <p:cNvSpPr>
            <a:spLocks noGrp="1"/>
          </p:cNvSpPr>
          <p:nvPr>
            <p:ph type="dt" sz="half" idx="10"/>
          </p:nvPr>
        </p:nvSpPr>
        <p:spPr bwMode="gray">
          <a:xfrm>
            <a:off x="924311" y="6480335"/>
            <a:ext cx="659188" cy="360000"/>
          </a:xfrm>
        </p:spPr>
        <p:txBody>
          <a:bodyPr/>
          <a:lstStyle/>
          <a:p>
            <a:r>
              <a:rPr lang="fr-FR"/>
              <a:t>22.05.2017</a:t>
            </a:r>
            <a:endParaRPr lang="fr-FR" dirty="0"/>
          </a:p>
        </p:txBody>
      </p:sp>
      <p:sp>
        <p:nvSpPr>
          <p:cNvPr id="22" name="Espace réservé du pied de page 4"/>
          <p:cNvSpPr>
            <a:spLocks noGrp="1"/>
          </p:cNvSpPr>
          <p:nvPr>
            <p:ph type="ftr" sz="quarter" idx="11"/>
          </p:nvPr>
        </p:nvSpPr>
        <p:spPr bwMode="gray">
          <a:xfrm>
            <a:off x="0" y="6678000"/>
            <a:ext cx="240000" cy="180000"/>
          </a:xfrm>
        </p:spPr>
        <p:txBody>
          <a:bodyPr/>
          <a:lstStyle/>
          <a:p>
            <a:endParaRPr lang="fr-FR" dirty="0"/>
          </a:p>
        </p:txBody>
      </p:sp>
      <p:sp>
        <p:nvSpPr>
          <p:cNvPr id="23" name="Espace réservé du numéro de diapositive 5"/>
          <p:cNvSpPr>
            <a:spLocks noGrp="1"/>
          </p:cNvSpPr>
          <p:nvPr>
            <p:ph type="sldNum" sz="quarter" idx="12"/>
          </p:nvPr>
        </p:nvSpPr>
        <p:spPr bwMode="gray">
          <a:xfrm>
            <a:off x="2040940" y="6480335"/>
            <a:ext cx="391321" cy="360000"/>
          </a:xfrm>
        </p:spPr>
        <p:txBody>
          <a:bodyPr/>
          <a:lstStyle/>
          <a:p>
            <a:fld id="{65571E2A-2AE4-4AE9-A5FF-468BE27EC277}" type="slidenum">
              <a:rPr lang="fr-FR" smtClean="0"/>
              <a:pPr/>
              <a:t>‹#›</a:t>
            </a:fld>
            <a:endParaRPr lang="fr-FR" dirty="0"/>
          </a:p>
        </p:txBody>
      </p:sp>
    </p:spTree>
    <p:extLst>
      <p:ext uri="{BB962C8B-B14F-4D97-AF65-F5344CB8AC3E}">
        <p14:creationId xmlns:p14="http://schemas.microsoft.com/office/powerpoint/2010/main" val="2657188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trona tytułowa z motywem">
    <p:spTree>
      <p:nvGrpSpPr>
        <p:cNvPr id="1" name=""/>
        <p:cNvGrpSpPr/>
        <p:nvPr/>
      </p:nvGrpSpPr>
      <p:grpSpPr>
        <a:xfrm>
          <a:off x="0" y="0"/>
          <a:ext cx="0" cy="0"/>
          <a:chOff x="0" y="0"/>
          <a:chExt cx="0" cy="0"/>
        </a:xfrm>
      </p:grpSpPr>
      <p:sp>
        <p:nvSpPr>
          <p:cNvPr id="46" name="Espace réservé pour une image  15"/>
          <p:cNvSpPr>
            <a:spLocks noGrp="1"/>
          </p:cNvSpPr>
          <p:nvPr>
            <p:ph type="pic" sz="quarter" idx="19" hasCustomPrompt="1"/>
          </p:nvPr>
        </p:nvSpPr>
        <p:spPr>
          <a:xfrm>
            <a:off x="340800" y="326400"/>
            <a:ext cx="11856000" cy="5856000"/>
          </a:xfrm>
          <a:custGeom>
            <a:avLst/>
            <a:gdLst>
              <a:gd name="connsiteX0" fmla="*/ 244898 w 8892000"/>
              <a:gd name="connsiteY0" fmla="*/ 0 h 4392000"/>
              <a:gd name="connsiteX1" fmla="*/ 3420000 w 8892000"/>
              <a:gd name="connsiteY1" fmla="*/ 0 h 4392000"/>
              <a:gd name="connsiteX2" fmla="*/ 8647102 w 8892000"/>
              <a:gd name="connsiteY2" fmla="*/ 0 h 4392000"/>
              <a:gd name="connsiteX3" fmla="*/ 8892000 w 8892000"/>
              <a:gd name="connsiteY3" fmla="*/ 0 h 4392000"/>
              <a:gd name="connsiteX4" fmla="*/ 8892000 w 8892000"/>
              <a:gd name="connsiteY4" fmla="*/ 244898 h 4392000"/>
              <a:gd name="connsiteX5" fmla="*/ 8892000 w 8892000"/>
              <a:gd name="connsiteY5" fmla="*/ 4147102 h 4392000"/>
              <a:gd name="connsiteX6" fmla="*/ 8892000 w 8892000"/>
              <a:gd name="connsiteY6" fmla="*/ 4392000 h 4392000"/>
              <a:gd name="connsiteX7" fmla="*/ 8647102 w 8892000"/>
              <a:gd name="connsiteY7" fmla="*/ 4392000 h 4392000"/>
              <a:gd name="connsiteX8" fmla="*/ 3420000 w 8892000"/>
              <a:gd name="connsiteY8" fmla="*/ 4392000 h 4392000"/>
              <a:gd name="connsiteX9" fmla="*/ 244898 w 8892000"/>
              <a:gd name="connsiteY9" fmla="*/ 4392000 h 4392000"/>
              <a:gd name="connsiteX10" fmla="*/ 0 w 8892000"/>
              <a:gd name="connsiteY10" fmla="*/ 4147102 h 4392000"/>
              <a:gd name="connsiteX11" fmla="*/ 0 w 8892000"/>
              <a:gd name="connsiteY11" fmla="*/ 244898 h 4392000"/>
              <a:gd name="connsiteX12" fmla="*/ 244898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4898" y="0"/>
                </a:moveTo>
                <a:lnTo>
                  <a:pt x="3420000" y="0"/>
                </a:lnTo>
                <a:lnTo>
                  <a:pt x="8647102" y="0"/>
                </a:lnTo>
                <a:lnTo>
                  <a:pt x="8892000" y="0"/>
                </a:lnTo>
                <a:lnTo>
                  <a:pt x="8892000" y="244898"/>
                </a:lnTo>
                <a:lnTo>
                  <a:pt x="8892000" y="4147102"/>
                </a:lnTo>
                <a:lnTo>
                  <a:pt x="8892000" y="4392000"/>
                </a:lnTo>
                <a:lnTo>
                  <a:pt x="8647102" y="4392000"/>
                </a:lnTo>
                <a:lnTo>
                  <a:pt x="3420000" y="4392000"/>
                </a:lnTo>
                <a:lnTo>
                  <a:pt x="244898" y="4392000"/>
                </a:lnTo>
                <a:cubicBezTo>
                  <a:pt x="109645" y="4392000"/>
                  <a:pt x="0" y="4282355"/>
                  <a:pt x="0" y="4147102"/>
                </a:cubicBezTo>
                <a:lnTo>
                  <a:pt x="0" y="244898"/>
                </a:lnTo>
                <a:cubicBezTo>
                  <a:pt x="0" y="109645"/>
                  <a:pt x="109645" y="0"/>
                  <a:pt x="244898" y="0"/>
                </a:cubicBezTo>
                <a:close/>
              </a:path>
            </a:pathLst>
          </a:custGeom>
          <a:solidFill>
            <a:schemeClr val="bg1">
              <a:lumMod val="85000"/>
            </a:schemeClr>
          </a:solidFill>
          <a:ln>
            <a:noFill/>
          </a:ln>
        </p:spPr>
        <p:txBody>
          <a:bodyPr wrap="square" tIns="1260000" anchor="t">
            <a:noAutofit/>
          </a:bodyPr>
          <a:lstStyle>
            <a:lvl1pPr marL="0" indent="0" algn="ctr">
              <a:buFontTx/>
              <a:buNone/>
              <a:defRPr sz="1600" baseline="0">
                <a:solidFill>
                  <a:schemeClr val="tx1"/>
                </a:solidFill>
              </a:defRPr>
            </a:lvl1pPr>
          </a:lstStyle>
          <a:p>
            <a:r>
              <a:rPr lang="pl-PL" noProof="0"/>
              <a:t>Kliknij ikonę, aby dodać zdjęcie tła</a:t>
            </a:r>
            <a:br>
              <a:rPr lang="pl-PL" noProof="0"/>
            </a:br>
            <a:r>
              <a:rPr lang="pl-PL" noProof="0"/>
              <a:t>(Wybierz obraz prawym przyciskiem myszy / Ustaw jako tło)</a:t>
            </a:r>
          </a:p>
        </p:txBody>
      </p:sp>
      <p:sp>
        <p:nvSpPr>
          <p:cNvPr id="19" name="Espace réservé du texte 13"/>
          <p:cNvSpPr>
            <a:spLocks noGrp="1" noChangeAspect="1"/>
          </p:cNvSpPr>
          <p:nvPr>
            <p:ph type="body" sz="quarter" idx="17" hasCustomPrompt="1"/>
          </p:nvPr>
        </p:nvSpPr>
        <p:spPr bwMode="gray">
          <a:xfrm>
            <a:off x="5616000" y="1"/>
            <a:ext cx="960000" cy="823385"/>
          </a:xfrm>
          <a:prstGeom prst="rect">
            <a:avLst/>
          </a:prstGeom>
          <a:blipFill>
            <a:blip r:embed="rId2" cstate="screen">
              <a:extLst>
                <a:ext uri="{28A0092B-C50C-407E-A947-70E740481C1C}">
                  <a14:useLocalDpi xmlns:a14="http://schemas.microsoft.com/office/drawing/2010/main"/>
                </a:ext>
              </a:extLst>
            </a:blip>
            <a:stretch>
              <a:fillRect/>
            </a:stretch>
          </a:blip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pic>
        <p:nvPicPr>
          <p:cNvPr id="25" name="Obraz 24" descr="CA_logo symetryczne 1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8234" y="6281744"/>
            <a:ext cx="1519221" cy="480053"/>
          </a:xfrm>
          <a:prstGeom prst="rect">
            <a:avLst/>
          </a:prstGeom>
        </p:spPr>
      </p:pic>
      <p:sp>
        <p:nvSpPr>
          <p:cNvPr id="37" name="Rectangle 9"/>
          <p:cNvSpPr/>
          <p:nvPr/>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8"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r>
              <a:rPr lang="pl-PL"/>
              <a:t>29.09.2017</a:t>
            </a:r>
            <a:endParaRPr lang="fr-FR"/>
          </a:p>
        </p:txBody>
      </p:sp>
      <p:sp>
        <p:nvSpPr>
          <p:cNvPr id="39" name="Espace réservé du numéro de diapositive 6"/>
          <p:cNvSpPr>
            <a:spLocks noGrp="1"/>
          </p:cNvSpPr>
          <p:nvPr>
            <p:ph type="sldNum" sz="quarter" idx="11"/>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10C140CD-8AED-46FF-A9A2-77308F3F39AE}" type="slidenum">
              <a:rPr lang="fr-FR" smtClean="0"/>
              <a:pPr/>
              <a:t>‹#›</a:t>
            </a:fld>
            <a:endParaRPr lang="fr-FR"/>
          </a:p>
        </p:txBody>
      </p:sp>
      <p:sp>
        <p:nvSpPr>
          <p:cNvPr id="40"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endParaRPr lang="fr-FR"/>
          </a:p>
        </p:txBody>
      </p:sp>
      <p:sp>
        <p:nvSpPr>
          <p:cNvPr id="12" name="Titre 1"/>
          <p:cNvSpPr>
            <a:spLocks noGrp="1"/>
          </p:cNvSpPr>
          <p:nvPr>
            <p:ph type="title" hasCustomPrompt="1"/>
          </p:nvPr>
        </p:nvSpPr>
        <p:spPr bwMode="gray">
          <a:xfrm>
            <a:off x="2241577" y="3979549"/>
            <a:ext cx="9755320" cy="1440000"/>
          </a:xfrm>
        </p:spPr>
        <p:txBody>
          <a:bodyPr tIns="180000" anchor="ctr" anchorCtr="0"/>
          <a:lstStyle>
            <a:lvl1pPr algn="l">
              <a:lnSpc>
                <a:spcPct val="80000"/>
              </a:lnSpc>
              <a:spcBef>
                <a:spcPts val="0"/>
              </a:spcBef>
              <a:spcAft>
                <a:spcPts val="0"/>
              </a:spcAft>
              <a:defRPr sz="3733" b="0" cap="all" baseline="0">
                <a:solidFill>
                  <a:schemeClr val="bg1"/>
                </a:solidFill>
              </a:defRPr>
            </a:lvl1pPr>
          </a:lstStyle>
          <a:p>
            <a:r>
              <a:rPr lang="pl-PL" noProof="0" dirty="0"/>
              <a:t>TYTUŁ PREZENTACJI </a:t>
            </a:r>
            <a:br>
              <a:rPr lang="pl-PL" noProof="0" dirty="0"/>
            </a:br>
            <a:r>
              <a:rPr lang="pl-PL" noProof="0" dirty="0"/>
              <a:t>– Slajd ze zdjęciem</a:t>
            </a:r>
          </a:p>
        </p:txBody>
      </p:sp>
      <p:sp>
        <p:nvSpPr>
          <p:cNvPr id="45" name="Espace réservé du texte 13"/>
          <p:cNvSpPr>
            <a:spLocks noGrp="1"/>
          </p:cNvSpPr>
          <p:nvPr>
            <p:ph type="body" sz="quarter" idx="13" hasCustomPrompt="1"/>
          </p:nvPr>
        </p:nvSpPr>
        <p:spPr bwMode="gray">
          <a:xfrm>
            <a:off x="1877091" y="4293096"/>
            <a:ext cx="192000" cy="912000"/>
          </a:xfrm>
          <a:prstGeom prst="roundRect">
            <a:avLst>
              <a:gd name="adj" fmla="val 13081"/>
            </a:avLst>
          </a:prstGeom>
          <a:solidFill>
            <a:schemeClr val="bg2"/>
          </a:solid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sp>
        <p:nvSpPr>
          <p:cNvPr id="11" name="Symbol zastępczy tekstu 2"/>
          <p:cNvSpPr>
            <a:spLocks noGrp="1"/>
          </p:cNvSpPr>
          <p:nvPr>
            <p:ph type="body" sz="quarter" idx="20" hasCustomPrompt="1"/>
          </p:nvPr>
        </p:nvSpPr>
        <p:spPr>
          <a:xfrm>
            <a:off x="2241577" y="5421687"/>
            <a:ext cx="9755320" cy="168000"/>
          </a:xfrm>
          <a:noFill/>
          <a:ln>
            <a:noFill/>
          </a:ln>
          <a:effectLst/>
        </p:spPr>
        <p:txBody>
          <a:bodyPr anchor="t"/>
          <a:lstStyle>
            <a:lvl1pPr marL="0" indent="0">
              <a:lnSpc>
                <a:spcPct val="80000"/>
              </a:lnSpc>
              <a:buFontTx/>
              <a:buNone/>
              <a:defRPr sz="1200" b="0">
                <a:ln>
                  <a:noFill/>
                </a:ln>
                <a:solidFill>
                  <a:schemeClr val="bg1"/>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a:t>Nazwa posiedzenia</a:t>
            </a:r>
          </a:p>
        </p:txBody>
      </p:sp>
      <p:sp>
        <p:nvSpPr>
          <p:cNvPr id="13" name="Symbol zastępczy tekstu 4"/>
          <p:cNvSpPr>
            <a:spLocks noGrp="1"/>
          </p:cNvSpPr>
          <p:nvPr>
            <p:ph type="body" sz="quarter" idx="18" hasCustomPrompt="1"/>
          </p:nvPr>
        </p:nvSpPr>
        <p:spPr>
          <a:xfrm>
            <a:off x="2241577" y="5598384"/>
            <a:ext cx="9755320" cy="168000"/>
          </a:xfrm>
          <a:noFill/>
          <a:ln>
            <a:noFill/>
          </a:ln>
          <a:effectLst/>
        </p:spPr>
        <p:txBody>
          <a:bodyPr vert="horz" lIns="0" tIns="0" rIns="0" bIns="0" rtlCol="0" anchor="t" anchorCtr="0">
            <a:noAutofit/>
          </a:bodyPr>
          <a:lstStyle>
            <a:lvl1pPr>
              <a:lnSpc>
                <a:spcPct val="80000"/>
              </a:lnSpc>
              <a:buFontTx/>
              <a:buNone/>
              <a:defRPr lang="pl-PL" sz="1200" b="0" dirty="0" smtClean="0">
                <a:ln>
                  <a:noFill/>
                </a:ln>
                <a:solidFill>
                  <a:schemeClr val="bg1"/>
                </a:solidFill>
                <a:latin typeface="+mj-lt"/>
              </a:defRPr>
            </a:lvl1pPr>
            <a:lvl2pPr>
              <a:defRPr lang="pl-PL" sz="1600" dirty="0" smtClean="0"/>
            </a:lvl2pPr>
            <a:lvl3pPr>
              <a:defRPr lang="pl-PL" sz="1600" dirty="0" smtClean="0"/>
            </a:lvl3pPr>
            <a:lvl4pPr>
              <a:defRPr lang="pl-PL" sz="1600" dirty="0" smtClean="0"/>
            </a:lvl4pPr>
            <a:lvl5pPr>
              <a:defRPr lang="pl-PL" sz="1600" dirty="0"/>
            </a:lvl5pPr>
          </a:lstStyle>
          <a:p>
            <a:pPr marL="0" lvl="0" indent="0">
              <a:buFontTx/>
              <a:buNone/>
            </a:pPr>
            <a:r>
              <a:rPr lang="pl-PL" dirty="0"/>
              <a:t>Data posiedzenia</a:t>
            </a:r>
          </a:p>
        </p:txBody>
      </p:sp>
      <p:sp>
        <p:nvSpPr>
          <p:cNvPr id="14" name="Symbol zastępczy tekstu 19"/>
          <p:cNvSpPr>
            <a:spLocks noGrp="1"/>
          </p:cNvSpPr>
          <p:nvPr>
            <p:ph type="body" sz="quarter" idx="21" hasCustomPrompt="1"/>
          </p:nvPr>
        </p:nvSpPr>
        <p:spPr>
          <a:xfrm>
            <a:off x="2241578" y="5774945"/>
            <a:ext cx="9755319" cy="168000"/>
          </a:xfrm>
          <a:noFill/>
          <a:ln>
            <a:noFill/>
          </a:ln>
          <a:effectLst/>
        </p:spPr>
        <p:txBody>
          <a:bodyPr vert="horz" lIns="0" tIns="0" rIns="0" bIns="0" rtlCol="0" anchor="t" anchorCtr="0">
            <a:noAutofit/>
          </a:bodyPr>
          <a:lstStyle>
            <a:lvl1pPr>
              <a:lnSpc>
                <a:spcPct val="80000"/>
              </a:lnSpc>
              <a:buFontTx/>
              <a:buNone/>
              <a:defRPr lang="pl-PL" sz="1200" b="0" smtClean="0">
                <a:ln>
                  <a:noFill/>
                </a:ln>
                <a:solidFill>
                  <a:schemeClr val="bg1"/>
                </a:solidFill>
                <a:latin typeface="+mj-lt"/>
              </a:defRPr>
            </a:lvl1pPr>
            <a:lvl2pPr>
              <a:defRPr lang="pl-PL" sz="1600" smtClean="0"/>
            </a:lvl2pPr>
            <a:lvl3pPr>
              <a:defRPr lang="pl-PL" sz="1600" smtClean="0"/>
            </a:lvl3pPr>
            <a:lvl4pPr>
              <a:defRPr lang="pl-PL" sz="1600" smtClean="0"/>
            </a:lvl4pPr>
            <a:lvl5pPr>
              <a:defRPr lang="pl-PL" sz="1600"/>
            </a:lvl5pPr>
          </a:lstStyle>
          <a:p>
            <a:pPr marL="0" lvl="0" indent="0">
              <a:buFontTx/>
              <a:buNone/>
            </a:pPr>
            <a:r>
              <a:rPr lang="pl-PL" dirty="0"/>
              <a:t>Imię i nazwisko osoby prezentującej</a:t>
            </a:r>
          </a:p>
        </p:txBody>
      </p:sp>
      <p:sp>
        <p:nvSpPr>
          <p:cNvPr id="15" name="Symbol zastępczy tekstu 21"/>
          <p:cNvSpPr>
            <a:spLocks noGrp="1"/>
          </p:cNvSpPr>
          <p:nvPr>
            <p:ph type="body" sz="quarter" idx="22" hasCustomPrompt="1"/>
          </p:nvPr>
        </p:nvSpPr>
        <p:spPr>
          <a:xfrm>
            <a:off x="2241577" y="5949427"/>
            <a:ext cx="9755320" cy="168000"/>
          </a:xfrm>
          <a:ln>
            <a:noFill/>
          </a:ln>
        </p:spPr>
        <p:txBody>
          <a:bodyPr vert="horz" lIns="0" tIns="0" rIns="0" bIns="0" rtlCol="0" anchor="t" anchorCtr="0">
            <a:noAutofit/>
          </a:bodyPr>
          <a:lstStyle>
            <a:lvl1pPr marL="0" indent="0">
              <a:lnSpc>
                <a:spcPct val="80000"/>
              </a:lnSpc>
              <a:buFontTx/>
              <a:buNone/>
              <a:defRPr lang="pl-PL" sz="1200" b="0" cap="none" dirty="0">
                <a:solidFill>
                  <a:schemeClr val="bg1"/>
                </a:solidFill>
                <a:latin typeface="+mj-lt"/>
                <a:ea typeface="+mj-ea"/>
                <a:cs typeface="+mj-cs"/>
              </a:defRPr>
            </a:lvl1pPr>
          </a:lstStyle>
          <a:p>
            <a:pPr lvl="0">
              <a:lnSpc>
                <a:spcPct val="80000"/>
              </a:lnSpc>
              <a:buNone/>
            </a:pPr>
            <a:r>
              <a:rPr lang="pl-PL" dirty="0"/>
              <a:t>Nazwa jednostki organizacyjnej</a:t>
            </a:r>
          </a:p>
        </p:txBody>
      </p:sp>
      <p:sp>
        <p:nvSpPr>
          <p:cNvPr id="17" name="Rectangle 9"/>
          <p:cNvSpPr/>
          <p:nvPr userDrawn="1"/>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7833615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trona tytułowa z tłem 1">
    <p:spTree>
      <p:nvGrpSpPr>
        <p:cNvPr id="1" name=""/>
        <p:cNvGrpSpPr/>
        <p:nvPr/>
      </p:nvGrpSpPr>
      <p:grpSpPr>
        <a:xfrm>
          <a:off x="0" y="0"/>
          <a:ext cx="0" cy="0"/>
          <a:chOff x="0" y="0"/>
          <a:chExt cx="0" cy="0"/>
        </a:xfrm>
      </p:grpSpPr>
      <p:sp>
        <p:nvSpPr>
          <p:cNvPr id="23" name="Forme libre 11"/>
          <p:cNvSpPr/>
          <p:nvPr/>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noProof="0"/>
          </a:p>
        </p:txBody>
      </p:sp>
      <p:sp>
        <p:nvSpPr>
          <p:cNvPr id="15" name="Forme libre 16"/>
          <p:cNvSpPr/>
          <p:nvPr/>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0" name="Forme libre 16"/>
          <p:cNvSpPr/>
          <p:nvPr/>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6" name="Espace réservé du texte 13"/>
          <p:cNvSpPr>
            <a:spLocks noGrp="1" noChangeAspect="1"/>
          </p:cNvSpPr>
          <p:nvPr>
            <p:ph type="body" sz="quarter" idx="17" hasCustomPrompt="1"/>
          </p:nvPr>
        </p:nvSpPr>
        <p:spPr bwMode="gray">
          <a:xfrm>
            <a:off x="5616000" y="1"/>
            <a:ext cx="960000" cy="823385"/>
          </a:xfrm>
          <a:prstGeom prst="rect">
            <a:avLst/>
          </a:prstGeom>
          <a:blipFill>
            <a:blip r:embed="rId2" cstate="screen">
              <a:extLst>
                <a:ext uri="{28A0092B-C50C-407E-A947-70E740481C1C}">
                  <a14:useLocalDpi xmlns:a14="http://schemas.microsoft.com/office/drawing/2010/main"/>
                </a:ext>
              </a:extLst>
            </a:blip>
            <a:stretch>
              <a:fillRect/>
            </a:stretch>
          </a:blip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sp>
        <p:nvSpPr>
          <p:cNvPr id="29" name="Titre 1"/>
          <p:cNvSpPr>
            <a:spLocks noGrp="1"/>
          </p:cNvSpPr>
          <p:nvPr>
            <p:ph type="title" hasCustomPrompt="1"/>
          </p:nvPr>
        </p:nvSpPr>
        <p:spPr bwMode="gray">
          <a:xfrm>
            <a:off x="2241576" y="3979549"/>
            <a:ext cx="9755320" cy="1439999"/>
          </a:xfrm>
        </p:spPr>
        <p:txBody>
          <a:bodyPr tIns="180000" anchor="ctr" anchorCtr="0"/>
          <a:lstStyle>
            <a:lvl1pPr algn="l">
              <a:lnSpc>
                <a:spcPct val="80000"/>
              </a:lnSpc>
              <a:spcBef>
                <a:spcPts val="0"/>
              </a:spcBef>
              <a:spcAft>
                <a:spcPts val="0"/>
              </a:spcAft>
              <a:defRPr sz="3733" b="0" cap="all" baseline="0">
                <a:solidFill>
                  <a:schemeClr val="bg1"/>
                </a:solidFill>
              </a:defRPr>
            </a:lvl1pPr>
          </a:lstStyle>
          <a:p>
            <a:r>
              <a:rPr lang="fr-FR" noProof="0" dirty="0"/>
              <a:t>TYTUŁ PREZENTACJI </a:t>
            </a:r>
            <a:br>
              <a:rPr lang="fr-FR" noProof="0" dirty="0"/>
            </a:br>
            <a:r>
              <a:rPr lang="fr-FR" noProof="0" dirty="0"/>
              <a:t>– SLAJD BEZ ZDJĘCIA 1</a:t>
            </a:r>
          </a:p>
        </p:txBody>
      </p:sp>
      <p:sp>
        <p:nvSpPr>
          <p:cNvPr id="30" name="Espace réservé du texte 13"/>
          <p:cNvSpPr>
            <a:spLocks noGrp="1"/>
          </p:cNvSpPr>
          <p:nvPr>
            <p:ph type="body" sz="quarter" idx="13" hasCustomPrompt="1"/>
          </p:nvPr>
        </p:nvSpPr>
        <p:spPr bwMode="gray">
          <a:xfrm>
            <a:off x="1877091" y="4293096"/>
            <a:ext cx="192000" cy="912000"/>
          </a:xfrm>
          <a:prstGeom prst="roundRect">
            <a:avLst>
              <a:gd name="adj" fmla="val 13081"/>
            </a:avLst>
          </a:prstGeom>
          <a:solidFill>
            <a:schemeClr val="bg2"/>
          </a:solid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pic>
        <p:nvPicPr>
          <p:cNvPr id="31" name="Obraz 30" descr="CA_logo symetryczne 1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8234" y="6281744"/>
            <a:ext cx="1519221" cy="480053"/>
          </a:xfrm>
          <a:prstGeom prst="rect">
            <a:avLst/>
          </a:prstGeom>
        </p:spPr>
      </p:pic>
      <p:sp>
        <p:nvSpPr>
          <p:cNvPr id="36" name="Rectangle 9"/>
          <p:cNvSpPr/>
          <p:nvPr/>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7"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r>
              <a:rPr lang="pl-PL"/>
              <a:t>29.09.2017</a:t>
            </a:r>
            <a:endParaRPr lang="fr-FR"/>
          </a:p>
        </p:txBody>
      </p:sp>
      <p:sp>
        <p:nvSpPr>
          <p:cNvPr id="38" name="Espace réservé du numéro de diapositive 6"/>
          <p:cNvSpPr>
            <a:spLocks noGrp="1"/>
          </p:cNvSpPr>
          <p:nvPr>
            <p:ph type="sldNum" sz="quarter" idx="11"/>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10C140CD-8AED-46FF-A9A2-77308F3F39AE}" type="slidenum">
              <a:rPr lang="fr-FR" smtClean="0"/>
              <a:pPr/>
              <a:t>‹#›</a:t>
            </a:fld>
            <a:endParaRPr lang="fr-FR"/>
          </a:p>
        </p:txBody>
      </p:sp>
      <p:sp>
        <p:nvSpPr>
          <p:cNvPr id="39"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endParaRPr lang="fr-FR"/>
          </a:p>
        </p:txBody>
      </p:sp>
      <p:sp>
        <p:nvSpPr>
          <p:cNvPr id="13" name="Symbol zastępczy tekstu 2"/>
          <p:cNvSpPr>
            <a:spLocks noGrp="1"/>
          </p:cNvSpPr>
          <p:nvPr>
            <p:ph type="body" sz="quarter" idx="20" hasCustomPrompt="1"/>
          </p:nvPr>
        </p:nvSpPr>
        <p:spPr>
          <a:xfrm>
            <a:off x="2241577" y="5421687"/>
            <a:ext cx="9755320" cy="168000"/>
          </a:xfrm>
          <a:noFill/>
          <a:ln>
            <a:noFill/>
          </a:ln>
          <a:effectLst/>
        </p:spPr>
        <p:txBody>
          <a:bodyPr anchor="t"/>
          <a:lstStyle>
            <a:lvl1pPr marL="0" indent="0">
              <a:lnSpc>
                <a:spcPct val="80000"/>
              </a:lnSpc>
              <a:buFontTx/>
              <a:buNone/>
              <a:defRPr sz="1200" b="0">
                <a:ln>
                  <a:noFill/>
                </a:ln>
                <a:solidFill>
                  <a:schemeClr val="bg1"/>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a:t>Nazwa posiedzenia</a:t>
            </a:r>
          </a:p>
        </p:txBody>
      </p:sp>
      <p:sp>
        <p:nvSpPr>
          <p:cNvPr id="14" name="Symbol zastępczy tekstu 4"/>
          <p:cNvSpPr>
            <a:spLocks noGrp="1"/>
          </p:cNvSpPr>
          <p:nvPr>
            <p:ph type="body" sz="quarter" idx="18" hasCustomPrompt="1"/>
          </p:nvPr>
        </p:nvSpPr>
        <p:spPr>
          <a:xfrm>
            <a:off x="2241577" y="5598384"/>
            <a:ext cx="9755320" cy="168000"/>
          </a:xfrm>
          <a:noFill/>
          <a:ln>
            <a:noFill/>
          </a:ln>
          <a:effectLst/>
        </p:spPr>
        <p:txBody>
          <a:bodyPr vert="horz" lIns="0" tIns="0" rIns="0" bIns="0" rtlCol="0" anchor="t" anchorCtr="0">
            <a:noAutofit/>
          </a:bodyPr>
          <a:lstStyle>
            <a:lvl1pPr>
              <a:lnSpc>
                <a:spcPct val="80000"/>
              </a:lnSpc>
              <a:buFontTx/>
              <a:buNone/>
              <a:defRPr lang="pl-PL" sz="1200" b="0" dirty="0" smtClean="0">
                <a:ln>
                  <a:noFill/>
                </a:ln>
                <a:solidFill>
                  <a:schemeClr val="bg1"/>
                </a:solidFill>
                <a:latin typeface="+mj-lt"/>
              </a:defRPr>
            </a:lvl1pPr>
            <a:lvl2pPr>
              <a:defRPr lang="pl-PL" sz="1600" dirty="0" smtClean="0"/>
            </a:lvl2pPr>
            <a:lvl3pPr>
              <a:defRPr lang="pl-PL" sz="1600" dirty="0" smtClean="0"/>
            </a:lvl3pPr>
            <a:lvl4pPr>
              <a:defRPr lang="pl-PL" sz="1600" dirty="0" smtClean="0"/>
            </a:lvl4pPr>
            <a:lvl5pPr>
              <a:defRPr lang="pl-PL" sz="1600" dirty="0"/>
            </a:lvl5pPr>
          </a:lstStyle>
          <a:p>
            <a:pPr marL="0" lvl="0" indent="0">
              <a:buFontTx/>
              <a:buNone/>
            </a:pPr>
            <a:r>
              <a:rPr lang="pl-PL" dirty="0"/>
              <a:t>Data posiedzenia</a:t>
            </a:r>
          </a:p>
        </p:txBody>
      </p:sp>
      <p:sp>
        <p:nvSpPr>
          <p:cNvPr id="16" name="Symbol zastępczy tekstu 19"/>
          <p:cNvSpPr>
            <a:spLocks noGrp="1"/>
          </p:cNvSpPr>
          <p:nvPr>
            <p:ph type="body" sz="quarter" idx="21" hasCustomPrompt="1"/>
          </p:nvPr>
        </p:nvSpPr>
        <p:spPr>
          <a:xfrm>
            <a:off x="2241578" y="5774945"/>
            <a:ext cx="9755319" cy="168000"/>
          </a:xfrm>
          <a:noFill/>
          <a:ln>
            <a:noFill/>
          </a:ln>
          <a:effectLst/>
        </p:spPr>
        <p:txBody>
          <a:bodyPr vert="horz" lIns="0" tIns="0" rIns="0" bIns="0" rtlCol="0" anchor="t" anchorCtr="0">
            <a:noAutofit/>
          </a:bodyPr>
          <a:lstStyle>
            <a:lvl1pPr>
              <a:lnSpc>
                <a:spcPct val="80000"/>
              </a:lnSpc>
              <a:buFontTx/>
              <a:buNone/>
              <a:defRPr lang="pl-PL" sz="1200" b="0" smtClean="0">
                <a:ln>
                  <a:noFill/>
                </a:ln>
                <a:solidFill>
                  <a:schemeClr val="bg1"/>
                </a:solidFill>
                <a:latin typeface="+mj-lt"/>
              </a:defRPr>
            </a:lvl1pPr>
            <a:lvl2pPr>
              <a:defRPr lang="pl-PL" sz="1600" smtClean="0"/>
            </a:lvl2pPr>
            <a:lvl3pPr>
              <a:defRPr lang="pl-PL" sz="1600" smtClean="0"/>
            </a:lvl3pPr>
            <a:lvl4pPr>
              <a:defRPr lang="pl-PL" sz="1600" smtClean="0"/>
            </a:lvl4pPr>
            <a:lvl5pPr>
              <a:defRPr lang="pl-PL" sz="1600"/>
            </a:lvl5pPr>
          </a:lstStyle>
          <a:p>
            <a:pPr marL="0" lvl="0" indent="0">
              <a:buFontTx/>
              <a:buNone/>
            </a:pPr>
            <a:r>
              <a:rPr lang="pl-PL" dirty="0"/>
              <a:t>Imię i nazwisko osoby prezentującej</a:t>
            </a:r>
          </a:p>
        </p:txBody>
      </p:sp>
      <p:sp>
        <p:nvSpPr>
          <p:cNvPr id="17" name="Symbol zastępczy tekstu 21"/>
          <p:cNvSpPr>
            <a:spLocks noGrp="1"/>
          </p:cNvSpPr>
          <p:nvPr>
            <p:ph type="body" sz="quarter" idx="22" hasCustomPrompt="1"/>
          </p:nvPr>
        </p:nvSpPr>
        <p:spPr>
          <a:xfrm>
            <a:off x="2241577" y="5949427"/>
            <a:ext cx="9755320" cy="168000"/>
          </a:xfrm>
          <a:ln>
            <a:noFill/>
          </a:ln>
        </p:spPr>
        <p:txBody>
          <a:bodyPr vert="horz" lIns="0" tIns="0" rIns="0" bIns="0" rtlCol="0" anchor="t" anchorCtr="0">
            <a:noAutofit/>
          </a:bodyPr>
          <a:lstStyle>
            <a:lvl1pPr marL="0" indent="0">
              <a:lnSpc>
                <a:spcPct val="80000"/>
              </a:lnSpc>
              <a:buFontTx/>
              <a:buNone/>
              <a:defRPr lang="pl-PL" sz="1200" b="0" cap="none" dirty="0">
                <a:solidFill>
                  <a:schemeClr val="bg1"/>
                </a:solidFill>
                <a:latin typeface="+mj-lt"/>
                <a:ea typeface="+mj-ea"/>
                <a:cs typeface="+mj-cs"/>
              </a:defRPr>
            </a:lvl1pPr>
          </a:lstStyle>
          <a:p>
            <a:pPr lvl="0">
              <a:lnSpc>
                <a:spcPct val="80000"/>
              </a:lnSpc>
              <a:buNone/>
            </a:pPr>
            <a:r>
              <a:rPr lang="pl-PL" dirty="0"/>
              <a:t>Nazwa jednostki organizacyjnej</a:t>
            </a:r>
          </a:p>
        </p:txBody>
      </p:sp>
      <p:sp>
        <p:nvSpPr>
          <p:cNvPr id="19" name="Forme libre 16"/>
          <p:cNvSpPr/>
          <p:nvPr userDrawn="1"/>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2" name="Rectangle 9"/>
          <p:cNvSpPr/>
          <p:nvPr userDrawn="1"/>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733884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ommaire 2">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042269" y="557020"/>
            <a:ext cx="8652316" cy="1463823"/>
          </a:xfrm>
        </p:spPr>
        <p:txBody>
          <a:bodyPr/>
          <a:lstStyle>
            <a:lvl1pPr>
              <a:defRPr sz="4750" b="0" cap="all" baseline="0">
                <a:solidFill>
                  <a:schemeClr val="accent3"/>
                </a:solidFill>
              </a:defRPr>
            </a:lvl1pPr>
          </a:lstStyle>
          <a:p>
            <a:r>
              <a:rPr lang="fr-FR" dirty="0"/>
              <a:t>Titre</a:t>
            </a:r>
          </a:p>
        </p:txBody>
      </p:sp>
      <p:sp>
        <p:nvSpPr>
          <p:cNvPr id="3" name="Espace réservé du contenu 2"/>
          <p:cNvSpPr>
            <a:spLocks noGrp="1"/>
          </p:cNvSpPr>
          <p:nvPr>
            <p:ph idx="1" hasCustomPrompt="1"/>
          </p:nvPr>
        </p:nvSpPr>
        <p:spPr bwMode="gray">
          <a:xfrm>
            <a:off x="3042269" y="2545854"/>
            <a:ext cx="8652315" cy="3480296"/>
          </a:xfrm>
        </p:spPr>
        <p:txBody>
          <a:bodyPr/>
          <a:lstStyle>
            <a:lvl1pPr marL="361950" indent="-361950">
              <a:lnSpc>
                <a:spcPct val="125000"/>
              </a:lnSpc>
              <a:buClr>
                <a:schemeClr val="bg2"/>
              </a:buClr>
              <a:buSzPct val="100000"/>
              <a:defRPr sz="1800" b="0" cap="all" baseline="0">
                <a:solidFill>
                  <a:schemeClr val="accent3"/>
                </a:solidFill>
              </a:defRPr>
            </a:lvl1pPr>
            <a:lvl2pPr marL="625475" indent="-265113">
              <a:buClr>
                <a:schemeClr val="bg2"/>
              </a:buClr>
              <a:buSzPct val="80000"/>
              <a:buFont typeface="Wingdings" pitchFamily="2" charset="2"/>
              <a:buChar char="n"/>
              <a:defRPr sz="1600">
                <a:solidFill>
                  <a:schemeClr val="accent3"/>
                </a:solidFill>
              </a:defRPr>
            </a:lvl2pPr>
            <a:lvl4pPr>
              <a:buSzPct val="90000"/>
              <a:defRPr/>
            </a:lvl4pPr>
            <a:lvl5pPr>
              <a:buSzPct val="90000"/>
              <a:defRPr/>
            </a:lvl5pPr>
          </a:lstStyle>
          <a:p>
            <a:pPr lvl="0"/>
            <a:r>
              <a:rPr lang="fr-FR" dirty="0"/>
              <a:t>Texte</a:t>
            </a:r>
          </a:p>
          <a:p>
            <a:pPr lvl="1"/>
            <a:r>
              <a:rPr lang="fr-FR" dirty="0"/>
              <a:t>Texte</a:t>
            </a:r>
          </a:p>
        </p:txBody>
      </p:sp>
      <p:sp>
        <p:nvSpPr>
          <p:cNvPr id="4" name="Espace réservé de la date 3"/>
          <p:cNvSpPr>
            <a:spLocks noGrp="1"/>
          </p:cNvSpPr>
          <p:nvPr>
            <p:ph type="dt" sz="half" idx="10"/>
          </p:nvPr>
        </p:nvSpPr>
        <p:spPr bwMode="gray"/>
        <p:txBody>
          <a:bodyPr/>
          <a:lstStyle/>
          <a:p>
            <a:endParaRPr lang="fr-FR"/>
          </a:p>
        </p:txBody>
      </p:sp>
      <p:sp>
        <p:nvSpPr>
          <p:cNvPr id="5" name="Espace réservé du pied de page 4"/>
          <p:cNvSpPr>
            <a:spLocks noGrp="1"/>
          </p:cNvSpPr>
          <p:nvPr>
            <p:ph type="ftr" sz="quarter" idx="11"/>
          </p:nvPr>
        </p:nvSpPr>
        <p:spPr bwMode="gray"/>
        <p:txBody>
          <a:bodyPr/>
          <a:lstStyle/>
          <a:p>
            <a:r>
              <a:rPr lang="fr-FR"/>
              <a:t>BPI - AAP</a:t>
            </a: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4227893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trona tytułowa z tłem 2">
    <p:spTree>
      <p:nvGrpSpPr>
        <p:cNvPr id="1" name=""/>
        <p:cNvGrpSpPr/>
        <p:nvPr/>
      </p:nvGrpSpPr>
      <p:grpSpPr>
        <a:xfrm>
          <a:off x="0" y="0"/>
          <a:ext cx="0" cy="0"/>
          <a:chOff x="0" y="0"/>
          <a:chExt cx="0" cy="0"/>
        </a:xfrm>
      </p:grpSpPr>
      <p:sp>
        <p:nvSpPr>
          <p:cNvPr id="23" name="Forme libre 11"/>
          <p:cNvSpPr/>
          <p:nvPr/>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00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noProof="0"/>
          </a:p>
        </p:txBody>
      </p:sp>
      <p:sp>
        <p:nvSpPr>
          <p:cNvPr id="15" name="Forme libre 16"/>
          <p:cNvSpPr/>
          <p:nvPr/>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0" name="Forme libre 16"/>
          <p:cNvSpPr/>
          <p:nvPr/>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6" name="Espace réservé du texte 13"/>
          <p:cNvSpPr>
            <a:spLocks noGrp="1" noChangeAspect="1"/>
          </p:cNvSpPr>
          <p:nvPr>
            <p:ph type="body" sz="quarter" idx="17" hasCustomPrompt="1"/>
          </p:nvPr>
        </p:nvSpPr>
        <p:spPr bwMode="gray">
          <a:xfrm>
            <a:off x="5616000" y="1"/>
            <a:ext cx="960000" cy="823385"/>
          </a:xfrm>
          <a:prstGeom prst="rect">
            <a:avLst/>
          </a:prstGeom>
          <a:blipFill>
            <a:blip r:embed="rId2" cstate="screen">
              <a:extLst>
                <a:ext uri="{28A0092B-C50C-407E-A947-70E740481C1C}">
                  <a14:useLocalDpi xmlns:a14="http://schemas.microsoft.com/office/drawing/2010/main"/>
                </a:ext>
              </a:extLst>
            </a:blip>
            <a:stretch>
              <a:fillRect/>
            </a:stretch>
          </a:blip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sp>
        <p:nvSpPr>
          <p:cNvPr id="29" name="Titre 1"/>
          <p:cNvSpPr>
            <a:spLocks noGrp="1"/>
          </p:cNvSpPr>
          <p:nvPr>
            <p:ph type="title" hasCustomPrompt="1"/>
          </p:nvPr>
        </p:nvSpPr>
        <p:spPr bwMode="gray">
          <a:xfrm>
            <a:off x="2241576" y="3979549"/>
            <a:ext cx="9755320" cy="1439999"/>
          </a:xfrm>
        </p:spPr>
        <p:txBody>
          <a:bodyPr tIns="180000" anchor="ctr" anchorCtr="0"/>
          <a:lstStyle>
            <a:lvl1pPr algn="l">
              <a:lnSpc>
                <a:spcPct val="80000"/>
              </a:lnSpc>
              <a:spcBef>
                <a:spcPts val="0"/>
              </a:spcBef>
              <a:spcAft>
                <a:spcPts val="0"/>
              </a:spcAft>
              <a:defRPr sz="3733" b="0" cap="all" baseline="0">
                <a:solidFill>
                  <a:schemeClr val="bg1"/>
                </a:solidFill>
              </a:defRPr>
            </a:lvl1pPr>
          </a:lstStyle>
          <a:p>
            <a:r>
              <a:rPr lang="pl-PL" noProof="0" dirty="0"/>
              <a:t>TYTUŁ PREZENTACJI</a:t>
            </a:r>
            <a:br>
              <a:rPr lang="pl-PL" noProof="0" dirty="0"/>
            </a:br>
            <a:r>
              <a:rPr lang="pl-PL" noProof="0" dirty="0"/>
              <a:t>– Slajd bez zdjęcia 2</a:t>
            </a:r>
          </a:p>
        </p:txBody>
      </p:sp>
      <p:sp>
        <p:nvSpPr>
          <p:cNvPr id="30" name="Espace réservé du texte 13"/>
          <p:cNvSpPr>
            <a:spLocks noGrp="1"/>
          </p:cNvSpPr>
          <p:nvPr>
            <p:ph type="body" sz="quarter" idx="13" hasCustomPrompt="1"/>
          </p:nvPr>
        </p:nvSpPr>
        <p:spPr bwMode="gray">
          <a:xfrm>
            <a:off x="1877091" y="4293096"/>
            <a:ext cx="192000" cy="912000"/>
          </a:xfrm>
          <a:prstGeom prst="roundRect">
            <a:avLst>
              <a:gd name="adj" fmla="val 13081"/>
            </a:avLst>
          </a:prstGeom>
          <a:solidFill>
            <a:schemeClr val="bg2"/>
          </a:solidFill>
          <a:ln>
            <a:solidFill>
              <a:schemeClr val="tx1">
                <a:alpha val="0"/>
              </a:schemeClr>
            </a:solidFill>
          </a:ln>
        </p:spPr>
        <p:txBody>
          <a:bodyPr/>
          <a:lstStyle>
            <a:lvl1pPr>
              <a:buNone/>
              <a:defRPr sz="133" b="0" baseline="0">
                <a:solidFill>
                  <a:schemeClr val="bg1">
                    <a:alpha val="0"/>
                  </a:schemeClr>
                </a:solidFill>
              </a:defRPr>
            </a:lvl1pPr>
          </a:lstStyle>
          <a:p>
            <a:pPr lvl="0"/>
            <a:r>
              <a:rPr lang="fr-FR" dirty="0"/>
              <a:t> </a:t>
            </a:r>
          </a:p>
        </p:txBody>
      </p:sp>
      <p:pic>
        <p:nvPicPr>
          <p:cNvPr id="17" name="Obraz 16" descr="CA_logo symetryczne 1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8234" y="6281744"/>
            <a:ext cx="1519221" cy="480053"/>
          </a:xfrm>
          <a:prstGeom prst="rect">
            <a:avLst/>
          </a:prstGeom>
        </p:spPr>
      </p:pic>
      <p:sp>
        <p:nvSpPr>
          <p:cNvPr id="28" name="Rectangle 9"/>
          <p:cNvSpPr/>
          <p:nvPr/>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1" name="Espace réservé de la date 5"/>
          <p:cNvSpPr>
            <a:spLocks noGrp="1"/>
          </p:cNvSpPr>
          <p:nvPr>
            <p:ph type="dt" sz="half" idx="10"/>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r>
              <a:rPr lang="pl-PL"/>
              <a:t>29.09.2017</a:t>
            </a:r>
            <a:endParaRPr lang="fr-FR"/>
          </a:p>
        </p:txBody>
      </p:sp>
      <p:sp>
        <p:nvSpPr>
          <p:cNvPr id="32" name="Espace réservé du numéro de diapositive 6"/>
          <p:cNvSpPr>
            <a:spLocks noGrp="1"/>
          </p:cNvSpPr>
          <p:nvPr>
            <p:ph type="sldNum" sz="quarter" idx="11"/>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fld id="{10C140CD-8AED-46FF-A9A2-77308F3F39AE}" type="slidenum">
              <a:rPr lang="fr-FR" smtClean="0"/>
              <a:pPr/>
              <a:t>‹#›</a:t>
            </a:fld>
            <a:endParaRPr lang="fr-FR"/>
          </a:p>
        </p:txBody>
      </p:sp>
      <p:sp>
        <p:nvSpPr>
          <p:cNvPr id="33" name="Espace réservé du pied de page 8"/>
          <p:cNvSpPr>
            <a:spLocks noGrp="1"/>
          </p:cNvSpPr>
          <p:nvPr>
            <p:ph type="ftr" sz="quarter" idx="12"/>
          </p:nvPr>
        </p:nvSpPr>
        <p:spPr bwMode="gray">
          <a:xfrm>
            <a:off x="0" y="6678000"/>
            <a:ext cx="240000" cy="180000"/>
          </a:xfrm>
          <a:ln>
            <a:solidFill>
              <a:schemeClr val="tx1">
                <a:alpha val="0"/>
              </a:schemeClr>
            </a:solidFill>
          </a:ln>
        </p:spPr>
        <p:txBody>
          <a:bodyPr/>
          <a:lstStyle>
            <a:lvl1pPr>
              <a:defRPr>
                <a:solidFill>
                  <a:schemeClr val="accent1">
                    <a:alpha val="0"/>
                  </a:schemeClr>
                </a:solidFill>
              </a:defRPr>
            </a:lvl1pPr>
          </a:lstStyle>
          <a:p>
            <a:endParaRPr lang="fr-FR"/>
          </a:p>
        </p:txBody>
      </p:sp>
      <p:sp>
        <p:nvSpPr>
          <p:cNvPr id="13" name="Symbol zastępczy tekstu 2"/>
          <p:cNvSpPr>
            <a:spLocks noGrp="1"/>
          </p:cNvSpPr>
          <p:nvPr>
            <p:ph type="body" sz="quarter" idx="20" hasCustomPrompt="1"/>
          </p:nvPr>
        </p:nvSpPr>
        <p:spPr>
          <a:xfrm>
            <a:off x="2241577" y="5421687"/>
            <a:ext cx="9755320" cy="168000"/>
          </a:xfrm>
          <a:noFill/>
          <a:ln>
            <a:noFill/>
          </a:ln>
          <a:effectLst/>
        </p:spPr>
        <p:txBody>
          <a:bodyPr anchor="t"/>
          <a:lstStyle>
            <a:lvl1pPr marL="0" indent="0">
              <a:lnSpc>
                <a:spcPct val="80000"/>
              </a:lnSpc>
              <a:buFontTx/>
              <a:buNone/>
              <a:defRPr sz="1200" b="0">
                <a:ln>
                  <a:noFill/>
                </a:ln>
                <a:solidFill>
                  <a:schemeClr val="bg1"/>
                </a:solidFill>
                <a:latin typeface="+mj-lt"/>
              </a:defRPr>
            </a:lvl1pPr>
            <a:lvl2pPr marL="575986" indent="0">
              <a:buFontTx/>
              <a:buNone/>
              <a:defRPr sz="1600"/>
            </a:lvl2pPr>
            <a:lvl3pPr marL="1151971" indent="0">
              <a:buFontTx/>
              <a:buNone/>
              <a:defRPr sz="1600"/>
            </a:lvl3pPr>
            <a:lvl4pPr marL="1727957" indent="0">
              <a:buFontTx/>
              <a:buNone/>
              <a:defRPr sz="1600"/>
            </a:lvl4pPr>
            <a:lvl5pPr marL="2303942" indent="0">
              <a:buFontTx/>
              <a:buNone/>
              <a:defRPr sz="1600"/>
            </a:lvl5pPr>
          </a:lstStyle>
          <a:p>
            <a:pPr lvl="0"/>
            <a:r>
              <a:rPr lang="pl-PL" dirty="0"/>
              <a:t>Nazwa posiedzenia</a:t>
            </a:r>
          </a:p>
        </p:txBody>
      </p:sp>
      <p:sp>
        <p:nvSpPr>
          <p:cNvPr id="14" name="Symbol zastępczy tekstu 4"/>
          <p:cNvSpPr>
            <a:spLocks noGrp="1"/>
          </p:cNvSpPr>
          <p:nvPr>
            <p:ph type="body" sz="quarter" idx="18" hasCustomPrompt="1"/>
          </p:nvPr>
        </p:nvSpPr>
        <p:spPr>
          <a:xfrm>
            <a:off x="2241577" y="5598384"/>
            <a:ext cx="9755320" cy="168000"/>
          </a:xfrm>
          <a:noFill/>
          <a:ln>
            <a:noFill/>
          </a:ln>
          <a:effectLst/>
        </p:spPr>
        <p:txBody>
          <a:bodyPr vert="horz" lIns="0" tIns="0" rIns="0" bIns="0" rtlCol="0" anchor="t" anchorCtr="0">
            <a:noAutofit/>
          </a:bodyPr>
          <a:lstStyle>
            <a:lvl1pPr>
              <a:lnSpc>
                <a:spcPct val="80000"/>
              </a:lnSpc>
              <a:buFontTx/>
              <a:buNone/>
              <a:defRPr lang="pl-PL" sz="1200" b="0" dirty="0" smtClean="0">
                <a:ln>
                  <a:noFill/>
                </a:ln>
                <a:solidFill>
                  <a:schemeClr val="bg1"/>
                </a:solidFill>
                <a:latin typeface="+mj-lt"/>
              </a:defRPr>
            </a:lvl1pPr>
            <a:lvl2pPr>
              <a:defRPr lang="pl-PL" sz="1600" dirty="0" smtClean="0"/>
            </a:lvl2pPr>
            <a:lvl3pPr>
              <a:defRPr lang="pl-PL" sz="1600" dirty="0" smtClean="0"/>
            </a:lvl3pPr>
            <a:lvl4pPr>
              <a:defRPr lang="pl-PL" sz="1600" dirty="0" smtClean="0"/>
            </a:lvl4pPr>
            <a:lvl5pPr>
              <a:defRPr lang="pl-PL" sz="1600" dirty="0"/>
            </a:lvl5pPr>
          </a:lstStyle>
          <a:p>
            <a:pPr marL="0" lvl="0" indent="0">
              <a:buFontTx/>
              <a:buNone/>
            </a:pPr>
            <a:r>
              <a:rPr lang="pl-PL" dirty="0"/>
              <a:t>Data posiedzenia</a:t>
            </a:r>
          </a:p>
        </p:txBody>
      </p:sp>
      <p:sp>
        <p:nvSpPr>
          <p:cNvPr id="16" name="Symbol zastępczy tekstu 19"/>
          <p:cNvSpPr>
            <a:spLocks noGrp="1"/>
          </p:cNvSpPr>
          <p:nvPr>
            <p:ph type="body" sz="quarter" idx="21" hasCustomPrompt="1"/>
          </p:nvPr>
        </p:nvSpPr>
        <p:spPr>
          <a:xfrm>
            <a:off x="2241578" y="5774945"/>
            <a:ext cx="9755319" cy="168000"/>
          </a:xfrm>
          <a:noFill/>
          <a:ln>
            <a:noFill/>
          </a:ln>
          <a:effectLst/>
        </p:spPr>
        <p:txBody>
          <a:bodyPr vert="horz" lIns="0" tIns="0" rIns="0" bIns="0" rtlCol="0" anchor="t" anchorCtr="0">
            <a:noAutofit/>
          </a:bodyPr>
          <a:lstStyle>
            <a:lvl1pPr>
              <a:lnSpc>
                <a:spcPct val="80000"/>
              </a:lnSpc>
              <a:buFontTx/>
              <a:buNone/>
              <a:defRPr lang="pl-PL" sz="1200" b="0" smtClean="0">
                <a:ln>
                  <a:noFill/>
                </a:ln>
                <a:solidFill>
                  <a:schemeClr val="bg1"/>
                </a:solidFill>
                <a:latin typeface="+mj-lt"/>
              </a:defRPr>
            </a:lvl1pPr>
            <a:lvl2pPr>
              <a:defRPr lang="pl-PL" sz="1600" smtClean="0"/>
            </a:lvl2pPr>
            <a:lvl3pPr>
              <a:defRPr lang="pl-PL" sz="1600" smtClean="0"/>
            </a:lvl3pPr>
            <a:lvl4pPr>
              <a:defRPr lang="pl-PL" sz="1600" smtClean="0"/>
            </a:lvl4pPr>
            <a:lvl5pPr>
              <a:defRPr lang="pl-PL" sz="1600"/>
            </a:lvl5pPr>
          </a:lstStyle>
          <a:p>
            <a:pPr marL="0" lvl="0" indent="0">
              <a:buFontTx/>
              <a:buNone/>
            </a:pPr>
            <a:r>
              <a:rPr lang="pl-PL" dirty="0"/>
              <a:t>Imię i nazwisko osoby prezentującej</a:t>
            </a:r>
          </a:p>
        </p:txBody>
      </p:sp>
      <p:sp>
        <p:nvSpPr>
          <p:cNvPr id="18" name="Symbol zastępczy tekstu 21"/>
          <p:cNvSpPr>
            <a:spLocks noGrp="1"/>
          </p:cNvSpPr>
          <p:nvPr>
            <p:ph type="body" sz="quarter" idx="22" hasCustomPrompt="1"/>
          </p:nvPr>
        </p:nvSpPr>
        <p:spPr>
          <a:xfrm>
            <a:off x="2241577" y="5949427"/>
            <a:ext cx="9755320" cy="168000"/>
          </a:xfrm>
          <a:ln>
            <a:noFill/>
          </a:ln>
        </p:spPr>
        <p:txBody>
          <a:bodyPr vert="horz" lIns="0" tIns="0" rIns="0" bIns="0" rtlCol="0" anchor="t" anchorCtr="0">
            <a:noAutofit/>
          </a:bodyPr>
          <a:lstStyle>
            <a:lvl1pPr marL="0" indent="0">
              <a:lnSpc>
                <a:spcPct val="80000"/>
              </a:lnSpc>
              <a:buFontTx/>
              <a:buNone/>
              <a:defRPr lang="pl-PL" sz="1200" b="0" cap="none" dirty="0">
                <a:solidFill>
                  <a:schemeClr val="bg1"/>
                </a:solidFill>
                <a:latin typeface="+mj-lt"/>
                <a:ea typeface="+mj-ea"/>
                <a:cs typeface="+mj-cs"/>
              </a:defRPr>
            </a:lvl1pPr>
          </a:lstStyle>
          <a:p>
            <a:pPr lvl="0">
              <a:lnSpc>
                <a:spcPct val="80000"/>
              </a:lnSpc>
              <a:buNone/>
            </a:pPr>
            <a:r>
              <a:rPr lang="pl-PL" dirty="0"/>
              <a:t>Nazwa jednostki organizacyjnej</a:t>
            </a:r>
          </a:p>
        </p:txBody>
      </p:sp>
      <p:sp>
        <p:nvSpPr>
          <p:cNvPr id="21" name="Forme libre 16"/>
          <p:cNvSpPr/>
          <p:nvPr userDrawn="1"/>
        </p:nvSpPr>
        <p:spPr bwMode="gray">
          <a:xfrm>
            <a:off x="431802" y="333378"/>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p:spPr>
        <p:txBody>
          <a:bodyPr vert="horz" lIns="0" tIns="0" rIns="0" bIns="0" rtlCol="0" anchor="t" anchorCtr="0">
            <a:noAutofit/>
          </a:bodyPr>
          <a:lstStyle/>
          <a:p>
            <a:pPr lvl="0" defTabSz="914341">
              <a:lnSpc>
                <a:spcPct val="80000"/>
              </a:lnSpc>
              <a:spcBef>
                <a:spcPts val="0"/>
              </a:spcBef>
              <a:spcAft>
                <a:spcPts val="0"/>
              </a:spcAft>
              <a:buNone/>
            </a:pPr>
            <a:endParaRPr lang="fr-FR" sz="3751" b="0" cap="all" baseline="0">
              <a:solidFill>
                <a:schemeClr val="bg1"/>
              </a:solidFill>
              <a:latin typeface="+mj-lt"/>
              <a:ea typeface="+mj-ea"/>
              <a:cs typeface="+mj-cs"/>
            </a:endParaRPr>
          </a:p>
        </p:txBody>
      </p:sp>
      <p:sp>
        <p:nvSpPr>
          <p:cNvPr id="24" name="Rectangle 9"/>
          <p:cNvSpPr/>
          <p:nvPr userDrawn="1"/>
        </p:nvSpPr>
        <p:spPr bwMode="gray">
          <a:xfrm>
            <a:off x="0" y="6309320"/>
            <a:ext cx="3407701"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36763222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trona przekładkowa 1">
    <p:spTree>
      <p:nvGrpSpPr>
        <p:cNvPr id="1" name=""/>
        <p:cNvGrpSpPr/>
        <p:nvPr/>
      </p:nvGrpSpPr>
      <p:grpSpPr>
        <a:xfrm>
          <a:off x="0" y="0"/>
          <a:ext cx="0" cy="0"/>
          <a:chOff x="0" y="0"/>
          <a:chExt cx="0" cy="0"/>
        </a:xfrm>
      </p:grpSpPr>
      <p:sp>
        <p:nvSpPr>
          <p:cNvPr id="8" name="Forme libre 6"/>
          <p:cNvSpPr/>
          <p:nvPr/>
        </p:nvSpPr>
        <p:spPr>
          <a:xfrm>
            <a:off x="340800" y="32640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45864 h 4392000"/>
              <a:gd name="connsiteX5" fmla="*/ 8892000 w 8892000"/>
              <a:gd name="connsiteY5" fmla="*/ 4146136 h 4392000"/>
              <a:gd name="connsiteX6" fmla="*/ 8892000 w 8892000"/>
              <a:gd name="connsiteY6" fmla="*/ 4392000 h 4392000"/>
              <a:gd name="connsiteX7" fmla="*/ 8646136 w 8892000"/>
              <a:gd name="connsiteY7" fmla="*/ 4392000 h 4392000"/>
              <a:gd name="connsiteX8" fmla="*/ 5292000 w 8892000"/>
              <a:gd name="connsiteY8" fmla="*/ 4392000 h 4392000"/>
              <a:gd name="connsiteX9" fmla="*/ 245864 w 8892000"/>
              <a:gd name="connsiteY9" fmla="*/ 4392000 h 4392000"/>
              <a:gd name="connsiteX10" fmla="*/ 0 w 8892000"/>
              <a:gd name="connsiteY10" fmla="*/ 4146136 h 4392000"/>
              <a:gd name="connsiteX11" fmla="*/ 0 w 8892000"/>
              <a:gd name="connsiteY11" fmla="*/ 245864 h 4392000"/>
              <a:gd name="connsiteX12" fmla="*/ 245864 w 8892000"/>
              <a:gd name="connsiteY12"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2000" h="4392000">
                <a:moveTo>
                  <a:pt x="245864" y="0"/>
                </a:moveTo>
                <a:lnTo>
                  <a:pt x="5292000" y="0"/>
                </a:lnTo>
                <a:lnTo>
                  <a:pt x="8646136" y="0"/>
                </a:lnTo>
                <a:lnTo>
                  <a:pt x="8892000" y="0"/>
                </a:lnTo>
                <a:lnTo>
                  <a:pt x="8892000" y="245864"/>
                </a:lnTo>
                <a:lnTo>
                  <a:pt x="8892000" y="4146136"/>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rgbClr val="00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title" hasCustomPrompt="1"/>
          </p:nvPr>
        </p:nvSpPr>
        <p:spPr bwMode="gray">
          <a:xfrm>
            <a:off x="3786911" y="514352"/>
            <a:ext cx="7816499" cy="5511800"/>
          </a:xfrm>
        </p:spPr>
        <p:txBody>
          <a:bodyPr anchor="ctr" anchorCtr="0"/>
          <a:lstStyle>
            <a:lvl1pPr>
              <a:defRPr sz="3733" b="0" cap="all" baseline="0">
                <a:solidFill>
                  <a:schemeClr val="bg1"/>
                </a:solidFill>
              </a:defRPr>
            </a:lvl1pPr>
          </a:lstStyle>
          <a:p>
            <a:r>
              <a:rPr lang="pl-PL" noProof="0" dirty="0"/>
              <a:t>Slajd przekładkowy</a:t>
            </a:r>
          </a:p>
        </p:txBody>
      </p:sp>
      <p:sp>
        <p:nvSpPr>
          <p:cNvPr id="11"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2"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3"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17284314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lajd z tekstem 1">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7" name="Tytuł 1"/>
          <p:cNvSpPr>
            <a:spLocks noGrp="1"/>
          </p:cNvSpPr>
          <p:nvPr>
            <p:ph type="title" hasCustomPrompt="1"/>
          </p:nvPr>
        </p:nvSpPr>
        <p:spPr>
          <a:xfrm>
            <a:off x="935568" y="334435"/>
            <a:ext cx="10824633" cy="753533"/>
          </a:xfrm>
        </p:spPr>
        <p:txBody>
          <a:bodyPr/>
          <a:lstStyle>
            <a:lvl1pPr>
              <a:defRPr>
                <a:solidFill>
                  <a:srgbClr val="009597"/>
                </a:solidFill>
              </a:defRPr>
            </a:lvl1pPr>
          </a:lstStyle>
          <a:p>
            <a:r>
              <a:rPr lang="pl-PL" dirty="0">
                <a:solidFill>
                  <a:srgbClr val="008789"/>
                </a:solidFill>
              </a:rPr>
              <a:t>Tytuł</a:t>
            </a:r>
          </a:p>
        </p:txBody>
      </p:sp>
      <p:sp>
        <p:nvSpPr>
          <p:cNvPr id="3" name="Symbol zastępczy zawartości 2"/>
          <p:cNvSpPr>
            <a:spLocks noGrp="1"/>
          </p:cNvSpPr>
          <p:nvPr>
            <p:ph sz="quarter" idx="13" hasCustomPrompt="1"/>
          </p:nvPr>
        </p:nvSpPr>
        <p:spPr>
          <a:xfrm>
            <a:off x="924984" y="1629833"/>
            <a:ext cx="10835216" cy="4438651"/>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Tree>
    <p:extLst>
      <p:ext uri="{BB962C8B-B14F-4D97-AF65-F5344CB8AC3E}">
        <p14:creationId xmlns:p14="http://schemas.microsoft.com/office/powerpoint/2010/main" val="23280861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lajd z tekstem 2 linie">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7" name="Tytuł 1"/>
          <p:cNvSpPr>
            <a:spLocks noGrp="1"/>
          </p:cNvSpPr>
          <p:nvPr>
            <p:ph type="title" hasCustomPrompt="1"/>
          </p:nvPr>
        </p:nvSpPr>
        <p:spPr>
          <a:xfrm>
            <a:off x="935568" y="333582"/>
            <a:ext cx="10824633" cy="1295399"/>
          </a:xfrm>
        </p:spPr>
        <p:txBody>
          <a:bodyPr/>
          <a:lstStyle>
            <a:lvl1pPr>
              <a:defRPr>
                <a:solidFill>
                  <a:srgbClr val="009597"/>
                </a:solidFill>
              </a:defRPr>
            </a:lvl1pPr>
          </a:lstStyle>
          <a:p>
            <a:r>
              <a:rPr lang="pl-PL" dirty="0">
                <a:solidFill>
                  <a:srgbClr val="008789"/>
                </a:solidFill>
              </a:rPr>
              <a:t>Tytuł </a:t>
            </a:r>
            <a:br>
              <a:rPr lang="pl-PL" dirty="0">
                <a:solidFill>
                  <a:srgbClr val="008789"/>
                </a:solidFill>
              </a:rPr>
            </a:br>
            <a:r>
              <a:rPr lang="pl-PL" dirty="0">
                <a:solidFill>
                  <a:srgbClr val="008789"/>
                </a:solidFill>
              </a:rPr>
              <a:t>na dwie linie</a:t>
            </a:r>
          </a:p>
        </p:txBody>
      </p:sp>
      <p:sp>
        <p:nvSpPr>
          <p:cNvPr id="3" name="Symbol zastępczy zawartości 2"/>
          <p:cNvSpPr>
            <a:spLocks noGrp="1"/>
          </p:cNvSpPr>
          <p:nvPr>
            <p:ph sz="quarter" idx="13" hasCustomPrompt="1"/>
          </p:nvPr>
        </p:nvSpPr>
        <p:spPr>
          <a:xfrm>
            <a:off x="924984" y="2108985"/>
            <a:ext cx="10835216" cy="3959499"/>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Tree>
    <p:extLst>
      <p:ext uri="{BB962C8B-B14F-4D97-AF65-F5344CB8AC3E}">
        <p14:creationId xmlns:p14="http://schemas.microsoft.com/office/powerpoint/2010/main" val="22698353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lajd z tekstem 2">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10835216"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1080135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Tree>
    <p:extLst>
      <p:ext uri="{BB962C8B-B14F-4D97-AF65-F5344CB8AC3E}">
        <p14:creationId xmlns:p14="http://schemas.microsoft.com/office/powerpoint/2010/main" val="28669227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lajd z tekstem 3 - dwie kolumny">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10835216" cy="4106100"/>
          </a:xfrm>
        </p:spPr>
        <p:txBody>
          <a:bodyPr numCol="2" spcCol="180000"/>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1080135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Tree>
    <p:extLst>
      <p:ext uri="{BB962C8B-B14F-4D97-AF65-F5344CB8AC3E}">
        <p14:creationId xmlns:p14="http://schemas.microsoft.com/office/powerpoint/2010/main" val="8636740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lajd z tekstem 4">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3"/>
            <a:ext cx="5291019"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2" y="1457657"/>
            <a:ext cx="529169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 1</a:t>
            </a:r>
            <a:endParaRPr lang="pl-PL" dirty="0"/>
          </a:p>
        </p:txBody>
      </p:sp>
      <p:sp>
        <p:nvSpPr>
          <p:cNvPr id="8" name="Symbol zastępczy zawartości 2"/>
          <p:cNvSpPr>
            <a:spLocks noGrp="1"/>
          </p:cNvSpPr>
          <p:nvPr>
            <p:ph sz="quarter" idx="15" hasCustomPrompt="1"/>
          </p:nvPr>
        </p:nvSpPr>
        <p:spPr>
          <a:xfrm>
            <a:off x="6464429" y="1962383"/>
            <a:ext cx="5291019" cy="4106100"/>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13" name="Symbol zastępczy zawartości 4"/>
          <p:cNvSpPr>
            <a:spLocks noGrp="1"/>
          </p:cNvSpPr>
          <p:nvPr>
            <p:ph sz="quarter" idx="16" hasCustomPrompt="1"/>
          </p:nvPr>
        </p:nvSpPr>
        <p:spPr>
          <a:xfrm>
            <a:off x="6463757" y="1457657"/>
            <a:ext cx="5291691"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 1</a:t>
            </a:r>
            <a:endParaRPr lang="pl-PL" dirty="0"/>
          </a:p>
        </p:txBody>
      </p:sp>
    </p:spTree>
    <p:extLst>
      <p:ext uri="{BB962C8B-B14F-4D97-AF65-F5344CB8AC3E}">
        <p14:creationId xmlns:p14="http://schemas.microsoft.com/office/powerpoint/2010/main" val="21461249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ytat">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18" name="Tytuł 1"/>
          <p:cNvSpPr>
            <a:spLocks noGrp="1"/>
          </p:cNvSpPr>
          <p:nvPr>
            <p:ph type="title" hasCustomPrompt="1"/>
          </p:nvPr>
        </p:nvSpPr>
        <p:spPr>
          <a:xfrm>
            <a:off x="935568" y="334435"/>
            <a:ext cx="10824633" cy="753533"/>
          </a:xfrm>
        </p:spPr>
        <p:txBody>
          <a:bodyPr/>
          <a:lstStyle>
            <a:lvl1pPr>
              <a:defRPr>
                <a:solidFill>
                  <a:srgbClr val="009597"/>
                </a:solidFill>
              </a:defRPr>
            </a:lvl1pPr>
          </a:lstStyle>
          <a:p>
            <a:r>
              <a:rPr lang="pl-PL" dirty="0">
                <a:solidFill>
                  <a:schemeClr val="accent1"/>
                </a:solidFill>
              </a:rPr>
              <a:t>Cytat</a:t>
            </a:r>
          </a:p>
        </p:txBody>
      </p:sp>
      <p:pic>
        <p:nvPicPr>
          <p:cNvPr id="21" name="Obraz 20">
            <a:extLst>
              <a:ext uri="{FF2B5EF4-FFF2-40B4-BE49-F238E27FC236}">
                <a16:creationId xmlns:a16="http://schemas.microsoft.com/office/drawing/2014/main" id="{51216647-0973-469E-890C-D049E1B05327}"/>
              </a:ext>
            </a:extLst>
          </p:cNvPr>
          <p:cNvPicPr>
            <a:picLocks noChangeAspect="1"/>
          </p:cNvPicPr>
          <p:nvPr userDrawn="1"/>
        </p:nvPicPr>
        <p:blipFill>
          <a:blip r:embed="rId2"/>
          <a:stretch>
            <a:fillRect/>
          </a:stretch>
        </p:blipFill>
        <p:spPr>
          <a:xfrm>
            <a:off x="1539343" y="2063798"/>
            <a:ext cx="390099" cy="1710429"/>
          </a:xfrm>
          <a:prstGeom prst="rect">
            <a:avLst/>
          </a:prstGeom>
        </p:spPr>
      </p:pic>
      <p:sp>
        <p:nvSpPr>
          <p:cNvPr id="3" name="Symbol zastępczy zawartości 2"/>
          <p:cNvSpPr>
            <a:spLocks noGrp="1"/>
          </p:cNvSpPr>
          <p:nvPr>
            <p:ph sz="quarter" idx="14" hasCustomPrompt="1"/>
          </p:nvPr>
        </p:nvSpPr>
        <p:spPr>
          <a:xfrm>
            <a:off x="2237317" y="2063751"/>
            <a:ext cx="9499600" cy="1710267"/>
          </a:xfrm>
        </p:spPr>
        <p:txBody>
          <a:bodyPr/>
          <a:lstStyle>
            <a:lvl1pPr marL="0" indent="0">
              <a:buNone/>
              <a:defRPr sz="3733" b="0" i="1">
                <a:solidFill>
                  <a:srgbClr val="009597"/>
                </a:solidFill>
              </a:defRPr>
            </a:lvl1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5" name="Symbol zastępczy zawartości 4"/>
          <p:cNvSpPr>
            <a:spLocks noGrp="1"/>
          </p:cNvSpPr>
          <p:nvPr>
            <p:ph sz="quarter" idx="15" hasCustomPrompt="1"/>
          </p:nvPr>
        </p:nvSpPr>
        <p:spPr>
          <a:xfrm>
            <a:off x="2236597" y="4411361"/>
            <a:ext cx="9457267" cy="1176867"/>
          </a:xfrm>
        </p:spPr>
        <p:txBody>
          <a:bodyPr/>
          <a:lstStyle>
            <a:lvl1pPr marL="0" indent="0">
              <a:buNone/>
              <a:defRPr sz="2400" b="1">
                <a:solidFill>
                  <a:schemeClr val="accent3"/>
                </a:solidFill>
              </a:defRPr>
            </a:lvl1pPr>
          </a:lstStyle>
          <a:p>
            <a:pPr lvl="0"/>
            <a:r>
              <a:rPr lang="pl-PL" dirty="0" err="1"/>
              <a:t>Lorem</a:t>
            </a:r>
            <a:r>
              <a:rPr lang="pl-PL" dirty="0"/>
              <a:t> </a:t>
            </a:r>
            <a:r>
              <a:rPr lang="pl-PL" dirty="0" err="1"/>
              <a:t>ipsum</a:t>
            </a:r>
            <a:endParaRPr lang="pl-PL" dirty="0"/>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endParaRPr lang="pl-PL" dirty="0"/>
          </a:p>
        </p:txBody>
      </p:sp>
    </p:spTree>
    <p:extLst>
      <p:ext uri="{BB962C8B-B14F-4D97-AF65-F5344CB8AC3E}">
        <p14:creationId xmlns:p14="http://schemas.microsoft.com/office/powerpoint/2010/main" val="41954318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lajd ze zdjęciem 1">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924984" y="1962384"/>
            <a:ext cx="4931013" cy="3746643"/>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924311" y="1457657"/>
            <a:ext cx="4931687"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8" name="Symbol zastępczy obrazu 4"/>
          <p:cNvSpPr>
            <a:spLocks noGrp="1"/>
          </p:cNvSpPr>
          <p:nvPr>
            <p:ph type="pic" sz="quarter" idx="15" hasCustomPrompt="1"/>
          </p:nvPr>
        </p:nvSpPr>
        <p:spPr>
          <a:xfrm>
            <a:off x="6032501" y="1454151"/>
            <a:ext cx="5727700" cy="4254875"/>
          </a:xfrm>
        </p:spPr>
        <p:txBody>
          <a:bodyPr/>
          <a:lstStyle>
            <a:lvl1pPr marL="0" indent="0" algn="ctr">
              <a:buFontTx/>
              <a:buNone/>
              <a:defRPr b="0">
                <a:solidFill>
                  <a:schemeClr val="accent3"/>
                </a:solidFill>
              </a:defRPr>
            </a:lvl1pPr>
          </a:lstStyle>
          <a:p>
            <a:r>
              <a:rPr lang="pl-PL" dirty="0"/>
              <a:t>Wstaw obraz</a:t>
            </a:r>
          </a:p>
        </p:txBody>
      </p:sp>
    </p:spTree>
    <p:extLst>
      <p:ext uri="{BB962C8B-B14F-4D97-AF65-F5344CB8AC3E}">
        <p14:creationId xmlns:p14="http://schemas.microsoft.com/office/powerpoint/2010/main" val="34071998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lajd ze zdjęciem 2">
    <p:spTree>
      <p:nvGrpSpPr>
        <p:cNvPr id="1" name=""/>
        <p:cNvGrpSpPr/>
        <p:nvPr/>
      </p:nvGrpSpPr>
      <p:grpSpPr>
        <a:xfrm>
          <a:off x="0" y="0"/>
          <a:ext cx="0" cy="0"/>
          <a:chOff x="0" y="0"/>
          <a:chExt cx="0" cy="0"/>
        </a:xfrm>
      </p:grpSpPr>
      <p:sp>
        <p:nvSpPr>
          <p:cNvPr id="10" name="Espace réservé de la date 3"/>
          <p:cNvSpPr>
            <a:spLocks noGrp="1"/>
          </p:cNvSpPr>
          <p:nvPr>
            <p:ph type="dt" sz="half" idx="10"/>
          </p:nvPr>
        </p:nvSpPr>
        <p:spPr bwMode="gray">
          <a:xfrm>
            <a:off x="924311" y="6480335"/>
            <a:ext cx="659188" cy="360000"/>
          </a:xfrm>
        </p:spPr>
        <p:txBody>
          <a:bodyPr/>
          <a:lstStyle/>
          <a:p>
            <a:r>
              <a:rPr lang="pl-PL"/>
              <a:t>29.09.2017</a:t>
            </a:r>
            <a:endParaRPr lang="fr-FR"/>
          </a:p>
        </p:txBody>
      </p:sp>
      <p:sp>
        <p:nvSpPr>
          <p:cNvPr id="11" name="Espace réservé du pied de page 4"/>
          <p:cNvSpPr>
            <a:spLocks noGrp="1"/>
          </p:cNvSpPr>
          <p:nvPr>
            <p:ph type="ftr" sz="quarter" idx="11"/>
          </p:nvPr>
        </p:nvSpPr>
        <p:spPr bwMode="gray">
          <a:xfrm>
            <a:off x="0" y="6678000"/>
            <a:ext cx="240000" cy="180000"/>
          </a:xfrm>
        </p:spPr>
        <p:txBody>
          <a:bodyPr/>
          <a:lstStyle/>
          <a:p>
            <a:endParaRPr lang="fr-FR"/>
          </a:p>
        </p:txBody>
      </p:sp>
      <p:sp>
        <p:nvSpPr>
          <p:cNvPr id="12" name="Espace réservé du numéro de diapositive 5"/>
          <p:cNvSpPr>
            <a:spLocks noGrp="1"/>
          </p:cNvSpPr>
          <p:nvPr>
            <p:ph type="sldNum" sz="quarter" idx="12"/>
          </p:nvPr>
        </p:nvSpPr>
        <p:spPr bwMode="gray">
          <a:xfrm>
            <a:off x="2040938" y="6480335"/>
            <a:ext cx="391321" cy="360000"/>
          </a:xfrm>
        </p:spPr>
        <p:txBody>
          <a:bodyPr/>
          <a:lstStyle/>
          <a:p>
            <a:fld id="{65571E2A-2AE4-4AE9-A5FF-468BE27EC277}" type="slidenum">
              <a:rPr lang="fr-FR" smtClean="0"/>
              <a:pPr/>
              <a:t>‹#›</a:t>
            </a:fld>
            <a:endParaRPr lang="fr-FR"/>
          </a:p>
        </p:txBody>
      </p:sp>
      <p:sp>
        <p:nvSpPr>
          <p:cNvPr id="9" name="Tytuł 1"/>
          <p:cNvSpPr>
            <a:spLocks noGrp="1"/>
          </p:cNvSpPr>
          <p:nvPr>
            <p:ph type="title" hasCustomPrompt="1"/>
          </p:nvPr>
        </p:nvSpPr>
        <p:spPr>
          <a:xfrm>
            <a:off x="935568" y="334435"/>
            <a:ext cx="10824633" cy="753532"/>
          </a:xfrm>
        </p:spPr>
        <p:txBody>
          <a:bodyPr/>
          <a:lstStyle>
            <a:lvl1pPr>
              <a:defRPr>
                <a:solidFill>
                  <a:srgbClr val="009597"/>
                </a:solidFill>
              </a:defRPr>
            </a:lvl1pPr>
          </a:lstStyle>
          <a:p>
            <a:r>
              <a:rPr lang="pl-PL" dirty="0">
                <a:solidFill>
                  <a:schemeClr val="accent1"/>
                </a:solidFill>
              </a:rPr>
              <a:t>Tytuł</a:t>
            </a:r>
          </a:p>
        </p:txBody>
      </p:sp>
      <p:sp>
        <p:nvSpPr>
          <p:cNvPr id="15" name="Symbol zastępczy zawartości 2"/>
          <p:cNvSpPr>
            <a:spLocks noGrp="1"/>
          </p:cNvSpPr>
          <p:nvPr>
            <p:ph sz="quarter" idx="13" hasCustomPrompt="1"/>
          </p:nvPr>
        </p:nvSpPr>
        <p:spPr>
          <a:xfrm>
            <a:off x="6829187" y="1962384"/>
            <a:ext cx="4931013" cy="3866643"/>
          </a:xfrm>
        </p:spPr>
        <p:txBody>
          <a:bodyPr/>
          <a:lstStyle>
            <a:lvl1pPr marL="359991" indent="-359991">
              <a:buClr>
                <a:srgbClr val="009597"/>
              </a:buClr>
              <a:buSzPct val="100000"/>
              <a:buFont typeface="Wingdings" panose="05000000000000000000" pitchFamily="2" charset="2"/>
              <a:buChar char="§"/>
              <a:defRPr b="0">
                <a:solidFill>
                  <a:schemeClr val="accent3"/>
                </a:solidFill>
              </a:defRPr>
            </a:lvl1pPr>
          </a:lstStyle>
          <a:p>
            <a:pPr lvl="0"/>
            <a:r>
              <a:rPr lang="pl-PL" dirty="0"/>
              <a:t>treść</a:t>
            </a:r>
          </a:p>
        </p:txBody>
      </p:sp>
      <p:sp>
        <p:nvSpPr>
          <p:cNvPr id="5" name="Symbol zastępczy zawartości 4"/>
          <p:cNvSpPr>
            <a:spLocks noGrp="1"/>
          </p:cNvSpPr>
          <p:nvPr>
            <p:ph sz="quarter" idx="14" hasCustomPrompt="1"/>
          </p:nvPr>
        </p:nvSpPr>
        <p:spPr>
          <a:xfrm>
            <a:off x="6828514" y="1457657"/>
            <a:ext cx="4931687" cy="298449"/>
          </a:xfrm>
        </p:spPr>
        <p:txBody>
          <a:bodyPr/>
          <a:lstStyle>
            <a:lvl1pPr marL="0" indent="0">
              <a:buFont typeface="Wingdings" pitchFamily="2" charset="2"/>
              <a:buNone/>
              <a:defRPr>
                <a:solidFill>
                  <a:schemeClr val="bg2"/>
                </a:solidFill>
              </a:defRPr>
            </a:lvl1pPr>
          </a:lstStyle>
          <a:p>
            <a:pPr marL="0" indent="0">
              <a:buFont typeface="Wingdings" pitchFamily="2" charset="2"/>
              <a:buNone/>
            </a:pPr>
            <a:r>
              <a:rPr lang="pl-PL" b="1" dirty="0">
                <a:solidFill>
                  <a:schemeClr val="bg2"/>
                </a:solidFill>
              </a:rPr>
              <a:t>PODTYTUŁ</a:t>
            </a:r>
            <a:endParaRPr lang="pl-PL" dirty="0"/>
          </a:p>
        </p:txBody>
      </p:sp>
      <p:sp>
        <p:nvSpPr>
          <p:cNvPr id="8" name="Symbol zastępczy obrazu 4"/>
          <p:cNvSpPr>
            <a:spLocks noGrp="1"/>
          </p:cNvSpPr>
          <p:nvPr>
            <p:ph type="pic" sz="quarter" idx="15" hasCustomPrompt="1"/>
          </p:nvPr>
        </p:nvSpPr>
        <p:spPr>
          <a:xfrm>
            <a:off x="944105" y="1454150"/>
            <a:ext cx="5511900" cy="4374876"/>
          </a:xfrm>
        </p:spPr>
        <p:txBody>
          <a:bodyPr/>
          <a:lstStyle>
            <a:lvl1pPr marL="0" indent="0" algn="ctr">
              <a:buFontTx/>
              <a:buNone/>
              <a:defRPr b="0">
                <a:solidFill>
                  <a:schemeClr val="accent3"/>
                </a:solidFill>
              </a:defRPr>
            </a:lvl1pPr>
          </a:lstStyle>
          <a:p>
            <a:r>
              <a:rPr lang="pl-PL" dirty="0"/>
              <a:t>Wstaw obraz</a:t>
            </a:r>
          </a:p>
        </p:txBody>
      </p:sp>
    </p:spTree>
    <p:extLst>
      <p:ext uri="{BB962C8B-B14F-4D97-AF65-F5344CB8AC3E}">
        <p14:creationId xmlns:p14="http://schemas.microsoft.com/office/powerpoint/2010/main" val="227743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ommaire 3">
    <p:spTree>
      <p:nvGrpSpPr>
        <p:cNvPr id="1" name=""/>
        <p:cNvGrpSpPr/>
        <p:nvPr/>
      </p:nvGrpSpPr>
      <p:grpSpPr>
        <a:xfrm>
          <a:off x="0" y="0"/>
          <a:ext cx="0" cy="0"/>
          <a:chOff x="0" y="0"/>
          <a:chExt cx="0" cy="0"/>
        </a:xfrm>
      </p:grpSpPr>
      <p:sp>
        <p:nvSpPr>
          <p:cNvPr id="7" name="Forme libre 6"/>
          <p:cNvSpPr/>
          <p:nvPr userDrawn="1"/>
        </p:nvSpPr>
        <p:spPr bwMode="gray">
          <a:xfrm>
            <a:off x="431801" y="333376"/>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re 1"/>
          <p:cNvSpPr>
            <a:spLocks noGrp="1"/>
          </p:cNvSpPr>
          <p:nvPr>
            <p:ph type="title" hasCustomPrompt="1"/>
          </p:nvPr>
        </p:nvSpPr>
        <p:spPr bwMode="gray">
          <a:xfrm>
            <a:off x="3042269" y="557020"/>
            <a:ext cx="8652316" cy="1463823"/>
          </a:xfrm>
        </p:spPr>
        <p:txBody>
          <a:bodyPr/>
          <a:lstStyle>
            <a:lvl1pPr>
              <a:defRPr sz="4750" b="0" cap="all" baseline="0">
                <a:solidFill>
                  <a:schemeClr val="bg1"/>
                </a:solidFill>
              </a:defRPr>
            </a:lvl1pPr>
          </a:lstStyle>
          <a:p>
            <a:r>
              <a:rPr lang="fr-FR" dirty="0"/>
              <a:t>Titre</a:t>
            </a:r>
          </a:p>
        </p:txBody>
      </p:sp>
      <p:sp>
        <p:nvSpPr>
          <p:cNvPr id="3" name="Espace réservé du contenu 2"/>
          <p:cNvSpPr>
            <a:spLocks noGrp="1"/>
          </p:cNvSpPr>
          <p:nvPr>
            <p:ph idx="1" hasCustomPrompt="1"/>
          </p:nvPr>
        </p:nvSpPr>
        <p:spPr bwMode="gray">
          <a:xfrm>
            <a:off x="3042269" y="2545854"/>
            <a:ext cx="8652315" cy="3480296"/>
          </a:xfrm>
        </p:spPr>
        <p:txBody>
          <a:bodyPr/>
          <a:lstStyle>
            <a:lvl1pPr marL="361950" indent="-361950">
              <a:lnSpc>
                <a:spcPct val="125000"/>
              </a:lnSpc>
              <a:buSzPct val="100000"/>
              <a:defRPr sz="1800" b="0" cap="all" baseline="0">
                <a:solidFill>
                  <a:schemeClr val="bg1"/>
                </a:solidFill>
              </a:defRPr>
            </a:lvl1pPr>
            <a:lvl2pPr marL="625475" indent="-265113">
              <a:buSzPct val="80000"/>
              <a:buFont typeface="Wingdings" pitchFamily="2" charset="2"/>
              <a:buChar char="n"/>
              <a:defRPr sz="1600">
                <a:solidFill>
                  <a:schemeClr val="bg1"/>
                </a:solidFill>
              </a:defRPr>
            </a:lvl2pPr>
            <a:lvl4pPr>
              <a:buSzPct val="90000"/>
              <a:defRPr/>
            </a:lvl4pPr>
            <a:lvl5pPr>
              <a:buSzPct val="90000"/>
              <a:defRPr/>
            </a:lvl5pPr>
          </a:lstStyle>
          <a:p>
            <a:pPr lvl="0"/>
            <a:r>
              <a:rPr lang="fr-FR" dirty="0"/>
              <a:t>Texte</a:t>
            </a:r>
          </a:p>
          <a:p>
            <a:pPr lvl="1"/>
            <a:r>
              <a:rPr lang="fr-FR" dirty="0"/>
              <a:t>Texte</a:t>
            </a:r>
          </a:p>
        </p:txBody>
      </p:sp>
      <p:sp>
        <p:nvSpPr>
          <p:cNvPr id="4" name="Espace réservé de la date 3"/>
          <p:cNvSpPr>
            <a:spLocks noGrp="1"/>
          </p:cNvSpPr>
          <p:nvPr>
            <p:ph type="dt" sz="half" idx="10"/>
          </p:nvPr>
        </p:nvSpPr>
        <p:spPr bwMode="gray"/>
        <p:txBody>
          <a:bodyPr/>
          <a:lstStyle/>
          <a:p>
            <a:endParaRPr lang="fr-FR"/>
          </a:p>
        </p:txBody>
      </p:sp>
      <p:sp>
        <p:nvSpPr>
          <p:cNvPr id="5" name="Espace réservé du pied de page 4"/>
          <p:cNvSpPr>
            <a:spLocks noGrp="1"/>
          </p:cNvSpPr>
          <p:nvPr>
            <p:ph type="ftr" sz="quarter" idx="11"/>
          </p:nvPr>
        </p:nvSpPr>
        <p:spPr bwMode="gray"/>
        <p:txBody>
          <a:bodyPr/>
          <a:lstStyle/>
          <a:p>
            <a:r>
              <a:rPr lang="fr-FR"/>
              <a:t>BPI - AAP</a:t>
            </a: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203198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2_Strona zamykająca 2">
    <p:bg bwMode="gray">
      <p:bgPr>
        <a:solidFill>
          <a:schemeClr val="accent3"/>
        </a:solidFill>
        <a:effectLst/>
      </p:bgPr>
    </p:bg>
    <p:spTree>
      <p:nvGrpSpPr>
        <p:cNvPr id="1" name=""/>
        <p:cNvGrpSpPr/>
        <p:nvPr/>
      </p:nvGrpSpPr>
      <p:grpSpPr>
        <a:xfrm>
          <a:off x="0" y="0"/>
          <a:ext cx="0" cy="0"/>
          <a:chOff x="0" y="0"/>
          <a:chExt cx="0" cy="0"/>
        </a:xfrm>
      </p:grpSpPr>
      <p:pic>
        <p:nvPicPr>
          <p:cNvPr id="6" name="Obraz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15127" y="5255491"/>
            <a:ext cx="7952509" cy="1089891"/>
          </a:xfrm>
          <a:prstGeom prst="rect">
            <a:avLst/>
          </a:prstGeom>
        </p:spPr>
      </p:pic>
      <p:sp>
        <p:nvSpPr>
          <p:cNvPr id="12" name="Espace réservé du pied de page 4"/>
          <p:cNvSpPr>
            <a:spLocks noGrp="1"/>
          </p:cNvSpPr>
          <p:nvPr>
            <p:ph type="ftr" sz="quarter" idx="11"/>
          </p:nvPr>
        </p:nvSpPr>
        <p:spPr bwMode="gray">
          <a:xfrm>
            <a:off x="0" y="6678000"/>
            <a:ext cx="240000" cy="180000"/>
          </a:xfrm>
        </p:spPr>
        <p:txBody>
          <a:bodyPr/>
          <a:lstStyle/>
          <a:p>
            <a:endParaRPr lang="fr-FR"/>
          </a:p>
        </p:txBody>
      </p:sp>
    </p:spTree>
    <p:extLst>
      <p:ext uri="{BB962C8B-B14F-4D97-AF65-F5344CB8AC3E}">
        <p14:creationId xmlns:p14="http://schemas.microsoft.com/office/powerpoint/2010/main" val="30025612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Strona zamykająca 1">
    <p:spTree>
      <p:nvGrpSpPr>
        <p:cNvPr id="1" name=""/>
        <p:cNvGrpSpPr/>
        <p:nvPr/>
      </p:nvGrpSpPr>
      <p:grpSpPr>
        <a:xfrm>
          <a:off x="0" y="0"/>
          <a:ext cx="0" cy="0"/>
          <a:chOff x="0" y="0"/>
          <a:chExt cx="0" cy="0"/>
        </a:xfrm>
      </p:grpSpPr>
      <p:pic>
        <p:nvPicPr>
          <p:cNvPr id="3" name="Obraz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24364" y="5273964"/>
            <a:ext cx="7961745" cy="1071419"/>
          </a:xfrm>
          <a:prstGeom prst="rect">
            <a:avLst/>
          </a:prstGeom>
        </p:spPr>
      </p:pic>
      <p:sp>
        <p:nvSpPr>
          <p:cNvPr id="13" name="Espace réservé du pied de page 4"/>
          <p:cNvSpPr>
            <a:spLocks noGrp="1"/>
          </p:cNvSpPr>
          <p:nvPr>
            <p:ph type="ftr" sz="quarter" idx="11"/>
          </p:nvPr>
        </p:nvSpPr>
        <p:spPr bwMode="gray">
          <a:xfrm>
            <a:off x="0" y="6678000"/>
            <a:ext cx="240000" cy="180000"/>
          </a:xfrm>
        </p:spPr>
        <p:txBody>
          <a:bodyPr/>
          <a:lstStyle/>
          <a:p>
            <a:endParaRPr lang="fr-FR"/>
          </a:p>
        </p:txBody>
      </p:sp>
    </p:spTree>
    <p:extLst>
      <p:ext uri="{BB962C8B-B14F-4D97-AF65-F5344CB8AC3E}">
        <p14:creationId xmlns:p14="http://schemas.microsoft.com/office/powerpoint/2010/main" val="21801690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6454" name="think-cell Slide" r:id="rId7" imgW="384" imgH="384" progId="TCLayout.ActiveDocument.1">
                  <p:embed/>
                </p:oleObj>
              </mc:Choice>
              <mc:Fallback>
                <p:oleObj name="think-cell Slide" r:id="rId7" imgW="384" imgH="384" progId="TCLayout.ActiveDocument.1">
                  <p:embed/>
                  <p:pic>
                    <p:nvPicPr>
                      <p:cNvPr id="4" name="Object 3" hidden="1"/>
                      <p:cNvPicPr/>
                      <p:nvPr/>
                    </p:nvPicPr>
                    <p:blipFill>
                      <a:blip r:embed="rId8"/>
                      <a:stretch>
                        <a:fillRect/>
                      </a:stretch>
                    </p:blipFill>
                    <p:spPr>
                      <a:xfrm>
                        <a:off x="1589" y="1589"/>
                        <a:ext cx="1588" cy="1588"/>
                      </a:xfrm>
                      <a:prstGeom prst="rect">
                        <a:avLst/>
                      </a:prstGeom>
                    </p:spPr>
                  </p:pic>
                </p:oleObj>
              </mc:Fallback>
            </mc:AlternateContent>
          </a:graphicData>
        </a:graphic>
      </p:graphicFrame>
      <p:sp>
        <p:nvSpPr>
          <p:cNvPr id="14" name="Rectangle 13"/>
          <p:cNvSpPr/>
          <p:nvPr/>
        </p:nvSpPr>
        <p:spPr>
          <a:xfrm>
            <a:off x="0" y="5279185"/>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1731" t="8741" r="102" b="27"/>
          <a:stretch/>
        </p:blipFill>
        <p:spPr>
          <a:xfrm rot="16200000" flipH="1">
            <a:off x="8471922" y="1973272"/>
            <a:ext cx="580573" cy="6858000"/>
          </a:xfrm>
          <a:prstGeom prst="rect">
            <a:avLst/>
          </a:prstGeom>
        </p:spPr>
      </p:pic>
      <p:pic>
        <p:nvPicPr>
          <p:cNvPr id="15" name="TitleAndEndImages"/>
          <p:cNvPicPr>
            <a:picLocks noChangeAspect="1"/>
          </p:cNvPicPr>
          <p:nvPr>
            <p:custDataLst>
              <p:tags r:id="rId3"/>
            </p:custDataLst>
          </p:nvPr>
        </p:nvPicPr>
        <p:blipFill rotWithShape="1">
          <a:blip r:embed="rId10" cstate="screen">
            <a:extLst>
              <a:ext uri="{28A0092B-C50C-407E-A947-70E740481C1C}">
                <a14:useLocalDpi xmlns:a14="http://schemas.microsoft.com/office/drawing/2010/main"/>
              </a:ext>
            </a:extLst>
          </a:blip>
          <a:srcRect/>
          <a:stretch/>
        </p:blipFill>
        <p:spPr>
          <a:xfrm flipH="1">
            <a:off x="0" y="0"/>
            <a:ext cx="12192000" cy="5276851"/>
          </a:xfrm>
          <a:prstGeom prst="rect">
            <a:avLst/>
          </a:prstGeom>
        </p:spPr>
      </p:pic>
      <p:sp>
        <p:nvSpPr>
          <p:cNvPr id="21" name="Rectangle 20"/>
          <p:cNvSpPr/>
          <p:nvPr/>
        </p:nvSpPr>
        <p:spPr bwMode="black">
          <a:xfrm>
            <a:off x="630936" y="626200"/>
            <a:ext cx="8125200" cy="5529600"/>
          </a:xfrm>
          <a:prstGeom prst="rect">
            <a:avLst/>
          </a:prstGeom>
          <a:gradFill flip="none" rotWithShape="1">
            <a:gsLst>
              <a:gs pos="0">
                <a:srgbClr val="009999"/>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sym typeface="+mn-lt"/>
            </a:endParaRPr>
          </a:p>
        </p:txBody>
      </p:sp>
      <p:sp>
        <p:nvSpPr>
          <p:cNvPr id="22" name="Text Placeholder 6"/>
          <p:cNvSpPr>
            <a:spLocks noGrp="1"/>
          </p:cNvSpPr>
          <p:nvPr>
            <p:ph type="body" sz="quarter" idx="12" hasCustomPrompt="1"/>
          </p:nvPr>
        </p:nvSpPr>
        <p:spPr bwMode="black">
          <a:xfrm>
            <a:off x="1117415" y="6207843"/>
            <a:ext cx="6868800" cy="327148"/>
          </a:xfrm>
          <a:prstGeom prst="rect">
            <a:avLst/>
          </a:prstGeom>
          <a:noFill/>
        </p:spPr>
        <p:txBody>
          <a:bodyPr anchor="ctr"/>
          <a:lstStyle>
            <a:lvl1pPr algn="l">
              <a:lnSpc>
                <a:spcPct val="110000"/>
              </a:lnSpc>
              <a:buNone/>
              <a:defRPr sz="1200" b="1" cap="all" baseline="0">
                <a:solidFill>
                  <a:schemeClr val="accent5"/>
                </a:solidFill>
                <a:latin typeface="+mn-lt"/>
                <a:ea typeface="+mn-ea"/>
                <a:cs typeface="+mn-cs"/>
                <a:sym typeface="+mn-lt"/>
              </a:defRPr>
            </a:lvl1pPr>
            <a:lvl2pPr algn="ctr">
              <a:buNone/>
              <a:defRPr/>
            </a:lvl2pPr>
            <a:lvl3pPr marL="0" indent="0" algn="ctr">
              <a:buNone/>
              <a:defRPr/>
            </a:lvl3pPr>
            <a:lvl4pPr marL="228594" indent="0" algn="ctr">
              <a:buNone/>
              <a:defRPr/>
            </a:lvl4pPr>
            <a:lvl5pPr marL="457189" indent="0" algn="ctr">
              <a:buNone/>
              <a:defRPr/>
            </a:lvl5pPr>
          </a:lstStyle>
          <a:p>
            <a:pPr lvl="0"/>
            <a:r>
              <a:rPr lang="en-US" dirty="0"/>
              <a:t>Click to edit date/place</a:t>
            </a:r>
          </a:p>
        </p:txBody>
      </p:sp>
      <p:sp>
        <p:nvSpPr>
          <p:cNvPr id="26" name="Subtitle 2"/>
          <p:cNvSpPr>
            <a:spLocks noGrp="1"/>
          </p:cNvSpPr>
          <p:nvPr>
            <p:ph type="subTitle" idx="1" hasCustomPrompt="1"/>
          </p:nvPr>
        </p:nvSpPr>
        <p:spPr bwMode="white">
          <a:xfrm>
            <a:off x="1117415" y="5495707"/>
            <a:ext cx="6868800" cy="436195"/>
          </a:xfrm>
          <a:prstGeom prst="rect">
            <a:avLst/>
          </a:prstGeom>
        </p:spPr>
        <p:txBody>
          <a:bodyPr anchor="ctr"/>
          <a:lstStyle>
            <a:lvl1pPr marL="0" indent="0" algn="l">
              <a:lnSpc>
                <a:spcPct val="110000"/>
              </a:lnSpc>
              <a:buNone/>
              <a:defRPr sz="1600" baseline="0">
                <a:solidFill>
                  <a:schemeClr val="bg1"/>
                </a:solidFill>
                <a:latin typeface="+mn-lt"/>
                <a:ea typeface="+mn-ea"/>
                <a:cs typeface="+mn-cs"/>
                <a:sym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Subtitle in sentence case</a:t>
            </a:r>
          </a:p>
        </p:txBody>
      </p:sp>
      <p:sp>
        <p:nvSpPr>
          <p:cNvPr id="27" name="Title 1"/>
          <p:cNvSpPr>
            <a:spLocks noGrp="1"/>
          </p:cNvSpPr>
          <p:nvPr>
            <p:ph type="ctrTitle" hasCustomPrompt="1"/>
          </p:nvPr>
        </p:nvSpPr>
        <p:spPr bwMode="ltGray">
          <a:xfrm>
            <a:off x="1117415" y="1886243"/>
            <a:ext cx="6868800" cy="3138423"/>
          </a:xfrm>
          <a:prstGeom prst="rect">
            <a:avLst/>
          </a:prstGeom>
        </p:spPr>
        <p:txBody>
          <a:bodyPr anchor="b">
            <a:normAutofit/>
          </a:bodyPr>
          <a:lstStyle>
            <a:lvl1pPr algn="l">
              <a:lnSpc>
                <a:spcPct val="93000"/>
              </a:lnSpc>
              <a:defRPr sz="5400" baseline="0">
                <a:solidFill>
                  <a:schemeClr val="bg1"/>
                </a:solidFill>
                <a:latin typeface="+mj-lt"/>
                <a:ea typeface="+mj-ea"/>
                <a:cs typeface="+mj-cs"/>
                <a:sym typeface="+mj-lt"/>
              </a:defRPr>
            </a:lvl1pPr>
          </a:lstStyle>
          <a:p>
            <a:r>
              <a:rPr lang="en-US" dirty="0"/>
              <a:t>Title in Title Case</a:t>
            </a:r>
          </a:p>
        </p:txBody>
      </p:sp>
      <p:sp>
        <p:nvSpPr>
          <p:cNvPr id="17" name="Picture Placeholder 8">
            <a:extLst>
              <a:ext uri="{FF2B5EF4-FFF2-40B4-BE49-F238E27FC236}">
                <a16:creationId xmlns:a16="http://schemas.microsoft.com/office/drawing/2014/main" id="{72A2DB07-2A33-41F7-9AD3-927F858A209A}"/>
              </a:ext>
            </a:extLst>
          </p:cNvPr>
          <p:cNvSpPr>
            <a:spLocks noGrp="1"/>
          </p:cNvSpPr>
          <p:nvPr>
            <p:ph type="pic" sz="quarter" idx="13" hasCustomPrompt="1"/>
          </p:nvPr>
        </p:nvSpPr>
        <p:spPr>
          <a:xfrm>
            <a:off x="9366562" y="5570644"/>
            <a:ext cx="1867935" cy="896833"/>
          </a:xfrm>
          <a:prstGeom prst="rect">
            <a:avLst/>
          </a:prstGeom>
        </p:spPr>
        <p:txBody>
          <a:bodyPr anchor="b"/>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Logo</a:t>
            </a:r>
          </a:p>
        </p:txBody>
      </p:sp>
      <p:pic>
        <p:nvPicPr>
          <p:cNvPr id="13" name="Picture 12" descr="Logo&#10;&#10;Description automatically generated">
            <a:extLst>
              <a:ext uri="{FF2B5EF4-FFF2-40B4-BE49-F238E27FC236}">
                <a16:creationId xmlns:a16="http://schemas.microsoft.com/office/drawing/2014/main" id="{BEC147AC-02C5-430E-9894-F9F3EA922AB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117415" y="1184044"/>
            <a:ext cx="2111832" cy="536121"/>
          </a:xfrm>
          <a:prstGeom prst="rect">
            <a:avLst/>
          </a:prstGeom>
        </p:spPr>
      </p:pic>
      <p:graphicFrame>
        <p:nvGraphicFramePr>
          <p:cNvPr id="12" name="Object 3" hidden="1"/>
          <p:cNvGraphicFramePr>
            <a:graphicFrameLocks noChangeAspect="1"/>
          </p:cNvGraphicFramePr>
          <p:nvPr userDrawn="1">
            <p:custDataLst>
              <p:tags r:id="rId4"/>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6455" name="think-cell Slide" r:id="rId7" imgW="384" imgH="384" progId="TCLayout.ActiveDocument.1">
                  <p:embed/>
                </p:oleObj>
              </mc:Choice>
              <mc:Fallback>
                <p:oleObj name="think-cell Slide" r:id="rId7" imgW="384" imgH="384" progId="TCLayout.ActiveDocument.1">
                  <p:embed/>
                  <p:pic>
                    <p:nvPicPr>
                      <p:cNvPr id="12" name="Object 3" hidden="1"/>
                      <p:cNvPicPr/>
                      <p:nvPr/>
                    </p:nvPicPr>
                    <p:blipFill>
                      <a:blip r:embed="rId8"/>
                      <a:stretch>
                        <a:fillRect/>
                      </a:stretch>
                    </p:blipFill>
                    <p:spPr>
                      <a:xfrm>
                        <a:off x="1589" y="1589"/>
                        <a:ext cx="1588" cy="1588"/>
                      </a:xfrm>
                      <a:prstGeom prst="rect">
                        <a:avLst/>
                      </a:prstGeom>
                    </p:spPr>
                  </p:pic>
                </p:oleObj>
              </mc:Fallback>
            </mc:AlternateContent>
          </a:graphicData>
        </a:graphic>
      </p:graphicFrame>
      <p:sp>
        <p:nvSpPr>
          <p:cNvPr id="16" name="Rectangle 13"/>
          <p:cNvSpPr/>
          <p:nvPr userDrawn="1"/>
        </p:nvSpPr>
        <p:spPr>
          <a:xfrm>
            <a:off x="0" y="5279185"/>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pic>
        <p:nvPicPr>
          <p:cNvPr id="19" name="Picture 17"/>
          <p:cNvPicPr>
            <a:picLocks noChangeAspect="1"/>
          </p:cNvPicPr>
          <p:nvPr userDrawn="1"/>
        </p:nvPicPr>
        <p:blipFill rotWithShape="1">
          <a:blip r:embed="rId9" cstate="email">
            <a:extLst>
              <a:ext uri="{28A0092B-C50C-407E-A947-70E740481C1C}">
                <a14:useLocalDpi xmlns:a14="http://schemas.microsoft.com/office/drawing/2010/main"/>
              </a:ext>
            </a:extLst>
          </a:blip>
          <a:srcRect l="1731" t="8741" r="102" b="27"/>
          <a:stretch/>
        </p:blipFill>
        <p:spPr>
          <a:xfrm rot="16200000" flipH="1">
            <a:off x="8471922" y="1973272"/>
            <a:ext cx="580573" cy="6858000"/>
          </a:xfrm>
          <a:prstGeom prst="rect">
            <a:avLst/>
          </a:prstGeom>
        </p:spPr>
      </p:pic>
      <p:pic>
        <p:nvPicPr>
          <p:cNvPr id="20" name="TitleAndEndImages"/>
          <p:cNvPicPr>
            <a:picLocks noChangeAspect="1"/>
          </p:cNvPicPr>
          <p:nvPr userDrawn="1">
            <p:custDataLst>
              <p:tags r:id="rId5"/>
            </p:custDataLst>
          </p:nvPr>
        </p:nvPicPr>
        <p:blipFill rotWithShape="1">
          <a:blip r:embed="rId10" cstate="screen">
            <a:extLst>
              <a:ext uri="{28A0092B-C50C-407E-A947-70E740481C1C}">
                <a14:useLocalDpi xmlns:a14="http://schemas.microsoft.com/office/drawing/2010/main"/>
              </a:ext>
            </a:extLst>
          </a:blip>
          <a:srcRect/>
          <a:stretch/>
        </p:blipFill>
        <p:spPr>
          <a:xfrm flipH="1">
            <a:off x="0" y="0"/>
            <a:ext cx="12192000" cy="5276851"/>
          </a:xfrm>
          <a:prstGeom prst="rect">
            <a:avLst/>
          </a:prstGeom>
        </p:spPr>
      </p:pic>
      <p:sp>
        <p:nvSpPr>
          <p:cNvPr id="23" name="Rectangle 20"/>
          <p:cNvSpPr/>
          <p:nvPr userDrawn="1"/>
        </p:nvSpPr>
        <p:spPr bwMode="black">
          <a:xfrm>
            <a:off x="630936" y="626200"/>
            <a:ext cx="8125200" cy="5529600"/>
          </a:xfrm>
          <a:prstGeom prst="rect">
            <a:avLst/>
          </a:prstGeom>
          <a:gradFill flip="none" rotWithShape="1">
            <a:gsLst>
              <a:gs pos="0">
                <a:srgbClr val="009999"/>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sym typeface="+mn-lt"/>
            </a:endParaRPr>
          </a:p>
        </p:txBody>
      </p:sp>
      <p:pic>
        <p:nvPicPr>
          <p:cNvPr id="24" name="Picture 12" descr="Logo&#10;&#10;Description automatically generated">
            <a:extLst>
              <a:ext uri="{FF2B5EF4-FFF2-40B4-BE49-F238E27FC236}">
                <a16:creationId xmlns:a16="http://schemas.microsoft.com/office/drawing/2014/main" id="{BEC147AC-02C5-430E-9894-F9F3EA922AB9}"/>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1117415" y="1184044"/>
            <a:ext cx="2111832" cy="536121"/>
          </a:xfrm>
          <a:prstGeom prst="rect">
            <a:avLst/>
          </a:prstGeom>
        </p:spPr>
      </p:pic>
    </p:spTree>
    <p:extLst>
      <p:ext uri="{BB962C8B-B14F-4D97-AF65-F5344CB8AC3E}">
        <p14:creationId xmlns:p14="http://schemas.microsoft.com/office/powerpoint/2010/main" val="3900297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58566CE-819B-4D65-89A4-BB171BAEB90D}"/>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7478" name="think-cell Slide" r:id="rId7" imgW="327" imgH="327" progId="TCLayout.ActiveDocument.1">
                  <p:embed/>
                </p:oleObj>
              </mc:Choice>
              <mc:Fallback>
                <p:oleObj name="think-cell Slide" r:id="rId7" imgW="327" imgH="327" progId="TCLayout.ActiveDocument.1">
                  <p:embed/>
                  <p:pic>
                    <p:nvPicPr>
                      <p:cNvPr id="4" name="Object 3" hidden="1">
                        <a:extLst>
                          <a:ext uri="{FF2B5EF4-FFF2-40B4-BE49-F238E27FC236}">
                            <a16:creationId xmlns:a16="http://schemas.microsoft.com/office/drawing/2014/main" id="{658566CE-819B-4D65-89A4-BB171BAEB90D}"/>
                          </a:ext>
                        </a:extLst>
                      </p:cNvPr>
                      <p:cNvPicPr/>
                      <p:nvPr/>
                    </p:nvPicPr>
                    <p:blipFill>
                      <a:blip r:embed="rId8"/>
                      <a:stretch>
                        <a:fillRect/>
                      </a:stretch>
                    </p:blipFill>
                    <p:spPr>
                      <a:xfrm>
                        <a:off x="1589" y="1589"/>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7EEA928C-6AE6-409D-A5A1-7D96A0B548C0}"/>
              </a:ext>
            </a:extLst>
          </p:cNvPr>
          <p:cNvSpPr/>
          <p:nvPr>
            <p:custDataLst>
              <p:tags r:id="rId3"/>
            </p:custDataLst>
          </p:nvPr>
        </p:nvSpPr>
        <p:spPr>
          <a:xfrm>
            <a:off x="1" y="1"/>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1" i="0" baseline="0" dirty="0">
              <a:solidFill>
                <a:srgbClr val="FFFFFF"/>
              </a:solidFill>
              <a:latin typeface="Arial" panose="020B0604020202020204" pitchFamily="34" charset="0"/>
              <a:ea typeface="+mj-ea"/>
              <a:cs typeface="+mj-cs"/>
              <a:sym typeface="Arial" panose="020B0604020202020204" pitchFamily="34" charset="0"/>
            </a:endParaRPr>
          </a:p>
        </p:txBody>
      </p:sp>
      <p:sp>
        <p:nvSpPr>
          <p:cNvPr id="3" name="Date Placeholder 2"/>
          <p:cNvSpPr>
            <a:spLocks noGrp="1"/>
          </p:cNvSpPr>
          <p:nvPr>
            <p:ph type="dt" sz="half" idx="10"/>
          </p:nvPr>
        </p:nvSpPr>
        <p:spPr>
          <a:xfrm>
            <a:off x="9677401" y="6405036"/>
            <a:ext cx="1482051" cy="153888"/>
          </a:xfrm>
          <a:prstGeom prst="rect">
            <a:avLst/>
          </a:prstGeom>
        </p:spPr>
        <p:txBody>
          <a:bodyPr/>
          <a:lstStyle>
            <a:lvl1pPr>
              <a:defRPr>
                <a:latin typeface="+mn-lt"/>
                <a:ea typeface="+mn-ea"/>
                <a:cs typeface="+mn-cs"/>
                <a:sym typeface="+mn-lt"/>
              </a:defRPr>
            </a:lvl1pPr>
          </a:lstStyle>
          <a:p>
            <a:endParaRPr lang="en-US" dirty="0">
              <a:sym typeface="+mn-lt"/>
            </a:endParaRPr>
          </a:p>
        </p:txBody>
      </p:sp>
      <p:sp>
        <p:nvSpPr>
          <p:cNvPr id="5" name="Title 4"/>
          <p:cNvSpPr>
            <a:spLocks noGrp="1"/>
          </p:cNvSpPr>
          <p:nvPr>
            <p:ph type="title" hasCustomPrompt="1"/>
          </p:nvPr>
        </p:nvSpPr>
        <p:spPr>
          <a:xfrm>
            <a:off x="630000" y="622800"/>
            <a:ext cx="10933200" cy="47089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dirty="0"/>
              <a:t>Click to add title</a:t>
            </a:r>
          </a:p>
        </p:txBody>
      </p:sp>
      <p:graphicFrame>
        <p:nvGraphicFramePr>
          <p:cNvPr id="6" name="Object 3" hidden="1">
            <a:extLst>
              <a:ext uri="{FF2B5EF4-FFF2-40B4-BE49-F238E27FC236}">
                <a16:creationId xmlns:a16="http://schemas.microsoft.com/office/drawing/2014/main" id="{658566CE-819B-4D65-89A4-BB171BAEB90D}"/>
              </a:ext>
            </a:extLst>
          </p:cNvPr>
          <p:cNvGraphicFramePr>
            <a:graphicFrameLocks noChangeAspect="1"/>
          </p:cNvGraphicFramePr>
          <p:nvPr userDrawn="1">
            <p:custDataLst>
              <p:tags r:id="rId4"/>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7479" name="think-cell Slide" r:id="rId7" imgW="327" imgH="327" progId="TCLayout.ActiveDocument.1">
                  <p:embed/>
                </p:oleObj>
              </mc:Choice>
              <mc:Fallback>
                <p:oleObj name="think-cell Slide" r:id="rId7" imgW="327" imgH="327" progId="TCLayout.ActiveDocument.1">
                  <p:embed/>
                  <p:pic>
                    <p:nvPicPr>
                      <p:cNvPr id="6" name="Object 3" hidden="1">
                        <a:extLst>
                          <a:ext uri="{FF2B5EF4-FFF2-40B4-BE49-F238E27FC236}">
                            <a16:creationId xmlns:a16="http://schemas.microsoft.com/office/drawing/2014/main" id="{658566CE-819B-4D65-89A4-BB171BAEB90D}"/>
                          </a:ext>
                        </a:extLst>
                      </p:cNvPr>
                      <p:cNvPicPr/>
                      <p:nvPr/>
                    </p:nvPicPr>
                    <p:blipFill>
                      <a:blip r:embed="rId8"/>
                      <a:stretch>
                        <a:fillRect/>
                      </a:stretch>
                    </p:blipFill>
                    <p:spPr>
                      <a:xfrm>
                        <a:off x="1589" y="1589"/>
                        <a:ext cx="1588" cy="1588"/>
                      </a:xfrm>
                      <a:prstGeom prst="rect">
                        <a:avLst/>
                      </a:prstGeom>
                    </p:spPr>
                  </p:pic>
                </p:oleObj>
              </mc:Fallback>
            </mc:AlternateContent>
          </a:graphicData>
        </a:graphic>
      </p:graphicFrame>
      <p:sp>
        <p:nvSpPr>
          <p:cNvPr id="7" name="Rectangle 7" hidden="1">
            <a:extLst>
              <a:ext uri="{FF2B5EF4-FFF2-40B4-BE49-F238E27FC236}">
                <a16:creationId xmlns:a16="http://schemas.microsoft.com/office/drawing/2014/main" id="{7EEA928C-6AE6-409D-A5A1-7D96A0B548C0}"/>
              </a:ext>
            </a:extLst>
          </p:cNvPr>
          <p:cNvSpPr/>
          <p:nvPr userDrawn="1">
            <p:custDataLst>
              <p:tags r:id="rId5"/>
            </p:custDataLst>
          </p:nvPr>
        </p:nvSpPr>
        <p:spPr>
          <a:xfrm>
            <a:off x="1" y="1"/>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1" i="0" baseline="0" dirty="0">
              <a:solidFill>
                <a:srgbClr val="FFFFFF"/>
              </a:solidFill>
              <a:latin typeface="Arial" panose="020B0604020202020204" pitchFamily="34" charset="0"/>
              <a:ea typeface="+mj-ea"/>
              <a:cs typeface="+mj-cs"/>
              <a:sym typeface="Arial" panose="020B0604020202020204" pitchFamily="34" charset="0"/>
            </a:endParaRPr>
          </a:p>
        </p:txBody>
      </p:sp>
    </p:spTree>
    <p:extLst>
      <p:ext uri="{BB962C8B-B14F-4D97-AF65-F5344CB8AC3E}">
        <p14:creationId xmlns:p14="http://schemas.microsoft.com/office/powerpoint/2010/main" val="1800330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FE78207-B95E-47B7-9F40-A8233553BB6B}"/>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8468" name="think-cell Slide" r:id="rId4" imgW="327" imgH="327" progId="TCLayout.ActiveDocument.1">
                  <p:embed/>
                </p:oleObj>
              </mc:Choice>
              <mc:Fallback>
                <p:oleObj name="think-cell Slide" r:id="rId4" imgW="327" imgH="327" progId="TCLayout.ActiveDocument.1">
                  <p:embed/>
                  <p:pic>
                    <p:nvPicPr>
                      <p:cNvPr id="4" name="Object 3" hidden="1">
                        <a:extLst>
                          <a:ext uri="{FF2B5EF4-FFF2-40B4-BE49-F238E27FC236}">
                            <a16:creationId xmlns:a16="http://schemas.microsoft.com/office/drawing/2014/main" id="{2FE78207-B95E-47B7-9F40-A8233553BB6B}"/>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1" y="622800"/>
            <a:ext cx="10933351" cy="470899"/>
          </a:xfrm>
        </p:spPr>
        <p:txBody>
          <a:bodyPr/>
          <a:lstStyle>
            <a:lvl1pPr>
              <a:defRPr sz="3400">
                <a:latin typeface="+mj-lt"/>
                <a:ea typeface="+mj-ea"/>
                <a:cs typeface="+mj-cs"/>
                <a:sym typeface="+mj-lt"/>
              </a:defRPr>
            </a:lvl1pPr>
          </a:lstStyle>
          <a:p>
            <a:r>
              <a:rPr lang="en-US"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629401" y="2085629"/>
            <a:ext cx="10933801"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3235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2DB3888-F5C3-4DD2-8A65-497BC923A168}"/>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9492" name="think-cell Slide" r:id="rId4" imgW="327" imgH="327" progId="TCLayout.ActiveDocument.1">
                  <p:embed/>
                </p:oleObj>
              </mc:Choice>
              <mc:Fallback>
                <p:oleObj name="think-cell Slide" r:id="rId4" imgW="327" imgH="327" progId="TCLayout.ActiveDocument.1">
                  <p:embed/>
                  <p:pic>
                    <p:nvPicPr>
                      <p:cNvPr id="4" name="Object 3" hidden="1">
                        <a:extLst>
                          <a:ext uri="{FF2B5EF4-FFF2-40B4-BE49-F238E27FC236}">
                            <a16:creationId xmlns:a16="http://schemas.microsoft.com/office/drawing/2014/main" id="{E2DB3888-F5C3-4DD2-8A65-497BC923A168}"/>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8" name="Rectangle 7"/>
          <p:cNvSpPr/>
          <p:nvPr/>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1" y="6405036"/>
            <a:ext cx="1482051" cy="153888"/>
          </a:xfrm>
          <a:prstGeom prst="rect">
            <a:avLst/>
          </a:prstGeom>
        </p:spPr>
        <p:txBody>
          <a:bodyPr/>
          <a:lstStyle>
            <a:lvl1pPr>
              <a:defRPr>
                <a:latin typeface="+mn-lt"/>
                <a:ea typeface="+mn-ea"/>
                <a:cs typeface="+mn-cs"/>
                <a:sym typeface="+mn-lt"/>
              </a:defRPr>
            </a:lvl1pPr>
          </a:lstStyle>
          <a:p>
            <a:r>
              <a:rPr lang="pl-PL"/>
              <a:t>29.09.2017</a:t>
            </a:r>
            <a:endParaRPr lang="fr-FR"/>
          </a:p>
        </p:txBody>
      </p:sp>
      <p:sp>
        <p:nvSpPr>
          <p:cNvPr id="9" name="Title 1"/>
          <p:cNvSpPr>
            <a:spLocks noGrp="1"/>
          </p:cNvSpPr>
          <p:nvPr>
            <p:ph type="title" hasCustomPrompt="1"/>
          </p:nvPr>
        </p:nvSpPr>
        <p:spPr bwMode="ltGray">
          <a:xfrm>
            <a:off x="630000" y="1544273"/>
            <a:ext cx="3452400" cy="1495795"/>
          </a:xfrm>
          <a:noFill/>
        </p:spPr>
        <p:txBody>
          <a:bodyPr wrap="square" lIns="0" tIns="0" rIns="320040" bIns="0" anchor="b">
            <a:noAutofit/>
          </a:bodyPr>
          <a:lstStyle>
            <a:lvl1pPr>
              <a:defRPr sz="3200">
                <a:solidFill>
                  <a:schemeClr val="tx2"/>
                </a:solidFill>
                <a:latin typeface="+mj-lt"/>
                <a:ea typeface="+mj-ea"/>
                <a:cs typeface="+mj-cs"/>
                <a:sym typeface="+mj-lt"/>
              </a:defRPr>
            </a:lvl1pPr>
          </a:lstStyle>
          <a:p>
            <a:r>
              <a:rPr lang="en-US" dirty="0"/>
              <a:t>Click to add title</a:t>
            </a:r>
          </a:p>
        </p:txBody>
      </p:sp>
    </p:spTree>
    <p:extLst>
      <p:ext uri="{BB962C8B-B14F-4D97-AF65-F5344CB8AC3E}">
        <p14:creationId xmlns:p14="http://schemas.microsoft.com/office/powerpoint/2010/main" val="30437258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48D9436-E3CC-4302-951E-C2B40D8A1DB4}"/>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0516" name="think-cell Slide" r:id="rId4" imgW="327" imgH="327" progId="TCLayout.ActiveDocument.1">
                  <p:embed/>
                </p:oleObj>
              </mc:Choice>
              <mc:Fallback>
                <p:oleObj name="think-cell Slide" r:id="rId4" imgW="327" imgH="327" progId="TCLayout.ActiveDocument.1">
                  <p:embed/>
                  <p:pic>
                    <p:nvPicPr>
                      <p:cNvPr id="6" name="Object 5" hidden="1">
                        <a:extLst>
                          <a:ext uri="{FF2B5EF4-FFF2-40B4-BE49-F238E27FC236}">
                            <a16:creationId xmlns:a16="http://schemas.microsoft.com/office/drawing/2014/main" id="{848D9436-E3CC-4302-951E-C2B40D8A1DB4}"/>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3" y="2668041"/>
            <a:ext cx="9620491" cy="3201027"/>
          </a:xfrm>
          <a:prstGeom prst="rect">
            <a:avLst/>
          </a:prstGeom>
          <a:ln w="9525">
            <a:solidFill>
              <a:schemeClr val="bg1"/>
            </a:solidFill>
          </a:ln>
        </p:spPr>
        <p:txBody>
          <a:bodyPr lIns="274320" tIns="274320" rIns="274320" bIns="137160" anchor="b">
            <a:noAutofit/>
          </a:bodyPr>
          <a:lstStyle>
            <a:lvl1pPr marL="0" algn="l" defTabSz="914377"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dirty="0"/>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r>
              <a:rPr lang="pl-PL"/>
              <a:t>29.09.2017</a:t>
            </a:r>
            <a:endParaRPr lang="fr-FR"/>
          </a:p>
        </p:txBody>
      </p:sp>
      <p:sp>
        <p:nvSpPr>
          <p:cNvPr id="59" name="Rectangle 58"/>
          <p:cNvSpPr/>
          <p:nvPr/>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Tree>
    <p:extLst>
      <p:ext uri="{BB962C8B-B14F-4D97-AF65-F5344CB8AC3E}">
        <p14:creationId xmlns:p14="http://schemas.microsoft.com/office/powerpoint/2010/main" val="3377970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Section header line">
    <p:bg bwMode="blackWhite">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E70F7C5-A710-4DFC-BEC7-32F72FE7F8E8}"/>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1540"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2E70F7C5-A710-4DFC-BEC7-32F72FE7F8E8}"/>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r>
              <a:rPr lang="pl-PL"/>
              <a:t>29.09.2017</a:t>
            </a:r>
            <a:endParaRPr lang="fr-FR"/>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dirty="0"/>
              <a:t>Click to add big statement text</a:t>
            </a:r>
          </a:p>
        </p:txBody>
      </p:sp>
      <p:cxnSp>
        <p:nvCxnSpPr>
          <p:cNvPr id="148" name="Straight Connector 147"/>
          <p:cNvCxnSpPr/>
          <p:nvPr/>
        </p:nvCxnSpPr>
        <p:spPr bwMode="white">
          <a:xfrm>
            <a:off x="618899"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432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White one third">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AEE58AE-5DED-4503-913D-5A0C388BD6FE}"/>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2564"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5AEE58AE-5DED-4503-913D-5A0C388BD6FE}"/>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pic>
        <p:nvPicPr>
          <p:cNvPr id="16" name="Picture 15"/>
          <p:cNvPicPr>
            <a:picLocks noChangeAspect="1"/>
          </p:cNvPicPr>
          <p:nvPr/>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4064995" y="0"/>
            <a:ext cx="416951" cy="6858000"/>
          </a:xfrm>
          <a:prstGeom prst="rect">
            <a:avLst/>
          </a:prstGeom>
        </p:spPr>
      </p:pic>
      <p:sp>
        <p:nvSpPr>
          <p:cNvPr id="17" name="Date Placeholder 1"/>
          <p:cNvSpPr>
            <a:spLocks noGrp="1"/>
          </p:cNvSpPr>
          <p:nvPr>
            <p:ph type="dt" sz="half" idx="31"/>
          </p:nvPr>
        </p:nvSpPr>
        <p:spPr>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r>
              <a:rPr lang="pl-PL"/>
              <a:t>29.09.2017</a:t>
            </a:r>
            <a:endParaRPr lang="fr-FR"/>
          </a:p>
        </p:txBody>
      </p:sp>
      <p:sp>
        <p:nvSpPr>
          <p:cNvPr id="20" name="TextBox 19"/>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6" name="Rectangle 25"/>
          <p:cNvSpPr/>
          <p:nvPr/>
        </p:nvSpPr>
        <p:spPr bwMode="white">
          <a:xfrm>
            <a:off x="1"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30001" y="2681103"/>
            <a:ext cx="3127881" cy="1495795"/>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dirty="0"/>
              <a:t>Click to add title</a:t>
            </a:r>
          </a:p>
        </p:txBody>
      </p:sp>
    </p:spTree>
    <p:extLst>
      <p:ext uri="{BB962C8B-B14F-4D97-AF65-F5344CB8AC3E}">
        <p14:creationId xmlns:p14="http://schemas.microsoft.com/office/powerpoint/2010/main" val="1980393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Green highlight">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BA90C7C-1FE2-4F5A-9390-6235D048B2EE}"/>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3588" name="think-cell Slide" r:id="rId5" imgW="327" imgH="327" progId="TCLayout.ActiveDocument.1">
                  <p:embed/>
                </p:oleObj>
              </mc:Choice>
              <mc:Fallback>
                <p:oleObj name="think-cell Slide" r:id="rId5" imgW="327" imgH="327" progId="TCLayout.ActiveDocument.1">
                  <p:embed/>
                  <p:pic>
                    <p:nvPicPr>
                      <p:cNvPr id="3" name="Object 2" hidden="1">
                        <a:extLst>
                          <a:ext uri="{FF2B5EF4-FFF2-40B4-BE49-F238E27FC236}">
                            <a16:creationId xmlns:a16="http://schemas.microsoft.com/office/drawing/2014/main" id="{DBA90C7C-1FE2-4F5A-9390-6235D048B2EE}"/>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47111C1-9E66-4049-8CF7-A09BC7ECC735}"/>
              </a:ext>
            </a:extLst>
          </p:cNvPr>
          <p:cNvSpPr/>
          <p:nvPr>
            <p:custDataLst>
              <p:tags r:id="rId3"/>
            </p:custDataLst>
          </p:nvPr>
        </p:nvSpPr>
        <p:spPr>
          <a:xfrm>
            <a:off x="1" y="1"/>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1" i="0" baseline="0" dirty="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l="29398" t="8741" r="101" b="27"/>
          <a:stretch/>
        </p:blipFill>
        <p:spPr bwMode="ltGray">
          <a:xfrm flipV="1">
            <a:off x="7165607" y="0"/>
            <a:ext cx="416951" cy="6858000"/>
          </a:xfrm>
          <a:prstGeom prst="rect">
            <a:avLst/>
          </a:prstGeom>
        </p:spPr>
      </p:pic>
      <p:sp>
        <p:nvSpPr>
          <p:cNvPr id="13" name="Rectangle 12"/>
          <p:cNvSpPr/>
          <p:nvPr/>
        </p:nvSpPr>
        <p:spPr bwMode="white">
          <a:xfrm>
            <a:off x="1"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r>
              <a:rPr lang="pl-PL"/>
              <a:t>29.09.2017</a:t>
            </a:r>
            <a:endParaRPr lang="fr-FR"/>
          </a:p>
        </p:txBody>
      </p:sp>
      <p:sp>
        <p:nvSpPr>
          <p:cNvPr id="17" name="TextBox 16"/>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3" name="Title 3"/>
          <p:cNvSpPr>
            <a:spLocks noGrp="1"/>
          </p:cNvSpPr>
          <p:nvPr>
            <p:ph type="title" hasCustomPrompt="1"/>
          </p:nvPr>
        </p:nvSpPr>
        <p:spPr>
          <a:xfrm>
            <a:off x="630000" y="622800"/>
            <a:ext cx="6256800" cy="47089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dirty="0"/>
              <a:t>Click to add title</a:t>
            </a:r>
          </a:p>
        </p:txBody>
      </p:sp>
    </p:spTree>
    <p:extLst>
      <p:ext uri="{BB962C8B-B14F-4D97-AF65-F5344CB8AC3E}">
        <p14:creationId xmlns:p14="http://schemas.microsoft.com/office/powerpoint/2010/main" val="19600805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ommaire fond halo">
    <p:spTree>
      <p:nvGrpSpPr>
        <p:cNvPr id="1" name=""/>
        <p:cNvGrpSpPr/>
        <p:nvPr/>
      </p:nvGrpSpPr>
      <p:grpSpPr>
        <a:xfrm>
          <a:off x="0" y="0"/>
          <a:ext cx="0" cy="0"/>
          <a:chOff x="0" y="0"/>
          <a:chExt cx="0" cy="0"/>
        </a:xfrm>
      </p:grpSpPr>
      <p:sp>
        <p:nvSpPr>
          <p:cNvPr id="8" name="Forme libre 7"/>
          <p:cNvSpPr/>
          <p:nvPr userDrawn="1"/>
        </p:nvSpPr>
        <p:spPr bwMode="gray">
          <a:xfrm>
            <a:off x="431801" y="333376"/>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re 1"/>
          <p:cNvSpPr>
            <a:spLocks noGrp="1"/>
          </p:cNvSpPr>
          <p:nvPr>
            <p:ph type="title" hasCustomPrompt="1"/>
          </p:nvPr>
        </p:nvSpPr>
        <p:spPr bwMode="gray">
          <a:xfrm>
            <a:off x="3042269" y="557020"/>
            <a:ext cx="8652316" cy="1463823"/>
          </a:xfrm>
        </p:spPr>
        <p:txBody>
          <a:bodyPr/>
          <a:lstStyle>
            <a:lvl1pPr>
              <a:defRPr sz="4750" b="0" cap="all" baseline="0">
                <a:solidFill>
                  <a:schemeClr val="bg1"/>
                </a:solidFill>
              </a:defRPr>
            </a:lvl1pPr>
          </a:lstStyle>
          <a:p>
            <a:r>
              <a:rPr lang="fr-FR" dirty="0"/>
              <a:t>Titre</a:t>
            </a:r>
          </a:p>
        </p:txBody>
      </p:sp>
      <p:sp>
        <p:nvSpPr>
          <p:cNvPr id="3" name="Espace réservé du contenu 2"/>
          <p:cNvSpPr>
            <a:spLocks noGrp="1"/>
          </p:cNvSpPr>
          <p:nvPr>
            <p:ph idx="1" hasCustomPrompt="1"/>
          </p:nvPr>
        </p:nvSpPr>
        <p:spPr bwMode="gray">
          <a:xfrm>
            <a:off x="3042269" y="2545854"/>
            <a:ext cx="8652315" cy="3480296"/>
          </a:xfrm>
        </p:spPr>
        <p:txBody>
          <a:bodyPr/>
          <a:lstStyle>
            <a:lvl1pPr marL="361950" indent="-361950">
              <a:lnSpc>
                <a:spcPct val="125000"/>
              </a:lnSpc>
              <a:buSzPct val="100000"/>
              <a:defRPr sz="1800" b="0" cap="all" baseline="0">
                <a:solidFill>
                  <a:schemeClr val="bg1"/>
                </a:solidFill>
              </a:defRPr>
            </a:lvl1pPr>
            <a:lvl2pPr marL="625475" indent="-265113">
              <a:buSzPct val="80000"/>
              <a:buFont typeface="Wingdings" pitchFamily="2" charset="2"/>
              <a:buChar char="n"/>
              <a:defRPr sz="1600">
                <a:solidFill>
                  <a:schemeClr val="bg1"/>
                </a:solidFill>
              </a:defRPr>
            </a:lvl2pPr>
            <a:lvl4pPr>
              <a:buSzPct val="90000"/>
              <a:defRPr/>
            </a:lvl4pPr>
            <a:lvl5pPr>
              <a:buSzPct val="90000"/>
              <a:defRPr/>
            </a:lvl5pPr>
          </a:lstStyle>
          <a:p>
            <a:pPr lvl="0"/>
            <a:r>
              <a:rPr lang="fr-FR" dirty="0"/>
              <a:t>Texte</a:t>
            </a:r>
          </a:p>
          <a:p>
            <a:pPr lvl="1"/>
            <a:r>
              <a:rPr lang="fr-FR" dirty="0"/>
              <a:t>Texte</a:t>
            </a:r>
          </a:p>
        </p:txBody>
      </p:sp>
      <p:sp>
        <p:nvSpPr>
          <p:cNvPr id="4" name="Espace réservé de la date 3"/>
          <p:cNvSpPr>
            <a:spLocks noGrp="1"/>
          </p:cNvSpPr>
          <p:nvPr>
            <p:ph type="dt" sz="half" idx="10"/>
          </p:nvPr>
        </p:nvSpPr>
        <p:spPr bwMode="gray"/>
        <p:txBody>
          <a:bodyPr/>
          <a:lstStyle/>
          <a:p>
            <a:endParaRPr lang="fr-FR"/>
          </a:p>
        </p:txBody>
      </p:sp>
      <p:sp>
        <p:nvSpPr>
          <p:cNvPr id="5" name="Espace réservé du pied de page 4"/>
          <p:cNvSpPr>
            <a:spLocks noGrp="1"/>
          </p:cNvSpPr>
          <p:nvPr>
            <p:ph type="ftr" sz="quarter" idx="11"/>
          </p:nvPr>
        </p:nvSpPr>
        <p:spPr bwMode="gray"/>
        <p:txBody>
          <a:bodyPr/>
          <a:lstStyle/>
          <a:p>
            <a:r>
              <a:rPr lang="fr-FR"/>
              <a:t>BPI - AAP</a:t>
            </a: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24095937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Green one third">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BC1C8F6-5051-455B-8C12-3705FF4011D5}"/>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4646" name="think-cell Slide" r:id="rId5" imgW="327" imgH="327" progId="TCLayout.ActiveDocument.1">
                  <p:embed/>
                </p:oleObj>
              </mc:Choice>
              <mc:Fallback>
                <p:oleObj name="think-cell Slide" r:id="rId5" imgW="327" imgH="327" progId="TCLayout.ActiveDocument.1">
                  <p:embed/>
                  <p:pic>
                    <p:nvPicPr>
                      <p:cNvPr id="3" name="Object 2" hidden="1">
                        <a:extLst>
                          <a:ext uri="{FF2B5EF4-FFF2-40B4-BE49-F238E27FC236}">
                            <a16:creationId xmlns:a16="http://schemas.microsoft.com/office/drawing/2014/main" id="{DBC1C8F6-5051-455B-8C12-3705FF4011D5}"/>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l="29398" t="8741" r="101" b="27"/>
          <a:stretch/>
        </p:blipFill>
        <p:spPr bwMode="ltGray">
          <a:xfrm flipH="1">
            <a:off x="3671070" y="0"/>
            <a:ext cx="416951" cy="6858000"/>
          </a:xfrm>
          <a:prstGeom prst="rect">
            <a:avLst/>
          </a:prstGeom>
        </p:spPr>
      </p:pic>
      <p:sp>
        <p:nvSpPr>
          <p:cNvPr id="11" name="Title 4"/>
          <p:cNvSpPr>
            <a:spLocks noGrp="1"/>
          </p:cNvSpPr>
          <p:nvPr>
            <p:ph type="title" hasCustomPrompt="1"/>
          </p:nvPr>
        </p:nvSpPr>
        <p:spPr>
          <a:xfrm>
            <a:off x="630001" y="2681103"/>
            <a:ext cx="3127881" cy="1495795"/>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dirty="0"/>
              <a:t>Click to add title</a:t>
            </a:r>
          </a:p>
        </p:txBody>
      </p:sp>
      <p:sp>
        <p:nvSpPr>
          <p:cNvPr id="13" name="Rectangle 12"/>
          <p:cNvSpPr/>
          <p:nvPr/>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2" name="Date Placeholder 1"/>
          <p:cNvSpPr>
            <a:spLocks noGrp="1"/>
          </p:cNvSpPr>
          <p:nvPr>
            <p:ph type="dt" sz="half" idx="29"/>
          </p:nvPr>
        </p:nvSpPr>
        <p:spPr>
          <a:xfrm>
            <a:off x="9677401"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sym typeface="+mn-lt"/>
            </a:endParaRP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graphicFrame>
        <p:nvGraphicFramePr>
          <p:cNvPr id="8" name="Object 2" hidden="1">
            <a:extLst>
              <a:ext uri="{FF2B5EF4-FFF2-40B4-BE49-F238E27FC236}">
                <a16:creationId xmlns:a16="http://schemas.microsoft.com/office/drawing/2014/main" id="{DBC1C8F6-5051-455B-8C12-3705FF4011D5}"/>
              </a:ext>
            </a:extLst>
          </p:cNvPr>
          <p:cNvGraphicFramePr>
            <a:graphicFrameLocks noChangeAspect="1"/>
          </p:cNvGraphicFramePr>
          <p:nvPr userDrawn="1">
            <p:custDataLst>
              <p:tags r:id="rId3"/>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4647" name="think-cell Slide" r:id="rId5" imgW="327" imgH="327" progId="TCLayout.ActiveDocument.1">
                  <p:embed/>
                </p:oleObj>
              </mc:Choice>
              <mc:Fallback>
                <p:oleObj name="think-cell Slide" r:id="rId5" imgW="327" imgH="327" progId="TCLayout.ActiveDocument.1">
                  <p:embed/>
                  <p:pic>
                    <p:nvPicPr>
                      <p:cNvPr id="8" name="Object 2" hidden="1">
                        <a:extLst>
                          <a:ext uri="{FF2B5EF4-FFF2-40B4-BE49-F238E27FC236}">
                            <a16:creationId xmlns:a16="http://schemas.microsoft.com/office/drawing/2014/main" id="{DBC1C8F6-5051-455B-8C12-3705FF4011D5}"/>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pic>
        <p:nvPicPr>
          <p:cNvPr id="9" name="Picture 9"/>
          <p:cNvPicPr>
            <a:picLocks noChangeAspect="1"/>
          </p:cNvPicPr>
          <p:nvPr userDrawn="1"/>
        </p:nvPicPr>
        <p:blipFill rotWithShape="1">
          <a:blip r:embed="rId7" cstate="email">
            <a:extLst>
              <a:ext uri="{28A0092B-C50C-407E-A947-70E740481C1C}">
                <a14:useLocalDpi xmlns:a14="http://schemas.microsoft.com/office/drawing/2010/main"/>
              </a:ext>
            </a:extLst>
          </a:blip>
          <a:srcRect l="29398" t="8741" r="101" b="27"/>
          <a:stretch/>
        </p:blipFill>
        <p:spPr bwMode="ltGray">
          <a:xfrm flipH="1">
            <a:off x="3671070" y="0"/>
            <a:ext cx="416951" cy="6858000"/>
          </a:xfrm>
          <a:prstGeom prst="rect">
            <a:avLst/>
          </a:prstGeom>
        </p:spPr>
      </p:pic>
      <p:sp>
        <p:nvSpPr>
          <p:cNvPr id="14"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6"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698439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Green half">
    <p:bg bwMode="grayWhite">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2066C11-C1FC-4593-B5E1-BEF283BB61D1}"/>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5636"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42066C11-C1FC-4593-B5E1-BEF283BB61D1}"/>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pic>
        <p:nvPicPr>
          <p:cNvPr id="11" name="Picture 10"/>
          <p:cNvPicPr>
            <a:picLocks noChangeAspect="1"/>
          </p:cNvPicPr>
          <p:nvPr/>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5689583" y="0"/>
            <a:ext cx="416951" cy="6858000"/>
          </a:xfrm>
          <a:prstGeom prst="rect">
            <a:avLst/>
          </a:prstGeom>
        </p:spPr>
      </p:pic>
      <p:sp>
        <p:nvSpPr>
          <p:cNvPr id="12" name="Rectangle 11"/>
          <p:cNvSpPr/>
          <p:nvPr/>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2"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dirty="0"/>
              <a:t>Click to add title</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77401"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r>
              <a:rPr lang="pl-PL"/>
              <a:t>29.09.2017</a:t>
            </a:r>
            <a:endParaRPr lang="fr-FR"/>
          </a:p>
        </p:txBody>
      </p:sp>
    </p:spTree>
    <p:extLst>
      <p:ext uri="{BB962C8B-B14F-4D97-AF65-F5344CB8AC3E}">
        <p14:creationId xmlns:p14="http://schemas.microsoft.com/office/powerpoint/2010/main" val="28952039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Green two third">
    <p:bg bwMode="grayWhite">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7DFE8F0-F80F-47AF-A0F8-32AFB82012A8}"/>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6660"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C7DFE8F0-F80F-47AF-A0F8-32AFB82012A8}"/>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7409850" y="0"/>
            <a:ext cx="416951" cy="6858000"/>
          </a:xfrm>
          <a:prstGeom prst="rect">
            <a:avLst/>
          </a:prstGeom>
        </p:spPr>
      </p:pic>
      <p:sp>
        <p:nvSpPr>
          <p:cNvPr id="10" name="Rectangle 9"/>
          <p:cNvSpPr/>
          <p:nvPr/>
        </p:nvSpPr>
        <p:spPr bwMode="gray">
          <a:xfrm>
            <a:off x="7819545"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6"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7401"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r>
              <a:rPr lang="pl-PL"/>
              <a:t>29.09.2017</a:t>
            </a:r>
            <a:endParaRPr lang="fr-FR"/>
          </a:p>
        </p:txBody>
      </p:sp>
      <p:sp>
        <p:nvSpPr>
          <p:cNvPr id="14" name="Title 1"/>
          <p:cNvSpPr>
            <a:spLocks noGrp="1"/>
          </p:cNvSpPr>
          <p:nvPr>
            <p:ph type="title" hasCustomPrompt="1"/>
          </p:nvPr>
        </p:nvSpPr>
        <p:spPr bwMode="blackWhite">
          <a:xfrm>
            <a:off x="630000" y="1804651"/>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dirty="0"/>
              <a:t>Click to edit title</a:t>
            </a:r>
          </a:p>
        </p:txBody>
      </p:sp>
      <p:sp>
        <p:nvSpPr>
          <p:cNvPr id="13" name="TextBox 1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467218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Left arrow">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4E6CAFD-E4CA-48DF-99C6-E680CBBA1CF4}"/>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7684"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44E6CAFD-E4CA-48DF-99C6-E680CBBA1CF4}"/>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6" name="Freeform 14"/>
          <p:cNvSpPr/>
          <p:nvPr/>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r>
              <a:rPr lang="pl-PL"/>
              <a:t>29.09.2017</a:t>
            </a:r>
            <a:endParaRPr lang="fr-FR"/>
          </a:p>
        </p:txBody>
      </p:sp>
      <p:sp>
        <p:nvSpPr>
          <p:cNvPr id="12" name="TextBox 11"/>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630001" y="2764205"/>
            <a:ext cx="2478639" cy="1314311"/>
          </a:xfrm>
          <a:prstGeom prst="rect">
            <a:avLst/>
          </a:prstGeom>
        </p:spPr>
        <p:txBody>
          <a:bodyPr anchor="ctr">
            <a:noAutofit/>
          </a:bodyPr>
          <a:lstStyle>
            <a:lvl1pPr>
              <a:defRPr sz="3200" baseline="0">
                <a:solidFill>
                  <a:schemeClr val="tx2"/>
                </a:solidFill>
                <a:latin typeface="+mj-lt"/>
                <a:ea typeface="+mj-ea"/>
                <a:cs typeface="+mj-cs"/>
                <a:sym typeface="+mj-lt"/>
              </a:defRPr>
            </a:lvl1pPr>
          </a:lstStyle>
          <a:p>
            <a:r>
              <a:rPr lang="en-US" dirty="0">
                <a:solidFill>
                  <a:schemeClr val="tx2"/>
                </a:solidFill>
              </a:rPr>
              <a:t>Click to add title</a:t>
            </a:r>
          </a:p>
        </p:txBody>
      </p:sp>
      <p:pic>
        <p:nvPicPr>
          <p:cNvPr id="9" name="Picture 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32441" y="3590399"/>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995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F5A57B6-FCF5-4043-A963-ED95B152CC7E}"/>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8708" name="think-cell Slide" r:id="rId4" imgW="327" imgH="327" progId="TCLayout.ActiveDocument.1">
                  <p:embed/>
                </p:oleObj>
              </mc:Choice>
              <mc:Fallback>
                <p:oleObj name="think-cell Slide" r:id="rId4" imgW="327" imgH="327" progId="TCLayout.ActiveDocument.1">
                  <p:embed/>
                  <p:pic>
                    <p:nvPicPr>
                      <p:cNvPr id="4" name="Object 3" hidden="1">
                        <a:extLst>
                          <a:ext uri="{FF2B5EF4-FFF2-40B4-BE49-F238E27FC236}">
                            <a16:creationId xmlns:a16="http://schemas.microsoft.com/office/drawing/2014/main" id="{1F5A57B6-FCF5-4043-A963-ED95B152CC7E}"/>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6" name="Freeform 14"/>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rgbClr val="009999"/>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1" y="2764205"/>
            <a:ext cx="2478639"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dirty="0"/>
              <a:t>Click to add title</a:t>
            </a:r>
          </a:p>
        </p:txBody>
      </p:sp>
      <p:sp>
        <p:nvSpPr>
          <p:cNvPr id="13" name="Date Placeholder 3"/>
          <p:cNvSpPr>
            <a:spLocks noGrp="1"/>
          </p:cNvSpPr>
          <p:nvPr>
            <p:ph type="dt" sz="half" idx="2"/>
          </p:nvPr>
        </p:nvSpPr>
        <p:spPr>
          <a:xfrm>
            <a:off x="9677401"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r>
              <a:rPr lang="pl-PL"/>
              <a:t>29.09.2017</a:t>
            </a:r>
            <a:endParaRPr lang="fr-FR"/>
          </a:p>
        </p:txBody>
      </p:sp>
      <p:sp>
        <p:nvSpPr>
          <p:cNvPr id="14" name="TextBox 1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20000">
            <a:off x="2174641" y="3402829"/>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395910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Arrow one third">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9732"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4870A33-181C-451F-8882-EFCB0880BCFD}"/>
              </a:ext>
            </a:extLst>
          </p:cNvPr>
          <p:cNvSpPr/>
          <p:nvPr>
            <p:custDataLst>
              <p:tags r:id="rId3"/>
            </p:custDataLst>
          </p:nvPr>
        </p:nvSpPr>
        <p:spPr>
          <a:xfrm>
            <a:off x="1" y="1"/>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1" i="0" baseline="0" dirty="0">
              <a:solidFill>
                <a:srgbClr val="FFFFFF"/>
              </a:solidFill>
              <a:latin typeface="Arial" panose="020B0604020202020204" pitchFamily="34" charset="0"/>
              <a:ea typeface="+mj-ea"/>
              <a:cs typeface="+mj-cs"/>
              <a:sym typeface="Arial" panose="020B0604020202020204" pitchFamily="34" charset="0"/>
            </a:endParaRPr>
          </a:p>
        </p:txBody>
      </p:sp>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r>
              <a:rPr lang="pl-PL"/>
              <a:t>29.09.2017</a:t>
            </a:r>
            <a:endParaRPr lang="fr-FR"/>
          </a:p>
        </p:txBody>
      </p:sp>
      <p:sp>
        <p:nvSpPr>
          <p:cNvPr id="13" name="Pentagon 3"/>
          <p:cNvSpPr/>
          <p:nvPr/>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1" y="1785600"/>
            <a:ext cx="4062235" cy="3286800"/>
          </a:xfrm>
          <a:prstGeom prst="rect">
            <a:avLst/>
          </a:prstGeom>
        </p:spPr>
        <p:txBody>
          <a:bodyPr anchor="ctr">
            <a:noAutofit/>
          </a:bodyPr>
          <a:lstStyle>
            <a:lvl1pPr>
              <a:defRPr sz="4400" b="1">
                <a:solidFill>
                  <a:schemeClr val="tx2"/>
                </a:solidFill>
                <a:latin typeface="+mj-lt"/>
                <a:ea typeface="+mj-ea"/>
                <a:cs typeface="+mj-cs"/>
                <a:sym typeface="+mj-lt"/>
              </a:defRPr>
            </a:lvl1pPr>
          </a:lstStyle>
          <a:p>
            <a:r>
              <a:rPr lang="en-US" dirty="0"/>
              <a:t>Click to add title</a:t>
            </a:r>
          </a:p>
        </p:txBody>
      </p:sp>
      <p:pic>
        <p:nvPicPr>
          <p:cNvPr id="15" name="Picture 1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81526"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58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C7D43F1-47C0-496A-913B-33F8CF3944BD}"/>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0756" name="think-cell Slide" r:id="rId5" imgW="327" imgH="327" progId="TCLayout.ActiveDocument.1">
                  <p:embed/>
                </p:oleObj>
              </mc:Choice>
              <mc:Fallback>
                <p:oleObj name="think-cell Slide" r:id="rId5" imgW="327" imgH="327" progId="TCLayout.ActiveDocument.1">
                  <p:embed/>
                  <p:pic>
                    <p:nvPicPr>
                      <p:cNvPr id="3" name="Object 2" hidden="1">
                        <a:extLst>
                          <a:ext uri="{FF2B5EF4-FFF2-40B4-BE49-F238E27FC236}">
                            <a16:creationId xmlns:a16="http://schemas.microsoft.com/office/drawing/2014/main" id="{DC7D43F1-47C0-496A-913B-33F8CF3944BD}"/>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EAFAEC1-BB2D-4A8A-AFD3-0FD6A45E67D5}"/>
              </a:ext>
            </a:extLst>
          </p:cNvPr>
          <p:cNvSpPr/>
          <p:nvPr>
            <p:custDataLst>
              <p:tags r:id="rId3"/>
            </p:custDataLst>
          </p:nvPr>
        </p:nvSpPr>
        <p:spPr>
          <a:xfrm>
            <a:off x="1" y="1"/>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1" i="0" baseline="0" dirty="0">
              <a:solidFill>
                <a:srgbClr val="FFFFFF"/>
              </a:solidFill>
              <a:latin typeface="Arial" panose="020B0604020202020204" pitchFamily="34" charset="0"/>
              <a:ea typeface="+mj-ea"/>
              <a:cs typeface="+mj-cs"/>
              <a:sym typeface="Arial" panose="020B0604020202020204" pitchFamily="34" charset="0"/>
            </a:endParaRPr>
          </a:p>
        </p:txBody>
      </p:sp>
      <p:sp>
        <p:nvSpPr>
          <p:cNvPr id="13" name="Pentagon 3"/>
          <p:cNvSpPr/>
          <p:nvPr/>
        </p:nvSpPr>
        <p:spPr bwMode="white">
          <a:xfrm>
            <a:off x="1" y="0"/>
            <a:ext cx="5426920" cy="6858000"/>
          </a:xfrm>
          <a:prstGeom prst="homePlate">
            <a:avLst>
              <a:gd name="adj" fmla="val 12939"/>
            </a:avLst>
          </a:prstGeom>
          <a:gradFill>
            <a:gsLst>
              <a:gs pos="0">
                <a:srgbClr val="009999"/>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1" y="1785600"/>
            <a:ext cx="40622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dirty="0"/>
              <a:t>Click to add title</a:t>
            </a:r>
          </a:p>
        </p:txBody>
      </p:sp>
      <p:sp>
        <p:nvSpPr>
          <p:cNvPr id="11" name="Date Placeholder 3"/>
          <p:cNvSpPr>
            <a:spLocks noGrp="1"/>
          </p:cNvSpPr>
          <p:nvPr>
            <p:ph type="dt" sz="half" idx="2"/>
          </p:nvPr>
        </p:nvSpPr>
        <p:spPr>
          <a:xfrm>
            <a:off x="9677401"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r>
              <a:rPr lang="pl-PL"/>
              <a:t>29.09.2017</a:t>
            </a:r>
            <a:endParaRPr lang="fr-FR"/>
          </a:p>
        </p:txBody>
      </p:sp>
      <p:sp>
        <p:nvSpPr>
          <p:cNvPr id="16" name="TextBox 1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578059" y="3416301"/>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315847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Arrow half">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9195DDB-FACD-44BA-8205-E47256FB1B6B}"/>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1780" name="think-cell Slide" r:id="rId5" imgW="327" imgH="327" progId="TCLayout.ActiveDocument.1">
                  <p:embed/>
                </p:oleObj>
              </mc:Choice>
              <mc:Fallback>
                <p:oleObj name="think-cell Slide" r:id="rId5" imgW="327" imgH="327" progId="TCLayout.ActiveDocument.1">
                  <p:embed/>
                  <p:pic>
                    <p:nvPicPr>
                      <p:cNvPr id="3" name="Object 2" hidden="1">
                        <a:extLst>
                          <a:ext uri="{FF2B5EF4-FFF2-40B4-BE49-F238E27FC236}">
                            <a16:creationId xmlns:a16="http://schemas.microsoft.com/office/drawing/2014/main" id="{49195DDB-FACD-44BA-8205-E47256FB1B6B}"/>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E6C39DA-3456-4566-8AAA-4EA009BE267F}"/>
              </a:ext>
            </a:extLst>
          </p:cNvPr>
          <p:cNvSpPr/>
          <p:nvPr>
            <p:custDataLst>
              <p:tags r:id="rId3"/>
            </p:custDataLst>
          </p:nvPr>
        </p:nvSpPr>
        <p:spPr>
          <a:xfrm>
            <a:off x="1" y="1"/>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1" i="0" baseline="0" dirty="0">
              <a:solidFill>
                <a:srgbClr val="FFFFFF"/>
              </a:solidFill>
              <a:latin typeface="Arial" panose="020B0604020202020204" pitchFamily="34" charset="0"/>
              <a:ea typeface="+mj-ea"/>
              <a:cs typeface="+mj-cs"/>
              <a:sym typeface="Arial" panose="020B0604020202020204" pitchFamily="34" charset="0"/>
            </a:endParaRPr>
          </a:p>
        </p:txBody>
      </p:sp>
      <p:sp>
        <p:nvSpPr>
          <p:cNvPr id="8" name="Date Placeholder 7"/>
          <p:cNvSpPr>
            <a:spLocks noGrp="1"/>
          </p:cNvSpPr>
          <p:nvPr>
            <p:ph type="dt" sz="half" idx="16"/>
          </p:nvPr>
        </p:nvSpPr>
        <p:spPr>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r>
              <a:rPr lang="pl-PL"/>
              <a:t>29.09.2017</a:t>
            </a:r>
            <a:endParaRPr lang="fr-F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4" name="Pentagon 8"/>
          <p:cNvSpPr/>
          <p:nvPr/>
        </p:nvSpPr>
        <p:spPr bwMode="white">
          <a:xfrm>
            <a:off x="0" y="0"/>
            <a:ext cx="6363547"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30001" y="622800"/>
            <a:ext cx="4673647" cy="47089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dirty="0"/>
              <a:t>Click to add title</a:t>
            </a:r>
          </a:p>
        </p:txBody>
      </p:sp>
      <p:pic>
        <p:nvPicPr>
          <p:cNvPr id="9"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521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F36C4C5-3E62-4668-A535-C6164E4B3B79}"/>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2804" name="think-cell Slide" r:id="rId5" imgW="327" imgH="327" progId="TCLayout.ActiveDocument.1">
                  <p:embed/>
                </p:oleObj>
              </mc:Choice>
              <mc:Fallback>
                <p:oleObj name="think-cell Slide" r:id="rId5" imgW="327" imgH="327" progId="TCLayout.ActiveDocument.1">
                  <p:embed/>
                  <p:pic>
                    <p:nvPicPr>
                      <p:cNvPr id="3" name="Object 2" hidden="1">
                        <a:extLst>
                          <a:ext uri="{FF2B5EF4-FFF2-40B4-BE49-F238E27FC236}">
                            <a16:creationId xmlns:a16="http://schemas.microsoft.com/office/drawing/2014/main" id="{5F36C4C5-3E62-4668-A535-C6164E4B3B79}"/>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79575F0-1651-49B6-BA4B-447098E83B0D}"/>
              </a:ext>
            </a:extLst>
          </p:cNvPr>
          <p:cNvSpPr/>
          <p:nvPr>
            <p:custDataLst>
              <p:tags r:id="rId3"/>
            </p:custDataLst>
          </p:nvPr>
        </p:nvSpPr>
        <p:spPr>
          <a:xfrm>
            <a:off x="1" y="1"/>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1" i="0" baseline="0" dirty="0">
              <a:solidFill>
                <a:srgbClr val="FFFFFF"/>
              </a:solidFill>
              <a:latin typeface="Arial" panose="020B0604020202020204" pitchFamily="34" charset="0"/>
              <a:ea typeface="+mj-ea"/>
              <a:cs typeface="+mj-cs"/>
              <a:sym typeface="Arial" panose="020B0604020202020204" pitchFamily="34" charset="0"/>
            </a:endParaRPr>
          </a:p>
        </p:txBody>
      </p:sp>
      <p:sp>
        <p:nvSpPr>
          <p:cNvPr id="14" name="Pentagon 8"/>
          <p:cNvSpPr/>
          <p:nvPr/>
        </p:nvSpPr>
        <p:spPr bwMode="white">
          <a:xfrm>
            <a:off x="0" y="0"/>
            <a:ext cx="6363547" cy="6858000"/>
          </a:xfrm>
          <a:prstGeom prst="homePlate">
            <a:avLst>
              <a:gd name="adj" fmla="val 12939"/>
            </a:avLst>
          </a:prstGeom>
          <a:gradFill>
            <a:gsLst>
              <a:gs pos="0">
                <a:srgbClr val="009999"/>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30001" y="622800"/>
            <a:ext cx="4673647" cy="47089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dirty="0"/>
              <a:t>Click to add title</a:t>
            </a:r>
          </a:p>
        </p:txBody>
      </p:sp>
      <p:sp>
        <p:nvSpPr>
          <p:cNvPr id="12" name="Date Placeholder 3"/>
          <p:cNvSpPr>
            <a:spLocks noGrp="1"/>
          </p:cNvSpPr>
          <p:nvPr>
            <p:ph type="dt" sz="half" idx="2"/>
          </p:nvPr>
        </p:nvSpPr>
        <p:spPr>
          <a:xfrm>
            <a:off x="9677401"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r>
              <a:rPr lang="pl-PL"/>
              <a:t>29.09.2017</a:t>
            </a:r>
            <a:endParaRPr lang="fr-FR"/>
          </a:p>
        </p:txBody>
      </p:sp>
      <p:sp>
        <p:nvSpPr>
          <p:cNvPr id="13" name="TextBox 1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120000">
            <a:off x="4460172" y="3407805"/>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3680585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Arrow two third">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E552589-FD37-41D6-9DEA-07B61081EC6C}"/>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3828" name="think-cell Slide" r:id="rId5" imgW="327" imgH="327" progId="TCLayout.ActiveDocument.1">
                  <p:embed/>
                </p:oleObj>
              </mc:Choice>
              <mc:Fallback>
                <p:oleObj name="think-cell Slide" r:id="rId5" imgW="327" imgH="327" progId="TCLayout.ActiveDocument.1">
                  <p:embed/>
                  <p:pic>
                    <p:nvPicPr>
                      <p:cNvPr id="3" name="Object 2" hidden="1">
                        <a:extLst>
                          <a:ext uri="{FF2B5EF4-FFF2-40B4-BE49-F238E27FC236}">
                            <a16:creationId xmlns:a16="http://schemas.microsoft.com/office/drawing/2014/main" id="{7E552589-FD37-41D6-9DEA-07B61081EC6C}"/>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4D50240-DB71-4745-887E-9EE1123FCFC7}"/>
              </a:ext>
            </a:extLst>
          </p:cNvPr>
          <p:cNvSpPr/>
          <p:nvPr>
            <p:custDataLst>
              <p:tags r:id="rId3"/>
            </p:custDataLst>
          </p:nvPr>
        </p:nvSpPr>
        <p:spPr>
          <a:xfrm>
            <a:off x="1" y="1"/>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1" i="0" baseline="0" dirty="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1"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r>
              <a:rPr lang="pl-PL"/>
              <a:t>29.09.2017</a:t>
            </a:r>
            <a:endParaRPr lang="fr-F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30000" y="622800"/>
            <a:ext cx="6256800" cy="47089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dirty="0"/>
              <a:t>Click to add title</a:t>
            </a:r>
          </a:p>
        </p:txBody>
      </p:sp>
      <p:pic>
        <p:nvPicPr>
          <p:cNvPr id="16" name="Picture 1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90339"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240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ercalaire 1">
    <p:spTree>
      <p:nvGrpSpPr>
        <p:cNvPr id="1" name=""/>
        <p:cNvGrpSpPr/>
        <p:nvPr/>
      </p:nvGrpSpPr>
      <p:grpSpPr>
        <a:xfrm>
          <a:off x="0" y="0"/>
          <a:ext cx="0" cy="0"/>
          <a:chOff x="0" y="0"/>
          <a:chExt cx="0" cy="0"/>
        </a:xfrm>
      </p:grpSpPr>
      <p:sp>
        <p:nvSpPr>
          <p:cNvPr id="9" name="Forme libre 8"/>
          <p:cNvSpPr/>
          <p:nvPr userDrawn="1"/>
        </p:nvSpPr>
        <p:spPr bwMode="gray">
          <a:xfrm>
            <a:off x="431801" y="333376"/>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a:solidFill>
            <a:srgbClr val="008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re 1"/>
          <p:cNvSpPr>
            <a:spLocks noGrp="1"/>
          </p:cNvSpPr>
          <p:nvPr>
            <p:ph type="title" hasCustomPrompt="1"/>
          </p:nvPr>
        </p:nvSpPr>
        <p:spPr bwMode="gray">
          <a:xfrm>
            <a:off x="3042269" y="514351"/>
            <a:ext cx="8652316" cy="5511800"/>
          </a:xfrm>
        </p:spPr>
        <p:txBody>
          <a:bodyPr anchor="ctr" anchorCtr="0"/>
          <a:lstStyle>
            <a:lvl1pPr>
              <a:defRPr sz="3750" b="0" cap="all" baseline="0">
                <a:solidFill>
                  <a:schemeClr val="bg1"/>
                </a:solidFill>
              </a:defRPr>
            </a:lvl1pPr>
          </a:lstStyle>
          <a:p>
            <a:r>
              <a:rPr lang="fr-FR" dirty="0"/>
              <a:t>Titre</a:t>
            </a:r>
          </a:p>
        </p:txBody>
      </p:sp>
      <p:sp>
        <p:nvSpPr>
          <p:cNvPr id="4" name="Espace réservé de la date 3"/>
          <p:cNvSpPr>
            <a:spLocks noGrp="1"/>
          </p:cNvSpPr>
          <p:nvPr>
            <p:ph type="dt" sz="half" idx="10"/>
          </p:nvPr>
        </p:nvSpPr>
        <p:spPr bwMode="gray"/>
        <p:txBody>
          <a:bodyPr/>
          <a:lstStyle/>
          <a:p>
            <a:endParaRPr lang="fr-FR"/>
          </a:p>
        </p:txBody>
      </p:sp>
      <p:sp>
        <p:nvSpPr>
          <p:cNvPr id="5" name="Espace réservé du pied de page 4"/>
          <p:cNvSpPr>
            <a:spLocks noGrp="1"/>
          </p:cNvSpPr>
          <p:nvPr>
            <p:ph type="ftr" sz="quarter" idx="11"/>
          </p:nvPr>
        </p:nvSpPr>
        <p:spPr bwMode="gray"/>
        <p:txBody>
          <a:bodyPr/>
          <a:lstStyle/>
          <a:p>
            <a:r>
              <a:rPr lang="fr-FR"/>
              <a:t>BPI - AAP</a:t>
            </a: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955412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F1FBBA6-8AC2-4C39-B996-273FE762C087}"/>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4852" name="think-cell Slide" r:id="rId5" imgW="327" imgH="327" progId="TCLayout.ActiveDocument.1">
                  <p:embed/>
                </p:oleObj>
              </mc:Choice>
              <mc:Fallback>
                <p:oleObj name="think-cell Slide" r:id="rId5" imgW="327" imgH="327" progId="TCLayout.ActiveDocument.1">
                  <p:embed/>
                  <p:pic>
                    <p:nvPicPr>
                      <p:cNvPr id="3" name="Object 2" hidden="1">
                        <a:extLst>
                          <a:ext uri="{FF2B5EF4-FFF2-40B4-BE49-F238E27FC236}">
                            <a16:creationId xmlns:a16="http://schemas.microsoft.com/office/drawing/2014/main" id="{2F1FBBA6-8AC2-4C39-B996-273FE762C087}"/>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4E07D2A-BD67-492A-B704-DEEF52EEBF08}"/>
              </a:ext>
            </a:extLst>
          </p:cNvPr>
          <p:cNvSpPr/>
          <p:nvPr>
            <p:custDataLst>
              <p:tags r:id="rId3"/>
            </p:custDataLst>
          </p:nvPr>
        </p:nvSpPr>
        <p:spPr>
          <a:xfrm>
            <a:off x="1" y="1"/>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1" i="0" baseline="0" dirty="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1"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rgbClr val="009999"/>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30000" y="622800"/>
            <a:ext cx="6256800" cy="470899"/>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dirty="0"/>
              <a:t>Click to add title</a:t>
            </a:r>
          </a:p>
        </p:txBody>
      </p:sp>
      <p:sp>
        <p:nvSpPr>
          <p:cNvPr id="17" name="Date Placeholder 3"/>
          <p:cNvSpPr>
            <a:spLocks noGrp="1"/>
          </p:cNvSpPr>
          <p:nvPr>
            <p:ph type="dt" sz="half" idx="2"/>
          </p:nvPr>
        </p:nvSpPr>
        <p:spPr>
          <a:xfrm>
            <a:off x="9677401"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r>
              <a:rPr lang="pl-PL"/>
              <a:t>29.09.2017</a:t>
            </a:r>
            <a:endParaRPr lang="fr-FR"/>
          </a:p>
        </p:txBody>
      </p:sp>
      <p:sp>
        <p:nvSpPr>
          <p:cNvPr id="18" name="TextBox 1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120000">
            <a:off x="6567628" y="3407805"/>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1329130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Big statement green">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0962D93-216A-40BB-9435-3A1F4999B16E}"/>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5876" name="think-cell Slide" r:id="rId4" imgW="327" imgH="327" progId="TCLayout.ActiveDocument.1">
                  <p:embed/>
                </p:oleObj>
              </mc:Choice>
              <mc:Fallback>
                <p:oleObj name="think-cell Slide" r:id="rId4" imgW="327" imgH="327" progId="TCLayout.ActiveDocument.1">
                  <p:embed/>
                  <p:pic>
                    <p:nvPicPr>
                      <p:cNvPr id="5" name="Object 4" hidden="1">
                        <a:extLst>
                          <a:ext uri="{FF2B5EF4-FFF2-40B4-BE49-F238E27FC236}">
                            <a16:creationId xmlns:a16="http://schemas.microsoft.com/office/drawing/2014/main" id="{C0962D93-216A-40BB-9435-3A1F4999B16E}"/>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r>
              <a:rPr lang="pl-PL"/>
              <a:t>29.09.2017</a:t>
            </a:r>
            <a:endParaRPr lang="fr-FR"/>
          </a:p>
        </p:txBody>
      </p:sp>
      <p:sp>
        <p:nvSpPr>
          <p:cNvPr id="8" name="Title 1"/>
          <p:cNvSpPr>
            <a:spLocks noGrp="1"/>
          </p:cNvSpPr>
          <p:nvPr>
            <p:ph type="title" hasCustomPrompt="1"/>
          </p:nvPr>
        </p:nvSpPr>
        <p:spPr>
          <a:xfrm>
            <a:off x="630000" y="3826334"/>
            <a:ext cx="10933200" cy="1606551"/>
          </a:xfrm>
        </p:spPr>
        <p:txBody>
          <a:bodyPr anchor="b">
            <a:noAutofit/>
          </a:bodyPr>
          <a:lstStyle>
            <a:lvl1pPr marL="0" algn="l" defTabSz="914377"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dirty="0"/>
              <a:t>Click to add big statement text</a:t>
            </a:r>
          </a:p>
        </p:txBody>
      </p:sp>
    </p:spTree>
    <p:extLst>
      <p:ext uri="{BB962C8B-B14F-4D97-AF65-F5344CB8AC3E}">
        <p14:creationId xmlns:p14="http://schemas.microsoft.com/office/powerpoint/2010/main" val="3192912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F3263C-5984-4AB6-A1CF-E5B335EB5CD4}"/>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6900" name="think-cell Slide" r:id="rId5" imgW="327" imgH="327" progId="TCLayout.ActiveDocument.1">
                  <p:embed/>
                </p:oleObj>
              </mc:Choice>
              <mc:Fallback>
                <p:oleObj name="think-cell Slide" r:id="rId5" imgW="327" imgH="327" progId="TCLayout.ActiveDocument.1">
                  <p:embed/>
                  <p:pic>
                    <p:nvPicPr>
                      <p:cNvPr id="4" name="Object 3" hidden="1">
                        <a:extLst>
                          <a:ext uri="{FF2B5EF4-FFF2-40B4-BE49-F238E27FC236}">
                            <a16:creationId xmlns:a16="http://schemas.microsoft.com/office/drawing/2014/main" id="{C8F3263C-5984-4AB6-A1CF-E5B335EB5CD4}"/>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F0FD3957-B729-4294-80F4-69752476B750}"/>
              </a:ext>
            </a:extLst>
          </p:cNvPr>
          <p:cNvSpPr/>
          <p:nvPr>
            <p:custDataLst>
              <p:tags r:id="rId3"/>
            </p:custDataLst>
          </p:nvPr>
        </p:nvSpPr>
        <p:spPr>
          <a:xfrm>
            <a:off x="1" y="1"/>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5400" b="1" i="0" baseline="0" dirty="0">
              <a:solidFill>
                <a:srgbClr val="FFFFFF"/>
              </a:solidFill>
              <a:latin typeface="Arial" panose="020B0604020202020204" pitchFamily="34" charset="0"/>
              <a:ea typeface="+mj-ea"/>
              <a:cs typeface="+mj-cs"/>
              <a:sym typeface="Arial" panose="020B0604020202020204" pitchFamily="34" charset="0"/>
            </a:endParaRPr>
          </a:p>
        </p:txBody>
      </p:sp>
      <p:sp>
        <p:nvSpPr>
          <p:cNvPr id="3" name="Date Placeholder 2"/>
          <p:cNvSpPr>
            <a:spLocks noGrp="1"/>
          </p:cNvSpPr>
          <p:nvPr>
            <p:ph type="dt" sz="half" idx="10"/>
          </p:nvPr>
        </p:nvSpPr>
        <p:spPr>
          <a:xfrm>
            <a:off x="9677401"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r>
              <a:rPr lang="pl-PL"/>
              <a:t>29.09.2017</a:t>
            </a:r>
            <a:endParaRPr lang="fr-FR"/>
          </a:p>
        </p:txBody>
      </p:sp>
      <p:sp>
        <p:nvSpPr>
          <p:cNvPr id="6" name="Rectangle 5"/>
          <p:cNvSpPr/>
          <p:nvPr/>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4"/>
            <a:ext cx="10933200" cy="1606551"/>
          </a:xfrm>
          <a:prstGeom prst="rect">
            <a:avLst/>
          </a:prstGeom>
        </p:spPr>
        <p:txBody>
          <a:bodyPr anchor="b">
            <a:noAutofit/>
          </a:bodyPr>
          <a:lstStyle>
            <a:lvl1pPr marL="0" algn="l" defTabSz="914377"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dirty="0"/>
              <a:t>Click to add big statement text</a:t>
            </a:r>
          </a:p>
        </p:txBody>
      </p:sp>
    </p:spTree>
    <p:extLst>
      <p:ext uri="{BB962C8B-B14F-4D97-AF65-F5344CB8AC3E}">
        <p14:creationId xmlns:p14="http://schemas.microsoft.com/office/powerpoint/2010/main" val="35654755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Quote">
    <p:bg>
      <p:bgPr>
        <a:solidFill>
          <a:schemeClr val="accent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37924"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6" name="TextBox 5"/>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r="3634" b="1258"/>
          <a:stretch/>
        </p:blipFill>
        <p:spPr>
          <a:xfrm rot="16200000" flipH="1">
            <a:off x="6797462"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2"/>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dirty="0">
              <a:latin typeface="+mn-lt"/>
              <a:ea typeface="+mn-ea"/>
              <a:cs typeface="+mn-cs"/>
              <a:sym typeface="+mn-lt"/>
            </a:endParaRPr>
          </a:p>
        </p:txBody>
      </p:sp>
    </p:spTree>
    <p:extLst>
      <p:ext uri="{BB962C8B-B14F-4D97-AF65-F5344CB8AC3E}">
        <p14:creationId xmlns:p14="http://schemas.microsoft.com/office/powerpoint/2010/main" val="30969194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93A60AA-4E92-4086-857E-C67D8BD17082}"/>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8948" name="think-cell Slide" r:id="rId4" imgW="327" imgH="327" progId="TCLayout.ActiveDocument.1">
                  <p:embed/>
                </p:oleObj>
              </mc:Choice>
              <mc:Fallback>
                <p:oleObj name="think-cell Slide" r:id="rId4" imgW="327" imgH="327" progId="TCLayout.ActiveDocument.1">
                  <p:embed/>
                  <p:pic>
                    <p:nvPicPr>
                      <p:cNvPr id="6" name="Object 5" hidden="1">
                        <a:extLst>
                          <a:ext uri="{FF2B5EF4-FFF2-40B4-BE49-F238E27FC236}">
                            <a16:creationId xmlns:a16="http://schemas.microsoft.com/office/drawing/2014/main" id="{D93A60AA-4E92-4086-857E-C67D8BD17082}"/>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r>
              <a:rPr lang="pl-PL"/>
              <a:t>29.09.2017</a:t>
            </a:r>
            <a:endParaRPr lang="fr-FR"/>
          </a:p>
        </p:txBody>
      </p:sp>
      <p:sp>
        <p:nvSpPr>
          <p:cNvPr id="4" name="Title 3"/>
          <p:cNvSpPr>
            <a:spLocks noGrp="1"/>
          </p:cNvSpPr>
          <p:nvPr>
            <p:ph type="title" hasCustomPrompt="1"/>
          </p:nvPr>
        </p:nvSpPr>
        <p:spPr>
          <a:xfrm>
            <a:off x="630000" y="622800"/>
            <a:ext cx="10933200" cy="470899"/>
          </a:xfrm>
        </p:spPr>
        <p:txBody>
          <a:bodyPr/>
          <a:lstStyle>
            <a:lvl1pPr>
              <a:defRPr sz="3400">
                <a:solidFill>
                  <a:schemeClr val="bg1"/>
                </a:solidFill>
                <a:latin typeface="+mj-lt"/>
                <a:ea typeface="+mj-ea"/>
                <a:cs typeface="+mj-cs"/>
                <a:sym typeface="+mj-lt"/>
              </a:defRPr>
            </a:lvl1pPr>
          </a:lstStyle>
          <a:p>
            <a:r>
              <a:rPr lang="en-US" dirty="0"/>
              <a:t>Click to add title</a:t>
            </a:r>
          </a:p>
        </p:txBody>
      </p:sp>
    </p:spTree>
    <p:extLst>
      <p:ext uri="{BB962C8B-B14F-4D97-AF65-F5344CB8AC3E}">
        <p14:creationId xmlns:p14="http://schemas.microsoft.com/office/powerpoint/2010/main" val="663224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3D1125B-0ABB-4DF4-B4BE-10806A0D3529}"/>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9972" name="think-cell Slide" r:id="rId4" imgW="327" imgH="327" progId="TCLayout.ActiveDocument.1">
                  <p:embed/>
                </p:oleObj>
              </mc:Choice>
              <mc:Fallback>
                <p:oleObj name="think-cell Slide" r:id="rId4" imgW="327" imgH="327" progId="TCLayout.ActiveDocument.1">
                  <p:embed/>
                  <p:pic>
                    <p:nvPicPr>
                      <p:cNvPr id="2" name="Object 1" hidden="1">
                        <a:extLst>
                          <a:ext uri="{FF2B5EF4-FFF2-40B4-BE49-F238E27FC236}">
                            <a16:creationId xmlns:a16="http://schemas.microsoft.com/office/drawing/2014/main" id="{63D1125B-0ABB-4DF4-B4BE-10806A0D3529}"/>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5" name="Date Placeholder 4"/>
          <p:cNvSpPr>
            <a:spLocks noGrp="1"/>
          </p:cNvSpPr>
          <p:nvPr>
            <p:ph type="dt" sz="half" idx="12"/>
          </p:nvPr>
        </p:nvSpPr>
        <p:spPr>
          <a:xfrm>
            <a:off x="9677401"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r>
              <a:rPr lang="pl-PL"/>
              <a:t>29.09.2017</a:t>
            </a:r>
            <a:endParaRPr lang="fr-FR"/>
          </a:p>
        </p:txBody>
      </p:sp>
    </p:spTree>
    <p:extLst>
      <p:ext uri="{BB962C8B-B14F-4D97-AF65-F5344CB8AC3E}">
        <p14:creationId xmlns:p14="http://schemas.microsoft.com/office/powerpoint/2010/main" val="1433124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Blank green">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378F155-E02D-4DAC-BB84-483E12382003}"/>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0996"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6378F155-E02D-4DAC-BB84-483E12382003}"/>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7" name="TextBox 6"/>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r>
              <a:rPr lang="pl-PL"/>
              <a:t>29.09.2017</a:t>
            </a:r>
            <a:endParaRPr lang="fr-FR"/>
          </a:p>
        </p:txBody>
      </p:sp>
    </p:spTree>
    <p:extLst>
      <p:ext uri="{BB962C8B-B14F-4D97-AF65-F5344CB8AC3E}">
        <p14:creationId xmlns:p14="http://schemas.microsoft.com/office/powerpoint/2010/main" val="3689739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E68CBFC-F18E-420E-8B3D-F6B5CEAB0989}"/>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2020"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AE68CBFC-F18E-420E-8B3D-F6B5CEAB0989}"/>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2" name="Date Placeholder 1"/>
          <p:cNvSpPr>
            <a:spLocks noGrp="1"/>
          </p:cNvSpPr>
          <p:nvPr>
            <p:ph type="dt" sz="half" idx="10"/>
          </p:nvPr>
        </p:nvSpPr>
        <p:spPr>
          <a:xfrm>
            <a:off x="9677401"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r>
              <a:rPr lang="pl-PL"/>
              <a:t>29.09.2017</a:t>
            </a:r>
            <a:endParaRPr lang="fr-FR"/>
          </a:p>
        </p:txBody>
      </p:sp>
    </p:spTree>
    <p:extLst>
      <p:ext uri="{BB962C8B-B14F-4D97-AF65-F5344CB8AC3E}">
        <p14:creationId xmlns:p14="http://schemas.microsoft.com/office/powerpoint/2010/main" val="2016229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43078" name="think-cell Slide" r:id="rId7" imgW="384" imgH="384" progId="TCLayout.ActiveDocument.1">
                  <p:embed/>
                </p:oleObj>
              </mc:Choice>
              <mc:Fallback>
                <p:oleObj name="think-cell Slide" r:id="rId7" imgW="384" imgH="384" progId="TCLayout.ActiveDocument.1">
                  <p:embed/>
                  <p:pic>
                    <p:nvPicPr>
                      <p:cNvPr id="2" name="Object 1" hidden="1"/>
                      <p:cNvPicPr/>
                      <p:nvPr/>
                    </p:nvPicPr>
                    <p:blipFill>
                      <a:blip r:embed="rId8"/>
                      <a:stretch>
                        <a:fillRect/>
                      </a:stretch>
                    </p:blipFill>
                    <p:spPr>
                      <a:xfrm>
                        <a:off x="1589" y="1589"/>
                        <a:ext cx="1587" cy="1587"/>
                      </a:xfrm>
                      <a:prstGeom prst="rect">
                        <a:avLst/>
                      </a:prstGeom>
                    </p:spPr>
                  </p:pic>
                </p:oleObj>
              </mc:Fallback>
            </mc:AlternateContent>
          </a:graphicData>
        </a:graphic>
      </p:graphicFrame>
      <p:pic>
        <p:nvPicPr>
          <p:cNvPr id="9" name="TitleAndEndImages"/>
          <p:cNvPicPr>
            <a:picLocks noChangeAspect="1"/>
          </p:cNvPicPr>
          <p:nvPr>
            <p:custDataLst>
              <p:tags r:id="rId3"/>
            </p:custDataLst>
          </p:nvPr>
        </p:nvPicPr>
        <p:blipFill>
          <a:blip r:embed="rId9">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8" name="Rectangle 7"/>
          <p:cNvSpPr/>
          <p:nvPr/>
        </p:nvSpPr>
        <p:spPr bwMode="black">
          <a:xfrm>
            <a:off x="630936" y="626200"/>
            <a:ext cx="8125200" cy="5529600"/>
          </a:xfrm>
          <a:prstGeom prst="rect">
            <a:avLst/>
          </a:prstGeom>
          <a:gradFill flip="none" rotWithShape="1">
            <a:gsLst>
              <a:gs pos="0">
                <a:srgbClr val="009999"/>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sym typeface="+mn-lt"/>
            </a:endParaRPr>
          </a:p>
        </p:txBody>
      </p:sp>
      <p:pic>
        <p:nvPicPr>
          <p:cNvPr id="7" name="Picture 6" descr="Logo&#10;&#10;Description automatically generated">
            <a:extLst>
              <a:ext uri="{FF2B5EF4-FFF2-40B4-BE49-F238E27FC236}">
                <a16:creationId xmlns:a16="http://schemas.microsoft.com/office/drawing/2014/main" id="{2E43F8D0-1815-40A5-9A9C-7F5A42C112D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28078" y="2968199"/>
            <a:ext cx="3330919" cy="845605"/>
          </a:xfrm>
          <a:prstGeom prst="rect">
            <a:avLst/>
          </a:prstGeom>
        </p:spPr>
      </p:pic>
      <p:graphicFrame>
        <p:nvGraphicFramePr>
          <p:cNvPr id="6" name="Object 1" hidden="1"/>
          <p:cNvGraphicFramePr>
            <a:graphicFrameLocks noChangeAspect="1"/>
          </p:cNvGraphicFramePr>
          <p:nvPr userDrawn="1">
            <p:custDataLst>
              <p:tags r:id="rId4"/>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43079" name="think-cell Slide" r:id="rId7" imgW="384" imgH="384" progId="TCLayout.ActiveDocument.1">
                  <p:embed/>
                </p:oleObj>
              </mc:Choice>
              <mc:Fallback>
                <p:oleObj name="think-cell Slide" r:id="rId7" imgW="384" imgH="384" progId="TCLayout.ActiveDocument.1">
                  <p:embed/>
                  <p:pic>
                    <p:nvPicPr>
                      <p:cNvPr id="6" name="Object 1" hidden="1"/>
                      <p:cNvPicPr/>
                      <p:nvPr/>
                    </p:nvPicPr>
                    <p:blipFill>
                      <a:blip r:embed="rId8"/>
                      <a:stretch>
                        <a:fillRect/>
                      </a:stretch>
                    </p:blipFill>
                    <p:spPr>
                      <a:xfrm>
                        <a:off x="1589" y="1589"/>
                        <a:ext cx="1587" cy="1587"/>
                      </a:xfrm>
                      <a:prstGeom prst="rect">
                        <a:avLst/>
                      </a:prstGeom>
                    </p:spPr>
                  </p:pic>
                </p:oleObj>
              </mc:Fallback>
            </mc:AlternateContent>
          </a:graphicData>
        </a:graphic>
      </p:graphicFrame>
      <p:pic>
        <p:nvPicPr>
          <p:cNvPr id="10" name="TitleAndEndImages"/>
          <p:cNvPicPr>
            <a:picLocks noChangeAspect="1"/>
          </p:cNvPicPr>
          <p:nvPr userDrawn="1">
            <p:custDataLst>
              <p:tags r:id="rId5"/>
            </p:custDataLst>
          </p:nvPr>
        </p:nvPicPr>
        <p:blipFill>
          <a:blip r:embed="rId9">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11" name="Rectangle 7"/>
          <p:cNvSpPr/>
          <p:nvPr userDrawn="1"/>
        </p:nvSpPr>
        <p:spPr bwMode="black">
          <a:xfrm>
            <a:off x="630936" y="626200"/>
            <a:ext cx="8125200" cy="5529600"/>
          </a:xfrm>
          <a:prstGeom prst="rect">
            <a:avLst/>
          </a:prstGeom>
          <a:gradFill flip="none" rotWithShape="1">
            <a:gsLst>
              <a:gs pos="0">
                <a:srgbClr val="009999"/>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sym typeface="+mn-lt"/>
            </a:endParaRPr>
          </a:p>
        </p:txBody>
      </p:sp>
      <p:pic>
        <p:nvPicPr>
          <p:cNvPr id="12" name="Picture 6" descr="Logo&#10;&#10;Description automatically generated">
            <a:extLst>
              <a:ext uri="{FF2B5EF4-FFF2-40B4-BE49-F238E27FC236}">
                <a16:creationId xmlns:a16="http://schemas.microsoft.com/office/drawing/2014/main" id="{2E43F8D0-1815-40A5-9A9C-7F5A42C112D6}"/>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a:stretch/>
        </p:blipFill>
        <p:spPr>
          <a:xfrm>
            <a:off x="3028078" y="2968199"/>
            <a:ext cx="3330919" cy="845605"/>
          </a:xfrm>
          <a:prstGeom prst="rect">
            <a:avLst/>
          </a:prstGeom>
        </p:spPr>
      </p:pic>
    </p:spTree>
    <p:extLst>
      <p:ext uri="{BB962C8B-B14F-4D97-AF65-F5344CB8AC3E}">
        <p14:creationId xmlns:p14="http://schemas.microsoft.com/office/powerpoint/2010/main" val="2900459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7073A04-B98D-4686-BE2D-A9F2E63D9121}"/>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4068"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B7073A04-B98D-4686-BE2D-A9F2E63D9121}"/>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grpSp>
        <p:nvGrpSpPr>
          <p:cNvPr id="49" name="Group 48"/>
          <p:cNvGrpSpPr/>
          <p:nvPr/>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dirty="0">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a typeface="+mn-ea"/>
                <a:cs typeface="+mn-cs"/>
                <a:sym typeface="+mn-lt"/>
              </a:endParaRPr>
            </a:p>
          </p:txBody>
        </p:sp>
        <p:sp>
          <p:nvSpPr>
            <p:cNvPr id="60" name="Footnote example"/>
            <p:cNvSpPr txBox="1"/>
            <p:nvPr/>
          </p:nvSpPr>
          <p:spPr>
            <a:xfrm>
              <a:off x="630000" y="6144442"/>
              <a:ext cx="9030915" cy="415498"/>
            </a:xfrm>
            <a:prstGeom prst="rect">
              <a:avLst/>
            </a:prstGeom>
            <a:noFill/>
          </p:spPr>
          <p:txBody>
            <a:bodyPr wrap="square" lIns="0" tIns="0" rIns="0" bIns="0" rtlCol="0" anchor="b">
              <a:spAutoFit/>
            </a:body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a:xfrm>
            <a:off x="9677401"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r>
              <a:rPr lang="pl-PL"/>
              <a:t>29.09.2017</a:t>
            </a:r>
            <a:endParaRPr lang="fr-FR"/>
          </a:p>
        </p:txBody>
      </p:sp>
    </p:spTree>
    <p:extLst>
      <p:ext uri="{BB962C8B-B14F-4D97-AF65-F5344CB8AC3E}">
        <p14:creationId xmlns:p14="http://schemas.microsoft.com/office/powerpoint/2010/main" val="4756609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ercalaire 2">
    <p:spTree>
      <p:nvGrpSpPr>
        <p:cNvPr id="1" name=""/>
        <p:cNvGrpSpPr/>
        <p:nvPr/>
      </p:nvGrpSpPr>
      <p:grpSpPr>
        <a:xfrm>
          <a:off x="0" y="0"/>
          <a:ext cx="0" cy="0"/>
          <a:chOff x="0" y="0"/>
          <a:chExt cx="0" cy="0"/>
        </a:xfrm>
      </p:grpSpPr>
      <p:sp>
        <p:nvSpPr>
          <p:cNvPr id="9" name="Forme libre 8"/>
          <p:cNvSpPr/>
          <p:nvPr userDrawn="1"/>
        </p:nvSpPr>
        <p:spPr bwMode="gray">
          <a:xfrm>
            <a:off x="431801" y="333376"/>
            <a:ext cx="11760201" cy="5850001"/>
          </a:xfrm>
          <a:custGeom>
            <a:avLst/>
            <a:gdLst>
              <a:gd name="connsiteX0" fmla="*/ 315491 w 8820151"/>
              <a:gd name="connsiteY0" fmla="*/ 0 h 5850001"/>
              <a:gd name="connsiteX1" fmla="*/ 711374 w 8820151"/>
              <a:gd name="connsiteY1" fmla="*/ 0 h 5850001"/>
              <a:gd name="connsiteX2" fmla="*/ 8504660 w 8820151"/>
              <a:gd name="connsiteY2" fmla="*/ 0 h 5850001"/>
              <a:gd name="connsiteX3" fmla="*/ 8820150 w 8820151"/>
              <a:gd name="connsiteY3" fmla="*/ 0 h 5850001"/>
              <a:gd name="connsiteX4" fmla="*/ 8820150 w 8820151"/>
              <a:gd name="connsiteY4" fmla="*/ 315481 h 5850001"/>
              <a:gd name="connsiteX5" fmla="*/ 8820151 w 8820151"/>
              <a:gd name="connsiteY5" fmla="*/ 315491 h 5850001"/>
              <a:gd name="connsiteX6" fmla="*/ 8820150 w 8820151"/>
              <a:gd name="connsiteY6" fmla="*/ 5534510 h 5850001"/>
              <a:gd name="connsiteX7" fmla="*/ 8820150 w 8820151"/>
              <a:gd name="connsiteY7" fmla="*/ 5850000 h 5850001"/>
              <a:gd name="connsiteX8" fmla="*/ 8504669 w 8820151"/>
              <a:gd name="connsiteY8" fmla="*/ 5850000 h 5850001"/>
              <a:gd name="connsiteX9" fmla="*/ 8504659 w 8820151"/>
              <a:gd name="connsiteY9" fmla="*/ 5850001 h 5850001"/>
              <a:gd name="connsiteX10" fmla="*/ 315491 w 8820151"/>
              <a:gd name="connsiteY10" fmla="*/ 5850000 h 5850001"/>
              <a:gd name="connsiteX11" fmla="*/ 0 w 8820151"/>
              <a:gd name="connsiteY11" fmla="*/ 5534509 h 5850001"/>
              <a:gd name="connsiteX12" fmla="*/ 0 w 8820151"/>
              <a:gd name="connsiteY12" fmla="*/ 315491 h 5850001"/>
              <a:gd name="connsiteX13" fmla="*/ 315491 w 8820151"/>
              <a:gd name="connsiteY13"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51" h="5850001">
                <a:moveTo>
                  <a:pt x="315491" y="0"/>
                </a:moveTo>
                <a:lnTo>
                  <a:pt x="711374" y="0"/>
                </a:lnTo>
                <a:lnTo>
                  <a:pt x="8504660" y="0"/>
                </a:lnTo>
                <a:lnTo>
                  <a:pt x="8820150" y="0"/>
                </a:lnTo>
                <a:lnTo>
                  <a:pt x="8820150" y="315481"/>
                </a:lnTo>
                <a:lnTo>
                  <a:pt x="8820151" y="315491"/>
                </a:lnTo>
                <a:cubicBezTo>
                  <a:pt x="8820151" y="2055164"/>
                  <a:pt x="8820150" y="3794837"/>
                  <a:pt x="8820150" y="5534510"/>
                </a:cubicBez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a:solidFill>
            <a:srgbClr val="487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Titre 1"/>
          <p:cNvSpPr>
            <a:spLocks noGrp="1"/>
          </p:cNvSpPr>
          <p:nvPr>
            <p:ph type="title" hasCustomPrompt="1"/>
          </p:nvPr>
        </p:nvSpPr>
        <p:spPr bwMode="gray">
          <a:xfrm>
            <a:off x="3042269" y="514351"/>
            <a:ext cx="8652316" cy="5511800"/>
          </a:xfrm>
        </p:spPr>
        <p:txBody>
          <a:bodyPr anchor="ctr" anchorCtr="0"/>
          <a:lstStyle>
            <a:lvl1pPr>
              <a:defRPr sz="3750" b="0" cap="all" baseline="0">
                <a:solidFill>
                  <a:schemeClr val="bg1"/>
                </a:solidFill>
              </a:defRPr>
            </a:lvl1pPr>
          </a:lstStyle>
          <a:p>
            <a:r>
              <a:rPr lang="fr-FR" dirty="0"/>
              <a:t>Titre</a:t>
            </a:r>
          </a:p>
        </p:txBody>
      </p:sp>
      <p:sp>
        <p:nvSpPr>
          <p:cNvPr id="4" name="Espace réservé de la date 3"/>
          <p:cNvSpPr>
            <a:spLocks noGrp="1"/>
          </p:cNvSpPr>
          <p:nvPr>
            <p:ph type="dt" sz="half" idx="10"/>
          </p:nvPr>
        </p:nvSpPr>
        <p:spPr bwMode="gray"/>
        <p:txBody>
          <a:bodyPr/>
          <a:lstStyle/>
          <a:p>
            <a:endParaRPr lang="fr-FR"/>
          </a:p>
        </p:txBody>
      </p:sp>
      <p:sp>
        <p:nvSpPr>
          <p:cNvPr id="5" name="Espace réservé du pied de page 4"/>
          <p:cNvSpPr>
            <a:spLocks noGrp="1"/>
          </p:cNvSpPr>
          <p:nvPr>
            <p:ph type="ftr" sz="quarter" idx="11"/>
          </p:nvPr>
        </p:nvSpPr>
        <p:spPr bwMode="gray"/>
        <p:txBody>
          <a:bodyPr/>
          <a:lstStyle/>
          <a:p>
            <a:r>
              <a:rPr lang="fr-FR"/>
              <a:t>BPI - AAP</a:t>
            </a:r>
          </a:p>
        </p:txBody>
      </p:sp>
      <p:sp>
        <p:nvSpPr>
          <p:cNvPr id="6" name="Espace réservé du numéro de diapositive 5"/>
          <p:cNvSpPr>
            <a:spLocks noGrp="1"/>
          </p:cNvSpPr>
          <p:nvPr>
            <p:ph type="sldNum" sz="quarter" idx="12"/>
          </p:nvPr>
        </p:nvSpPr>
        <p:spPr bwMode="gray"/>
        <p:txBody>
          <a:bodyPr/>
          <a:lstStyle/>
          <a:p>
            <a:fld id="{65571E2A-2AE4-4AE9-A5FF-468BE27EC277}" type="slidenum">
              <a:rPr lang="fr-FR" smtClean="0"/>
              <a:pPr/>
              <a:t>‹#›</a:t>
            </a:fld>
            <a:endParaRPr lang="fr-FR"/>
          </a:p>
        </p:txBody>
      </p:sp>
    </p:spTree>
    <p:extLst>
      <p:ext uri="{BB962C8B-B14F-4D97-AF65-F5344CB8AC3E}">
        <p14:creationId xmlns:p14="http://schemas.microsoft.com/office/powerpoint/2010/main" val="13120822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5092"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14" name="Rectangle 13"/>
          <p:cNvSpPr/>
          <p:nvPr/>
        </p:nvSpPr>
        <p:spPr>
          <a:xfrm>
            <a:off x="0" y="5279185"/>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pic>
        <p:nvPicPr>
          <p:cNvPr id="18" name="Picture 17"/>
          <p:cNvPicPr>
            <a:picLocks noChangeAspect="1"/>
          </p:cNvPicPr>
          <p:nvPr/>
        </p:nvPicPr>
        <p:blipFill rotWithShape="1">
          <a:blip r:embed="rId7" cstate="email">
            <a:extLst>
              <a:ext uri="{28A0092B-C50C-407E-A947-70E740481C1C}">
                <a14:useLocalDpi xmlns:a14="http://schemas.microsoft.com/office/drawing/2010/main"/>
              </a:ext>
            </a:extLst>
          </a:blip>
          <a:srcRect l="1731" t="8741" r="102" b="27"/>
          <a:stretch/>
        </p:blipFill>
        <p:spPr>
          <a:xfrm rot="16200000" flipH="1">
            <a:off x="8471922" y="1973272"/>
            <a:ext cx="580573" cy="6858000"/>
          </a:xfrm>
          <a:prstGeom prst="rect">
            <a:avLst/>
          </a:prstGeom>
        </p:spPr>
      </p:pic>
      <p:pic>
        <p:nvPicPr>
          <p:cNvPr id="15" name="TitleAndEndImages"/>
          <p:cNvPicPr>
            <a:picLocks noChangeAspect="1"/>
          </p:cNvPicPr>
          <p:nvPr>
            <p:custDataLst>
              <p:tags r:id="rId3"/>
            </p:custDataLst>
          </p:nvPr>
        </p:nvPicPr>
        <p:blipFill rotWithShape="1">
          <a:blip r:embed="rId8" cstate="screen">
            <a:extLst>
              <a:ext uri="{28A0092B-C50C-407E-A947-70E740481C1C}">
                <a14:useLocalDpi xmlns:a14="http://schemas.microsoft.com/office/drawing/2010/main"/>
              </a:ext>
            </a:extLst>
          </a:blip>
          <a:srcRect/>
          <a:stretch/>
        </p:blipFill>
        <p:spPr>
          <a:xfrm flipH="1">
            <a:off x="0" y="0"/>
            <a:ext cx="12192000" cy="5276851"/>
          </a:xfrm>
          <a:prstGeom prst="rect">
            <a:avLst/>
          </a:prstGeom>
        </p:spPr>
      </p:pic>
      <p:sp>
        <p:nvSpPr>
          <p:cNvPr id="21" name="Rectangle 20"/>
          <p:cNvSpPr/>
          <p:nvPr/>
        </p:nvSpPr>
        <p:spPr bwMode="black">
          <a:xfrm>
            <a:off x="630936" y="626200"/>
            <a:ext cx="8125200" cy="5529600"/>
          </a:xfrm>
          <a:prstGeom prst="rect">
            <a:avLst/>
          </a:prstGeom>
          <a:gradFill flip="none" rotWithShape="1">
            <a:gsLst>
              <a:gs pos="0">
                <a:srgbClr val="009999"/>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sym typeface="+mn-lt"/>
            </a:endParaRPr>
          </a:p>
        </p:txBody>
      </p:sp>
      <p:sp>
        <p:nvSpPr>
          <p:cNvPr id="22" name="Text Placeholder 6"/>
          <p:cNvSpPr>
            <a:spLocks noGrp="1"/>
          </p:cNvSpPr>
          <p:nvPr>
            <p:ph type="body" sz="quarter" idx="12" hasCustomPrompt="1"/>
          </p:nvPr>
        </p:nvSpPr>
        <p:spPr bwMode="black">
          <a:xfrm>
            <a:off x="1117415" y="6207843"/>
            <a:ext cx="6868800" cy="327148"/>
          </a:xfrm>
          <a:prstGeom prst="rect">
            <a:avLst/>
          </a:prstGeom>
          <a:noFill/>
        </p:spPr>
        <p:txBody>
          <a:bodyPr anchor="ctr"/>
          <a:lstStyle>
            <a:lvl1pPr algn="l">
              <a:lnSpc>
                <a:spcPct val="110000"/>
              </a:lnSpc>
              <a:buNone/>
              <a:defRPr sz="1200" b="1" cap="all" baseline="0">
                <a:solidFill>
                  <a:schemeClr val="accent5"/>
                </a:solidFill>
                <a:latin typeface="+mn-lt"/>
                <a:ea typeface="+mn-ea"/>
                <a:cs typeface="+mn-cs"/>
                <a:sym typeface="+mn-lt"/>
              </a:defRPr>
            </a:lvl1pPr>
            <a:lvl2pPr algn="ctr">
              <a:buNone/>
              <a:defRPr/>
            </a:lvl2pPr>
            <a:lvl3pPr marL="0" indent="0" algn="ctr">
              <a:buNone/>
              <a:defRPr/>
            </a:lvl3pPr>
            <a:lvl4pPr marL="228594" indent="0" algn="ctr">
              <a:buNone/>
              <a:defRPr/>
            </a:lvl4pPr>
            <a:lvl5pPr marL="457189" indent="0" algn="ctr">
              <a:buNone/>
              <a:defRPr/>
            </a:lvl5pPr>
          </a:lstStyle>
          <a:p>
            <a:pPr lvl="0"/>
            <a:r>
              <a:rPr lang="en-US" dirty="0"/>
              <a:t>Click to edit date/place</a:t>
            </a:r>
          </a:p>
        </p:txBody>
      </p:sp>
      <p:sp>
        <p:nvSpPr>
          <p:cNvPr id="26" name="Subtitle 2"/>
          <p:cNvSpPr>
            <a:spLocks noGrp="1"/>
          </p:cNvSpPr>
          <p:nvPr>
            <p:ph type="subTitle" idx="1" hasCustomPrompt="1"/>
          </p:nvPr>
        </p:nvSpPr>
        <p:spPr bwMode="white">
          <a:xfrm>
            <a:off x="1117415" y="5495707"/>
            <a:ext cx="6868800" cy="436195"/>
          </a:xfrm>
          <a:prstGeom prst="rect">
            <a:avLst/>
          </a:prstGeom>
        </p:spPr>
        <p:txBody>
          <a:bodyPr anchor="ctr"/>
          <a:lstStyle>
            <a:lvl1pPr marL="0" indent="0" algn="l">
              <a:lnSpc>
                <a:spcPct val="110000"/>
              </a:lnSpc>
              <a:buNone/>
              <a:defRPr sz="1600">
                <a:solidFill>
                  <a:schemeClr val="bg1"/>
                </a:solidFill>
                <a:latin typeface="+mn-lt"/>
                <a:ea typeface="+mn-ea"/>
                <a:cs typeface="+mn-cs"/>
                <a:sym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Subtitle in sentence case</a:t>
            </a:r>
          </a:p>
        </p:txBody>
      </p:sp>
      <p:sp>
        <p:nvSpPr>
          <p:cNvPr id="27" name="Title 1"/>
          <p:cNvSpPr>
            <a:spLocks noGrp="1"/>
          </p:cNvSpPr>
          <p:nvPr>
            <p:ph type="ctrTitle" hasCustomPrompt="1"/>
          </p:nvPr>
        </p:nvSpPr>
        <p:spPr bwMode="ltGray">
          <a:xfrm>
            <a:off x="1117415" y="1886243"/>
            <a:ext cx="6868800" cy="3138423"/>
          </a:xfrm>
        </p:spPr>
        <p:txBody>
          <a:bodyPr anchor="b">
            <a:normAutofit/>
          </a:bodyPr>
          <a:lstStyle>
            <a:lvl1pPr algn="l">
              <a:lnSpc>
                <a:spcPct val="93000"/>
              </a:lnSpc>
              <a:defRPr sz="5400">
                <a:solidFill>
                  <a:schemeClr val="bg1"/>
                </a:solidFill>
                <a:latin typeface="+mj-lt"/>
                <a:ea typeface="+mj-ea"/>
                <a:cs typeface="+mj-cs"/>
                <a:sym typeface="+mj-lt"/>
              </a:defRPr>
            </a:lvl1pPr>
          </a:lstStyle>
          <a:p>
            <a:r>
              <a:rPr lang="en-US" dirty="0"/>
              <a:t>Title in Title Case</a:t>
            </a:r>
          </a:p>
        </p:txBody>
      </p:sp>
      <p:sp>
        <p:nvSpPr>
          <p:cNvPr id="17" name="Picture Placeholder 8">
            <a:extLst>
              <a:ext uri="{FF2B5EF4-FFF2-40B4-BE49-F238E27FC236}">
                <a16:creationId xmlns:a16="http://schemas.microsoft.com/office/drawing/2014/main" id="{39414F65-C9FE-4CE1-AE9D-666E636050CD}"/>
              </a:ext>
            </a:extLst>
          </p:cNvPr>
          <p:cNvSpPr>
            <a:spLocks noGrp="1"/>
          </p:cNvSpPr>
          <p:nvPr>
            <p:ph type="pic" sz="quarter" idx="13" hasCustomPrompt="1"/>
          </p:nvPr>
        </p:nvSpPr>
        <p:spPr>
          <a:xfrm>
            <a:off x="9366562" y="5570644"/>
            <a:ext cx="1867935" cy="896833"/>
          </a:xfrm>
          <a:prstGeom prst="rect">
            <a:avLst/>
          </a:prstGeom>
        </p:spPr>
        <p:txBody>
          <a:bodyPr anchor="b"/>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Logo</a:t>
            </a:r>
          </a:p>
        </p:txBody>
      </p:sp>
      <p:pic>
        <p:nvPicPr>
          <p:cNvPr id="13" name="Picture 12" descr="Logo&#10;&#10;Description automatically generated">
            <a:extLst>
              <a:ext uri="{FF2B5EF4-FFF2-40B4-BE49-F238E27FC236}">
                <a16:creationId xmlns:a16="http://schemas.microsoft.com/office/drawing/2014/main" id="{2A38981F-FE78-4274-9D43-BCC33C40441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117415" y="1184044"/>
            <a:ext cx="2111832" cy="536121"/>
          </a:xfrm>
          <a:prstGeom prst="rect">
            <a:avLst/>
          </a:prstGeom>
        </p:spPr>
      </p:pic>
    </p:spTree>
    <p:extLst>
      <p:ext uri="{BB962C8B-B14F-4D97-AF65-F5344CB8AC3E}">
        <p14:creationId xmlns:p14="http://schemas.microsoft.com/office/powerpoint/2010/main" val="1359791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EDA5D0E-7100-4730-B114-135333B7F281}"/>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6150" name="think-cell Slide" r:id="rId5" imgW="327" imgH="327" progId="TCLayout.ActiveDocument.1">
                  <p:embed/>
                </p:oleObj>
              </mc:Choice>
              <mc:Fallback>
                <p:oleObj name="think-cell Slide" r:id="rId5" imgW="327" imgH="327" progId="TCLayout.ActiveDocument.1">
                  <p:embed/>
                  <p:pic>
                    <p:nvPicPr>
                      <p:cNvPr id="3" name="Object 2" hidden="1">
                        <a:extLst>
                          <a:ext uri="{FF2B5EF4-FFF2-40B4-BE49-F238E27FC236}">
                            <a16:creationId xmlns:a16="http://schemas.microsoft.com/office/drawing/2014/main" id="{4EDA5D0E-7100-4730-B114-135333B7F281}"/>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57" name="Date Placeholder 56"/>
          <p:cNvSpPr>
            <a:spLocks noGrp="1"/>
          </p:cNvSpPr>
          <p:nvPr>
            <p:ph type="dt" sz="half" idx="14"/>
          </p:nvPr>
        </p:nvSpPr>
        <p:spPr>
          <a:xfrm>
            <a:off x="9677401"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dirty="0">
              <a:sym typeface="+mn-lt"/>
            </a:endParaRPr>
          </a:p>
        </p:txBody>
      </p:sp>
      <p:sp>
        <p:nvSpPr>
          <p:cNvPr id="8" name="Title 7"/>
          <p:cNvSpPr>
            <a:spLocks noGrp="1"/>
          </p:cNvSpPr>
          <p:nvPr>
            <p:ph type="title" hasCustomPrompt="1"/>
          </p:nvPr>
        </p:nvSpPr>
        <p:spPr>
          <a:xfrm>
            <a:off x="630001" y="622802"/>
            <a:ext cx="10933351" cy="332399"/>
          </a:xfrm>
        </p:spPr>
        <p:txBody>
          <a:bodyPr/>
          <a:lstStyle>
            <a:lvl1pPr>
              <a:defRPr>
                <a:latin typeface="+mj-lt"/>
                <a:ea typeface="+mj-ea"/>
                <a:cs typeface="+mj-cs"/>
                <a:sym typeface="+mj-lt"/>
              </a:defRPr>
            </a:lvl1pPr>
          </a:lstStyle>
          <a:p>
            <a:r>
              <a:rPr lang="en-US" dirty="0"/>
              <a:t>Click to add title</a:t>
            </a:r>
          </a:p>
        </p:txBody>
      </p:sp>
      <p:graphicFrame>
        <p:nvGraphicFramePr>
          <p:cNvPr id="5" name="Object 2" hidden="1">
            <a:extLst>
              <a:ext uri="{FF2B5EF4-FFF2-40B4-BE49-F238E27FC236}">
                <a16:creationId xmlns:a16="http://schemas.microsoft.com/office/drawing/2014/main" id="{4EDA5D0E-7100-4730-B114-135333B7F281}"/>
              </a:ext>
            </a:extLst>
          </p:cNvPr>
          <p:cNvGraphicFramePr>
            <a:graphicFrameLocks noChangeAspect="1"/>
          </p:cNvGraphicFramePr>
          <p:nvPr userDrawn="1">
            <p:custDataLst>
              <p:tags r:id="rId3"/>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6151" name="think-cell Slide" r:id="rId5" imgW="327" imgH="327" progId="TCLayout.ActiveDocument.1">
                  <p:embed/>
                </p:oleObj>
              </mc:Choice>
              <mc:Fallback>
                <p:oleObj name="think-cell Slide" r:id="rId5" imgW="327" imgH="327" progId="TCLayout.ActiveDocument.1">
                  <p:embed/>
                  <p:pic>
                    <p:nvPicPr>
                      <p:cNvPr id="5" name="Object 2" hidden="1">
                        <a:extLst>
                          <a:ext uri="{FF2B5EF4-FFF2-40B4-BE49-F238E27FC236}">
                            <a16:creationId xmlns:a16="http://schemas.microsoft.com/office/drawing/2014/main" id="{4EDA5D0E-7100-4730-B114-135333B7F281}"/>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Tree>
    <p:extLst>
      <p:ext uri="{BB962C8B-B14F-4D97-AF65-F5344CB8AC3E}">
        <p14:creationId xmlns:p14="http://schemas.microsoft.com/office/powerpoint/2010/main" val="1740518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D. Title and Tex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DDDAFCF-3F9A-4890-B439-71431E4C2D3F}"/>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7140" name="think-cell Slide" r:id="rId4" imgW="327" imgH="327" progId="TCLayout.ActiveDocument.1">
                  <p:embed/>
                </p:oleObj>
              </mc:Choice>
              <mc:Fallback>
                <p:oleObj name="think-cell Slide" r:id="rId4" imgW="327" imgH="327" progId="TCLayout.ActiveDocument.1">
                  <p:embed/>
                  <p:pic>
                    <p:nvPicPr>
                      <p:cNvPr id="5" name="Object 4" hidden="1">
                        <a:extLst>
                          <a:ext uri="{FF2B5EF4-FFF2-40B4-BE49-F238E27FC236}">
                            <a16:creationId xmlns:a16="http://schemas.microsoft.com/office/drawing/2014/main" id="{3DDDAFCF-3F9A-4890-B439-71431E4C2D3F}"/>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defRPr>
                <a:latin typeface="+mj-lt"/>
                <a:ea typeface="+mj-ea"/>
                <a:cs typeface="+mj-cs"/>
                <a:sym typeface="+mj-lt"/>
              </a:defRPr>
            </a:lvl1pPr>
          </a:lstStyle>
          <a:p>
            <a:r>
              <a:rPr lang="en-US"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hasCustomPrompt="1"/>
          </p:nvPr>
        </p:nvSpPr>
        <p:spPr>
          <a:xfrm>
            <a:off x="629400" y="2085628"/>
            <a:ext cx="10933951"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1482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98B7233-70F5-4EB7-ADD6-03EC3987AE4A}"/>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8164"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498B7233-70F5-4EB7-ADD6-03EC3987AE4A}"/>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4" name="Date Placeholder 3"/>
          <p:cNvSpPr>
            <a:spLocks noGrp="1"/>
          </p:cNvSpPr>
          <p:nvPr>
            <p:ph type="dt" sz="half" idx="14"/>
          </p:nvPr>
        </p:nvSpPr>
        <p:spPr>
          <a:xfrm>
            <a:off x="9677401"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r>
              <a:rPr lang="pl-PL"/>
              <a:t>29.09.2017</a:t>
            </a:r>
            <a:endParaRPr lang="fr-FR"/>
          </a:p>
        </p:txBody>
      </p:sp>
      <p:sp>
        <p:nvSpPr>
          <p:cNvPr id="7" name="Rectangle 6"/>
          <p:cNvSpPr/>
          <p:nvPr/>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30000" y="2158989"/>
            <a:ext cx="3744000"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tx2"/>
                </a:solidFill>
                <a:latin typeface="+mj-lt"/>
                <a:ea typeface="+mj-ea"/>
                <a:cs typeface="+mj-cs"/>
                <a:sym typeface="+mj-lt"/>
              </a:defRPr>
            </a:lvl1pPr>
          </a:lstStyle>
          <a:p>
            <a:r>
              <a:rPr lang="en-US" dirty="0"/>
              <a:t>Click to add title</a:t>
            </a:r>
          </a:p>
        </p:txBody>
      </p:sp>
    </p:spTree>
    <p:extLst>
      <p:ext uri="{BB962C8B-B14F-4D97-AF65-F5344CB8AC3E}">
        <p14:creationId xmlns:p14="http://schemas.microsoft.com/office/powerpoint/2010/main" val="1261572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D. Section header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5C3797D-B3C5-4585-B966-0ECAE3C55828}"/>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9188"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E5C3797D-B3C5-4585-B966-0ECAE3C55828}"/>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9" name="Date Placeholder 8"/>
          <p:cNvSpPr>
            <a:spLocks noGrp="1"/>
          </p:cNvSpPr>
          <p:nvPr>
            <p:ph type="dt" sz="half" idx="10"/>
          </p:nvPr>
        </p:nvSpPr>
        <p:spPr>
          <a:xfrm>
            <a:off x="9677401"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r>
              <a:rPr lang="pl-PL"/>
              <a:t>29.09.2017</a:t>
            </a:r>
            <a:endParaRPr lang="fr-FR"/>
          </a:p>
        </p:txBody>
      </p:sp>
      <p:sp>
        <p:nvSpPr>
          <p:cNvPr id="8" name="Title 1"/>
          <p:cNvSpPr>
            <a:spLocks noGrp="1"/>
          </p:cNvSpPr>
          <p:nvPr>
            <p:ph type="title" hasCustomPrompt="1"/>
          </p:nvPr>
        </p:nvSpPr>
        <p:spPr bwMode="blackWhite">
          <a:xfrm>
            <a:off x="1284743" y="2668041"/>
            <a:ext cx="9620491" cy="3201027"/>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377"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dirty="0"/>
              <a:t>Click to add section title</a:t>
            </a:r>
          </a:p>
        </p:txBody>
      </p:sp>
      <p:sp>
        <p:nvSpPr>
          <p:cNvPr id="11" name="Rectangle 10"/>
          <p:cNvSpPr/>
          <p:nvPr/>
        </p:nvSpPr>
        <p:spPr bwMode="white">
          <a:xfrm>
            <a:off x="1280694" y="1424082"/>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Tree>
    <p:extLst>
      <p:ext uri="{BB962C8B-B14F-4D97-AF65-F5344CB8AC3E}">
        <p14:creationId xmlns:p14="http://schemas.microsoft.com/office/powerpoint/2010/main" val="16772399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AAFD166-50B4-49DB-8615-D9066459DD05}"/>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0212"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BAAFD166-50B4-49DB-8615-D9066459DD05}"/>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9" name="Date Placeholder 8"/>
          <p:cNvSpPr>
            <a:spLocks noGrp="1"/>
          </p:cNvSpPr>
          <p:nvPr>
            <p:ph type="dt" sz="half" idx="10"/>
          </p:nvPr>
        </p:nvSpPr>
        <p:spPr>
          <a:xfrm>
            <a:off x="9677401"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r>
              <a:rPr lang="pl-PL"/>
              <a:t>29.09.2017</a:t>
            </a:r>
            <a:endParaRPr lang="fr-FR"/>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dirty="0"/>
              <a:t>Click to add section title</a:t>
            </a:r>
          </a:p>
        </p:txBody>
      </p:sp>
      <p:cxnSp>
        <p:nvCxnSpPr>
          <p:cNvPr id="10" name="Straight Connector 9"/>
          <p:cNvCxnSpPr/>
          <p:nvPr/>
        </p:nvCxnSpPr>
        <p:spPr bwMode="white">
          <a:xfrm>
            <a:off x="630001"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495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D. White one third">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AE39A46-A8EA-43D7-942F-58C05D1473E6}"/>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1236"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8AE39A46-A8EA-43D7-942F-58C05D1473E6}"/>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4064995" y="0"/>
            <a:ext cx="416951" cy="6858000"/>
          </a:xfrm>
          <a:prstGeom prst="rect">
            <a:avLst/>
          </a:prstGeom>
        </p:spPr>
      </p:pic>
      <p:sp>
        <p:nvSpPr>
          <p:cNvPr id="18" name="Date Placeholder 1"/>
          <p:cNvSpPr>
            <a:spLocks noGrp="1"/>
          </p:cNvSpPr>
          <p:nvPr>
            <p:ph type="dt" sz="half" idx="31"/>
          </p:nvPr>
        </p:nvSpPr>
        <p:spPr>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r>
              <a:rPr lang="pl-PL"/>
              <a:t>29.09.2017</a:t>
            </a:r>
            <a:endParaRPr lang="fr-FR"/>
          </a:p>
        </p:txBody>
      </p:sp>
      <p:sp>
        <p:nvSpPr>
          <p:cNvPr id="20" name="TextBox 19"/>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4" name="Rectangle 23"/>
          <p:cNvSpPr/>
          <p:nvPr/>
        </p:nvSpPr>
        <p:spPr bwMode="white">
          <a:xfrm>
            <a:off x="1"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30001" y="2681103"/>
            <a:ext cx="3127881" cy="1495795"/>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dirty="0"/>
              <a:t>Click to add title</a:t>
            </a:r>
          </a:p>
        </p:txBody>
      </p:sp>
    </p:spTree>
    <p:extLst>
      <p:ext uri="{BB962C8B-B14F-4D97-AF65-F5344CB8AC3E}">
        <p14:creationId xmlns:p14="http://schemas.microsoft.com/office/powerpoint/2010/main" val="738248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D. Green highlight">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B83A96C-50A6-4380-B858-55443E0E76F1}"/>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2260" name="think-cell Slide" r:id="rId4" imgW="327" imgH="327" progId="TCLayout.ActiveDocument.1">
                  <p:embed/>
                </p:oleObj>
              </mc:Choice>
              <mc:Fallback>
                <p:oleObj name="think-cell Slide" r:id="rId4" imgW="327" imgH="327" progId="TCLayout.ActiveDocument.1">
                  <p:embed/>
                  <p:pic>
                    <p:nvPicPr>
                      <p:cNvPr id="4" name="Object 3" hidden="1">
                        <a:extLst>
                          <a:ext uri="{FF2B5EF4-FFF2-40B4-BE49-F238E27FC236}">
                            <a16:creationId xmlns:a16="http://schemas.microsoft.com/office/drawing/2014/main" id="{6B83A96C-50A6-4380-B858-55443E0E76F1}"/>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7165607" y="0"/>
            <a:ext cx="416951" cy="6858000"/>
          </a:xfrm>
          <a:prstGeom prst="rect">
            <a:avLst/>
          </a:prstGeom>
        </p:spPr>
      </p:pic>
      <p:sp>
        <p:nvSpPr>
          <p:cNvPr id="14" name="Rectangle 13"/>
          <p:cNvSpPr/>
          <p:nvPr/>
        </p:nvSpPr>
        <p:spPr bwMode="white">
          <a:xfrm>
            <a:off x="1"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r>
              <a:rPr lang="pl-PL"/>
              <a:t>29.09.2017</a:t>
            </a:r>
            <a:endParaRPr lang="fr-FR"/>
          </a:p>
        </p:txBody>
      </p:sp>
      <p:sp>
        <p:nvSpPr>
          <p:cNvPr id="19" name="TextBox 18"/>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1" y="622802"/>
            <a:ext cx="6276529" cy="332399"/>
          </a:xfrm>
          <a:prstGeom prst="rect">
            <a:avLst/>
          </a:prstGeom>
        </p:spPr>
        <p:txBody>
          <a:bodyPr/>
          <a:lstStyle>
            <a:lvl1pPr>
              <a:defRPr>
                <a:latin typeface="+mj-lt"/>
                <a:ea typeface="+mj-ea"/>
                <a:cs typeface="+mj-cs"/>
                <a:sym typeface="+mj-lt"/>
              </a:defRPr>
            </a:lvl1pPr>
          </a:lstStyle>
          <a:p>
            <a:r>
              <a:rPr lang="en-US" dirty="0"/>
              <a:t>Click to add title</a:t>
            </a:r>
          </a:p>
        </p:txBody>
      </p:sp>
    </p:spTree>
    <p:extLst>
      <p:ext uri="{BB962C8B-B14F-4D97-AF65-F5344CB8AC3E}">
        <p14:creationId xmlns:p14="http://schemas.microsoft.com/office/powerpoint/2010/main" val="3484642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D. Four column green">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80EE76-E0A9-4C19-BC97-F7E4417873C3}"/>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3284" name="think-cell Slide" r:id="rId4" imgW="327" imgH="327" progId="TCLayout.ActiveDocument.1">
                  <p:embed/>
                </p:oleObj>
              </mc:Choice>
              <mc:Fallback>
                <p:oleObj name="think-cell Slide" r:id="rId4" imgW="327" imgH="327" progId="TCLayout.ActiveDocument.1">
                  <p:embed/>
                  <p:pic>
                    <p:nvPicPr>
                      <p:cNvPr id="4" name="Object 3" hidden="1">
                        <a:extLst>
                          <a:ext uri="{FF2B5EF4-FFF2-40B4-BE49-F238E27FC236}">
                            <a16:creationId xmlns:a16="http://schemas.microsoft.com/office/drawing/2014/main" id="{9380EE76-E0A9-4C19-BC97-F7E4417873C3}"/>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pic>
        <p:nvPicPr>
          <p:cNvPr id="16" name="Picture 15"/>
          <p:cNvPicPr>
            <a:picLocks noChangeAspect="1"/>
          </p:cNvPicPr>
          <p:nvPr/>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9029247" y="0"/>
            <a:ext cx="416951" cy="6858000"/>
          </a:xfrm>
          <a:prstGeom prst="rect">
            <a:avLst/>
          </a:prstGeom>
        </p:spPr>
      </p:pic>
      <p:sp>
        <p:nvSpPr>
          <p:cNvPr id="10" name="Rectangle 9"/>
          <p:cNvSpPr/>
          <p:nvPr/>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77401" y="6405036"/>
            <a:ext cx="1482051" cy="153888"/>
          </a:xfrm>
          <a:prstGeom prst="rect">
            <a:avLst/>
          </a:prstGeom>
        </p:spPr>
        <p:txBody>
          <a:bodyPr/>
          <a:lstStyle>
            <a:lvl1pPr>
              <a:defRPr>
                <a:solidFill>
                  <a:schemeClr val="bg1"/>
                </a:solidFill>
                <a:latin typeface="+mn-lt"/>
                <a:ea typeface="+mn-ea"/>
                <a:cs typeface="+mn-cs"/>
                <a:sym typeface="+mn-lt"/>
              </a:defRPr>
            </a:lvl1pPr>
          </a:lstStyle>
          <a:p>
            <a:r>
              <a:rPr lang="pl-PL"/>
              <a:t>29.09.2017</a:t>
            </a:r>
            <a:endParaRPr lang="fr-F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2"/>
            <a:ext cx="8101584" cy="332399"/>
          </a:xfrm>
          <a:prstGeom prst="rect">
            <a:avLst/>
          </a:prstGeom>
        </p:spPr>
        <p:txBody>
          <a:bodyPr/>
          <a:lstStyle>
            <a:lvl1pPr>
              <a:defRPr>
                <a:latin typeface="+mj-lt"/>
                <a:ea typeface="+mj-ea"/>
                <a:cs typeface="+mj-cs"/>
                <a:sym typeface="+mj-lt"/>
              </a:defRPr>
            </a:lvl1pPr>
          </a:lstStyle>
          <a:p>
            <a:r>
              <a:rPr lang="en-US" dirty="0"/>
              <a:t>Click to add title</a:t>
            </a:r>
          </a:p>
        </p:txBody>
      </p:sp>
    </p:spTree>
    <p:extLst>
      <p:ext uri="{BB962C8B-B14F-4D97-AF65-F5344CB8AC3E}">
        <p14:creationId xmlns:p14="http://schemas.microsoft.com/office/powerpoint/2010/main" val="1069029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D. Green one third">
    <p:bg>
      <p:bgPr>
        <a:gradFill>
          <a:gsLst>
            <a:gs pos="0">
              <a:srgbClr val="009999"/>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08BADAC-6F35-4C71-B731-5F308BB7C732}"/>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4308"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408BADAC-6F35-4C71-B731-5F308BB7C732}"/>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pic>
        <p:nvPicPr>
          <p:cNvPr id="23" name="Picture 22"/>
          <p:cNvPicPr>
            <a:picLocks noChangeAspect="1"/>
          </p:cNvPicPr>
          <p:nvPr/>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3671070" y="0"/>
            <a:ext cx="416951" cy="6858000"/>
          </a:xfrm>
          <a:prstGeom prst="rect">
            <a:avLst/>
          </a:prstGeom>
        </p:spPr>
      </p:pic>
      <p:sp>
        <p:nvSpPr>
          <p:cNvPr id="24" name="Title 4"/>
          <p:cNvSpPr>
            <a:spLocks noGrp="1"/>
          </p:cNvSpPr>
          <p:nvPr>
            <p:ph type="title" hasCustomPrompt="1"/>
          </p:nvPr>
        </p:nvSpPr>
        <p:spPr>
          <a:xfrm>
            <a:off x="630001" y="2681103"/>
            <a:ext cx="3127881" cy="1495795"/>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dirty="0"/>
              <a:t>Click to add title</a:t>
            </a:r>
          </a:p>
        </p:txBody>
      </p:sp>
      <p:sp>
        <p:nvSpPr>
          <p:cNvPr id="26" name="Rectangle 25"/>
          <p:cNvSpPr/>
          <p:nvPr/>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77401"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r>
              <a:rPr lang="pl-PL"/>
              <a:t>29.09.2017</a:t>
            </a:r>
            <a:endParaRPr lang="fr-FR"/>
          </a:p>
        </p:txBody>
      </p:sp>
      <p:sp>
        <p:nvSpPr>
          <p:cNvPr id="28" name="TextBox 27"/>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377"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165333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26" Type="http://schemas.openxmlformats.org/officeDocument/2006/relationships/image" Target="../media/image42.png"/><Relationship Id="rId3" Type="http://schemas.openxmlformats.org/officeDocument/2006/relationships/slideLayout" Target="../slideLayouts/slideLayout197.xml"/><Relationship Id="rId21" Type="http://schemas.openxmlformats.org/officeDocument/2006/relationships/theme" Target="../theme/theme10.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5" Type="http://schemas.openxmlformats.org/officeDocument/2006/relationships/image" Target="../media/image41.emf"/><Relationship Id="rId2" Type="http://schemas.openxmlformats.org/officeDocument/2006/relationships/slideLayout" Target="../slideLayouts/slideLayout196.xml"/><Relationship Id="rId16" Type="http://schemas.openxmlformats.org/officeDocument/2006/relationships/slideLayout" Target="../slideLayouts/slideLayout210.xml"/><Relationship Id="rId20" Type="http://schemas.openxmlformats.org/officeDocument/2006/relationships/slideLayout" Target="../slideLayouts/slideLayout214.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24" Type="http://schemas.openxmlformats.org/officeDocument/2006/relationships/oleObject" Target="../embeddings/oleObject107.bin"/><Relationship Id="rId5" Type="http://schemas.openxmlformats.org/officeDocument/2006/relationships/slideLayout" Target="../slideLayouts/slideLayout199.xml"/><Relationship Id="rId15" Type="http://schemas.openxmlformats.org/officeDocument/2006/relationships/slideLayout" Target="../slideLayouts/slideLayout209.xml"/><Relationship Id="rId23" Type="http://schemas.openxmlformats.org/officeDocument/2006/relationships/tags" Target="../tags/tag142.xml"/><Relationship Id="rId10" Type="http://schemas.openxmlformats.org/officeDocument/2006/relationships/slideLayout" Target="../slideLayouts/slideLayout204.xml"/><Relationship Id="rId19" Type="http://schemas.openxmlformats.org/officeDocument/2006/relationships/slideLayout" Target="../slideLayouts/slideLayout213.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 Id="rId22" Type="http://schemas.openxmlformats.org/officeDocument/2006/relationships/vmlDrawing" Target="../drawings/vmlDrawing106.vml"/><Relationship Id="rId27" Type="http://schemas.openxmlformats.org/officeDocument/2006/relationships/image" Target="../media/image1.e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18" Type="http://schemas.openxmlformats.org/officeDocument/2006/relationships/tags" Target="../tags/tag162.xml"/><Relationship Id="rId3" Type="http://schemas.openxmlformats.org/officeDocument/2006/relationships/slideLayout" Target="../slideLayouts/slideLayout217.xml"/><Relationship Id="rId21" Type="http://schemas.openxmlformats.org/officeDocument/2006/relationships/image" Target="../media/image23.png"/><Relationship Id="rId7" Type="http://schemas.openxmlformats.org/officeDocument/2006/relationships/slideLayout" Target="../slideLayouts/slideLayout221.xml"/><Relationship Id="rId12" Type="http://schemas.openxmlformats.org/officeDocument/2006/relationships/slideLayout" Target="../slideLayouts/slideLayout226.xml"/><Relationship Id="rId17" Type="http://schemas.openxmlformats.org/officeDocument/2006/relationships/vmlDrawing" Target="../drawings/vmlDrawing125.vml"/><Relationship Id="rId2" Type="http://schemas.openxmlformats.org/officeDocument/2006/relationships/slideLayout" Target="../slideLayouts/slideLayout216.xml"/><Relationship Id="rId16" Type="http://schemas.openxmlformats.org/officeDocument/2006/relationships/theme" Target="../theme/theme11.xml"/><Relationship Id="rId20" Type="http://schemas.openxmlformats.org/officeDocument/2006/relationships/image" Target="../media/image51.emf"/><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slideLayout" Target="../slideLayouts/slideLayout229.xml"/><Relationship Id="rId10" Type="http://schemas.openxmlformats.org/officeDocument/2006/relationships/slideLayout" Target="../slideLayouts/slideLayout224.xml"/><Relationship Id="rId19" Type="http://schemas.openxmlformats.org/officeDocument/2006/relationships/oleObject" Target="../embeddings/oleObject126.bin"/><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 Id="rId22" Type="http://schemas.openxmlformats.org/officeDocument/2006/relationships/image" Target="../media/image1.e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18" Type="http://schemas.openxmlformats.org/officeDocument/2006/relationships/image" Target="../media/image23.png"/><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theme" Target="../theme/theme12.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5" Type="http://schemas.openxmlformats.org/officeDocument/2006/relationships/slideLayout" Target="../slideLayouts/slideLayout244.xml"/><Relationship Id="rId10" Type="http://schemas.openxmlformats.org/officeDocument/2006/relationships/slideLayout" Target="../slideLayouts/slideLayout239.xml"/><Relationship Id="rId19" Type="http://schemas.openxmlformats.org/officeDocument/2006/relationships/image" Target="../media/image1.emf"/><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6" Type="http://schemas.openxmlformats.org/officeDocument/2006/relationships/image" Target="../media/image1.emf"/><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theme" Target="../theme/theme13.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image" Target="../media/image8.jpeg"/><Relationship Id="rId5" Type="http://schemas.openxmlformats.org/officeDocument/2006/relationships/slideLayout" Target="../slideLayouts/slideLayout264.xml"/><Relationship Id="rId10" Type="http://schemas.openxmlformats.org/officeDocument/2006/relationships/theme" Target="../theme/theme14.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6" Type="http://schemas.openxmlformats.org/officeDocument/2006/relationships/image" Target="../media/image54.png"/><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5" Type="http://schemas.openxmlformats.org/officeDocument/2006/relationships/theme" Target="../theme/theme15.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slideLayout" Target="../slideLayouts/slideLayout282.xml"/></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heme" Target="../theme/theme16.xml"/><Relationship Id="rId7" Type="http://schemas.openxmlformats.org/officeDocument/2006/relationships/image" Target="../media/image41.emf"/><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oleObject" Target="../embeddings/oleObject128.bin"/><Relationship Id="rId5" Type="http://schemas.openxmlformats.org/officeDocument/2006/relationships/tags" Target="../tags/tag164.xml"/><Relationship Id="rId4" Type="http://schemas.openxmlformats.org/officeDocument/2006/relationships/vmlDrawing" Target="../drawings/vmlDrawing127.vml"/><Relationship Id="rId9" Type="http://schemas.openxmlformats.org/officeDocument/2006/relationships/image" Target="../media/image1.emf"/></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slideLayout" Target="../slideLayouts/slideLayout297.xml"/><Relationship Id="rId18" Type="http://schemas.openxmlformats.org/officeDocument/2006/relationships/oleObject" Target="../embeddings/oleObject129.bin"/><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17" Type="http://schemas.openxmlformats.org/officeDocument/2006/relationships/tags" Target="../tags/tag166.xml"/><Relationship Id="rId2" Type="http://schemas.openxmlformats.org/officeDocument/2006/relationships/slideLayout" Target="../slideLayouts/slideLayout286.xml"/><Relationship Id="rId16" Type="http://schemas.openxmlformats.org/officeDocument/2006/relationships/vmlDrawing" Target="../drawings/vmlDrawing128.vml"/><Relationship Id="rId20" Type="http://schemas.openxmlformats.org/officeDocument/2006/relationships/image" Target="../media/image1.emf"/><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theme" Target="../theme/theme17.xml"/><Relationship Id="rId10" Type="http://schemas.openxmlformats.org/officeDocument/2006/relationships/slideLayout" Target="../slideLayouts/slideLayout294.xml"/><Relationship Id="rId19" Type="http://schemas.openxmlformats.org/officeDocument/2006/relationships/image" Target="../media/image57.emf"/><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slideLayout" Target="../slideLayouts/slideLayout29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Layout" Target="../slideLayouts/slideLayout311.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6" Type="http://schemas.openxmlformats.org/officeDocument/2006/relationships/image" Target="../media/image1.emf"/><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5" Type="http://schemas.openxmlformats.org/officeDocument/2006/relationships/theme" Target="../theme/theme18.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slideLayout" Target="../slideLayouts/slideLayout3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8.jpe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ags" Target="../tags/tag1.xml"/><Relationship Id="rId3" Type="http://schemas.openxmlformats.org/officeDocument/2006/relationships/slideLayout" Target="../slideLayouts/slideLayout35.xml"/><Relationship Id="rId21" Type="http://schemas.openxmlformats.org/officeDocument/2006/relationships/image" Target="../media/image13.emf"/><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vmlDrawing" Target="../drawings/vmlDrawing1.vml"/><Relationship Id="rId2" Type="http://schemas.openxmlformats.org/officeDocument/2006/relationships/slideLayout" Target="../slideLayouts/slideLayout34.xml"/><Relationship Id="rId16" Type="http://schemas.openxmlformats.org/officeDocument/2006/relationships/theme" Target="../theme/theme3.xml"/><Relationship Id="rId20" Type="http://schemas.openxmlformats.org/officeDocument/2006/relationships/oleObject" Target="../embeddings/oleObject1.bin"/><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ags" Target="../tags/tag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1.emf"/><Relationship Id="rId2" Type="http://schemas.openxmlformats.org/officeDocument/2006/relationships/slideLayout" Target="../slideLayouts/slideLayout49.xml"/><Relationship Id="rId16" Type="http://schemas.openxmlformats.org/officeDocument/2006/relationships/image" Target="../media/image23.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4.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87.xml"/><Relationship Id="rId21" Type="http://schemas.openxmlformats.org/officeDocument/2006/relationships/slideLayout" Target="../slideLayouts/slideLayout82.xml"/><Relationship Id="rId42" Type="http://schemas.openxmlformats.org/officeDocument/2006/relationships/slideLayout" Target="../slideLayouts/slideLayout103.xml"/><Relationship Id="rId47" Type="http://schemas.openxmlformats.org/officeDocument/2006/relationships/slideLayout" Target="../slideLayouts/slideLayout108.xml"/><Relationship Id="rId63" Type="http://schemas.openxmlformats.org/officeDocument/2006/relationships/slideLayout" Target="../slideLayouts/slideLayout124.xml"/><Relationship Id="rId68" Type="http://schemas.openxmlformats.org/officeDocument/2006/relationships/theme" Target="../theme/theme5.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9" Type="http://schemas.openxmlformats.org/officeDocument/2006/relationships/slideLayout" Target="../slideLayouts/slideLayout90.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slideLayout" Target="../slideLayouts/slideLayout106.xml"/><Relationship Id="rId53" Type="http://schemas.openxmlformats.org/officeDocument/2006/relationships/slideLayout" Target="../slideLayouts/slideLayout114.xml"/><Relationship Id="rId58" Type="http://schemas.openxmlformats.org/officeDocument/2006/relationships/slideLayout" Target="../slideLayouts/slideLayout119.xml"/><Relationship Id="rId66" Type="http://schemas.openxmlformats.org/officeDocument/2006/relationships/slideLayout" Target="../slideLayouts/slideLayout127.xml"/><Relationship Id="rId74" Type="http://schemas.openxmlformats.org/officeDocument/2006/relationships/image" Target="../media/image13.emf"/><Relationship Id="rId5" Type="http://schemas.openxmlformats.org/officeDocument/2006/relationships/slideLayout" Target="../slideLayouts/slideLayout66.xml"/><Relationship Id="rId61" Type="http://schemas.openxmlformats.org/officeDocument/2006/relationships/slideLayout" Target="../slideLayouts/slideLayout122.xml"/><Relationship Id="rId19" Type="http://schemas.openxmlformats.org/officeDocument/2006/relationships/slideLayout" Target="../slideLayouts/slideLayout8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48" Type="http://schemas.openxmlformats.org/officeDocument/2006/relationships/slideLayout" Target="../slideLayouts/slideLayout109.xml"/><Relationship Id="rId56" Type="http://schemas.openxmlformats.org/officeDocument/2006/relationships/slideLayout" Target="../slideLayouts/slideLayout117.xml"/><Relationship Id="rId64" Type="http://schemas.openxmlformats.org/officeDocument/2006/relationships/slideLayout" Target="../slideLayouts/slideLayout125.xml"/><Relationship Id="rId69" Type="http://schemas.openxmlformats.org/officeDocument/2006/relationships/vmlDrawing" Target="../drawings/vmlDrawing15.vml"/><Relationship Id="rId8" Type="http://schemas.openxmlformats.org/officeDocument/2006/relationships/slideLayout" Target="../slideLayouts/slideLayout69.xml"/><Relationship Id="rId51" Type="http://schemas.openxmlformats.org/officeDocument/2006/relationships/slideLayout" Target="../slideLayouts/slideLayout112.xml"/><Relationship Id="rId72" Type="http://schemas.openxmlformats.org/officeDocument/2006/relationships/tags" Target="../tags/tag23.xml"/><Relationship Id="rId3" Type="http://schemas.openxmlformats.org/officeDocument/2006/relationships/slideLayout" Target="../slideLayouts/slideLayout64.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slideLayout" Target="../slideLayouts/slideLayout107.xml"/><Relationship Id="rId59" Type="http://schemas.openxmlformats.org/officeDocument/2006/relationships/slideLayout" Target="../slideLayouts/slideLayout120.xml"/><Relationship Id="rId67" Type="http://schemas.openxmlformats.org/officeDocument/2006/relationships/slideLayout" Target="../slideLayouts/slideLayout128.xml"/><Relationship Id="rId20" Type="http://schemas.openxmlformats.org/officeDocument/2006/relationships/slideLayout" Target="../slideLayouts/slideLayout81.xml"/><Relationship Id="rId41" Type="http://schemas.openxmlformats.org/officeDocument/2006/relationships/slideLayout" Target="../slideLayouts/slideLayout102.xml"/><Relationship Id="rId54" Type="http://schemas.openxmlformats.org/officeDocument/2006/relationships/slideLayout" Target="../slideLayouts/slideLayout115.xml"/><Relationship Id="rId62" Type="http://schemas.openxmlformats.org/officeDocument/2006/relationships/slideLayout" Target="../slideLayouts/slideLayout123.xml"/><Relationship Id="rId70" Type="http://schemas.openxmlformats.org/officeDocument/2006/relationships/tags" Target="../tags/tag21.xml"/><Relationship Id="rId75" Type="http://schemas.openxmlformats.org/officeDocument/2006/relationships/oleObject" Target="../embeddings/oleObject16.bin"/><Relationship Id="rId1" Type="http://schemas.openxmlformats.org/officeDocument/2006/relationships/slideLayout" Target="../slideLayouts/slideLayout62.xml"/><Relationship Id="rId6" Type="http://schemas.openxmlformats.org/officeDocument/2006/relationships/slideLayout" Target="../slideLayouts/slideLayout67.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49" Type="http://schemas.openxmlformats.org/officeDocument/2006/relationships/slideLayout" Target="../slideLayouts/slideLayout110.xml"/><Relationship Id="rId57" Type="http://schemas.openxmlformats.org/officeDocument/2006/relationships/slideLayout" Target="../slideLayouts/slideLayout118.xml"/><Relationship Id="rId10" Type="http://schemas.openxmlformats.org/officeDocument/2006/relationships/slideLayout" Target="../slideLayouts/slideLayout71.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52" Type="http://schemas.openxmlformats.org/officeDocument/2006/relationships/slideLayout" Target="../slideLayouts/slideLayout113.xml"/><Relationship Id="rId60" Type="http://schemas.openxmlformats.org/officeDocument/2006/relationships/slideLayout" Target="../slideLayouts/slideLayout121.xml"/><Relationship Id="rId65" Type="http://schemas.openxmlformats.org/officeDocument/2006/relationships/slideLayout" Target="../slideLayouts/slideLayout126.xml"/><Relationship Id="rId73" Type="http://schemas.openxmlformats.org/officeDocument/2006/relationships/oleObject" Target="../embeddings/oleObject15.bin"/><Relationship Id="rId4" Type="http://schemas.openxmlformats.org/officeDocument/2006/relationships/slideLayout" Target="../slideLayouts/slideLayout65.xml"/><Relationship Id="rId9" Type="http://schemas.openxmlformats.org/officeDocument/2006/relationships/slideLayout" Target="../slideLayouts/slideLayout70.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9" Type="http://schemas.openxmlformats.org/officeDocument/2006/relationships/slideLayout" Target="../slideLayouts/slideLayout100.xml"/><Relationship Id="rId34" Type="http://schemas.openxmlformats.org/officeDocument/2006/relationships/slideLayout" Target="../slideLayouts/slideLayout95.xml"/><Relationship Id="rId50" Type="http://schemas.openxmlformats.org/officeDocument/2006/relationships/slideLayout" Target="../slideLayouts/slideLayout111.xml"/><Relationship Id="rId55" Type="http://schemas.openxmlformats.org/officeDocument/2006/relationships/slideLayout" Target="../slideLayouts/slideLayout116.xml"/><Relationship Id="rId76" Type="http://schemas.openxmlformats.org/officeDocument/2006/relationships/image" Target="../media/image29.emf"/><Relationship Id="rId7" Type="http://schemas.openxmlformats.org/officeDocument/2006/relationships/slideLayout" Target="../slideLayouts/slideLayout68.xml"/><Relationship Id="rId71" Type="http://schemas.openxmlformats.org/officeDocument/2006/relationships/tags" Target="../tags/tag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21" Type="http://schemas.openxmlformats.org/officeDocument/2006/relationships/tags" Target="../tags/tag118.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image" Target="../media/image1.emf"/><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vmlDrawing" Target="../drawings/vmlDrawing83.v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image" Target="../media/image42.png"/><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image" Target="../media/image41.emf"/><Relationship Id="rId10" Type="http://schemas.openxmlformats.org/officeDocument/2006/relationships/slideLayout" Target="../slideLayouts/slideLayout138.xml"/><Relationship Id="rId19" Type="http://schemas.openxmlformats.org/officeDocument/2006/relationships/theme" Target="../theme/theme6.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oleObject" Target="../embeddings/oleObject84.bin"/></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image" Target="../media/image1.emf"/><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image" Target="../media/image42.png"/><Relationship Id="rId2" Type="http://schemas.openxmlformats.org/officeDocument/2006/relationships/slideLayout" Target="../slideLayouts/slideLayout148.xml"/><Relationship Id="rId16" Type="http://schemas.openxmlformats.org/officeDocument/2006/relationships/theme" Target="../theme/theme7.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theme" Target="../theme/theme8.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image" Target="../media/image1.emf"/><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10" Type="http://schemas.openxmlformats.org/officeDocument/2006/relationships/slideLayout" Target="../slideLayouts/slideLayout171.xml"/><Relationship Id="rId19" Type="http://schemas.openxmlformats.org/officeDocument/2006/relationships/image" Target="../media/image42.png"/><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vmlDrawing" Target="../drawings/vmlDrawing102.vml"/><Relationship Id="rId3" Type="http://schemas.openxmlformats.org/officeDocument/2006/relationships/slideLayout" Target="../slideLayouts/slideLayout181.xml"/><Relationship Id="rId21" Type="http://schemas.openxmlformats.org/officeDocument/2006/relationships/image" Target="../media/image51.emf"/><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theme" Target="../theme/theme9.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20" Type="http://schemas.openxmlformats.org/officeDocument/2006/relationships/oleObject" Target="../embeddings/oleObject103.bin"/><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23" Type="http://schemas.openxmlformats.org/officeDocument/2006/relationships/image" Target="../media/image1.emf"/><Relationship Id="rId10" Type="http://schemas.openxmlformats.org/officeDocument/2006/relationships/slideLayout" Target="../slideLayouts/slideLayout188.xml"/><Relationship Id="rId19" Type="http://schemas.openxmlformats.org/officeDocument/2006/relationships/tags" Target="../tags/tag13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 Id="rId22" Type="http://schemas.openxmlformats.org/officeDocument/2006/relationships/image" Target="../media/image2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960000" y="381001"/>
            <a:ext cx="10734585" cy="1463823"/>
          </a:xfrm>
          <a:prstGeom prst="rect">
            <a:avLst/>
          </a:prstGeom>
        </p:spPr>
        <p:txBody>
          <a:bodyPr vert="horz" lIns="0" tIns="0" rIns="0" bIns="0" rtlCol="0" anchor="b" anchorCtr="0">
            <a:noAutofit/>
          </a:bodyPr>
          <a:lstStyle/>
          <a:p>
            <a:r>
              <a:rPr lang="fr-FR" noProof="0" dirty="0"/>
              <a:t>Titre</a:t>
            </a:r>
          </a:p>
        </p:txBody>
      </p:sp>
      <p:sp>
        <p:nvSpPr>
          <p:cNvPr id="3" name="Espace réservé du texte 2"/>
          <p:cNvSpPr>
            <a:spLocks noGrp="1"/>
          </p:cNvSpPr>
          <p:nvPr>
            <p:ph type="body" idx="1"/>
          </p:nvPr>
        </p:nvSpPr>
        <p:spPr bwMode="gray">
          <a:xfrm>
            <a:off x="960000" y="2006620"/>
            <a:ext cx="10734584" cy="401953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4" name="Espace réservé de la date 3"/>
          <p:cNvSpPr>
            <a:spLocks noGrp="1"/>
          </p:cNvSpPr>
          <p:nvPr>
            <p:ph type="dt" sz="half" idx="2"/>
          </p:nvPr>
        </p:nvSpPr>
        <p:spPr bwMode="gray">
          <a:xfrm>
            <a:off x="1231747" y="6480335"/>
            <a:ext cx="864096" cy="360000"/>
          </a:xfrm>
          <a:prstGeom prst="rect">
            <a:avLst/>
          </a:prstGeom>
        </p:spPr>
        <p:txBody>
          <a:bodyPr vert="horz" lIns="0" tIns="0" rIns="0" bIns="0" rtlCol="0" anchor="t" anchorCtr="0">
            <a:noAutofit/>
          </a:bodyPr>
          <a:lstStyle>
            <a:lvl1pPr algn="l">
              <a:defRPr sz="700" baseline="0">
                <a:solidFill>
                  <a:schemeClr val="accent3"/>
                </a:solidFill>
              </a:defRPr>
            </a:lvl1pPr>
          </a:lstStyle>
          <a:p>
            <a:endParaRPr lang="fr-FR" dirty="0"/>
          </a:p>
        </p:txBody>
      </p:sp>
      <p:sp>
        <p:nvSpPr>
          <p:cNvPr id="5" name="Espace réservé du pied de page 4"/>
          <p:cNvSpPr>
            <a:spLocks noGrp="1"/>
          </p:cNvSpPr>
          <p:nvPr>
            <p:ph type="ftr" sz="quarter" idx="3"/>
          </p:nvPr>
        </p:nvSpPr>
        <p:spPr bwMode="gray">
          <a:xfrm>
            <a:off x="0" y="6678000"/>
            <a:ext cx="240000" cy="180000"/>
          </a:xfrm>
          <a:prstGeom prst="rect">
            <a:avLst/>
          </a:prstGeom>
          <a:ln>
            <a:solidFill>
              <a:schemeClr val="tx1">
                <a:alpha val="0"/>
              </a:schemeClr>
            </a:solidFill>
          </a:ln>
        </p:spPr>
        <p:txBody>
          <a:bodyPr vert="horz" lIns="0" tIns="0" rIns="0" bIns="0" rtlCol="0" anchor="t" anchorCtr="0">
            <a:noAutofit/>
          </a:bodyPr>
          <a:lstStyle>
            <a:lvl1pPr algn="l">
              <a:defRPr sz="600" cap="all" baseline="0">
                <a:solidFill>
                  <a:schemeClr val="tx1">
                    <a:alpha val="0"/>
                  </a:schemeClr>
                </a:solidFill>
              </a:defRPr>
            </a:lvl1pPr>
          </a:lstStyle>
          <a:p>
            <a:r>
              <a:rPr lang="fr-FR"/>
              <a:t>BPI - AAP</a:t>
            </a:r>
            <a:endParaRPr lang="fr-FR" dirty="0"/>
          </a:p>
        </p:txBody>
      </p:sp>
      <p:sp>
        <p:nvSpPr>
          <p:cNvPr id="6" name="Espace réservé du numéro de diapositive 5"/>
          <p:cNvSpPr>
            <a:spLocks noGrp="1"/>
          </p:cNvSpPr>
          <p:nvPr>
            <p:ph type="sldNum" sz="quarter" idx="4"/>
          </p:nvPr>
        </p:nvSpPr>
        <p:spPr bwMode="gray">
          <a:xfrm>
            <a:off x="2652317" y="6480335"/>
            <a:ext cx="391321" cy="360000"/>
          </a:xfrm>
          <a:prstGeom prst="rect">
            <a:avLst/>
          </a:prstGeom>
        </p:spPr>
        <p:txBody>
          <a:bodyPr vert="horz" lIns="0" tIns="0" rIns="0" bIns="0" rtlCol="0" anchor="t" anchorCtr="0">
            <a:noAutofit/>
          </a:bodyPr>
          <a:lstStyle>
            <a:lvl1pPr algn="l">
              <a:defRPr sz="700" b="0" cap="none" baseline="0">
                <a:solidFill>
                  <a:schemeClr val="accent3"/>
                </a:solidFill>
              </a:defRPr>
            </a:lvl1pPr>
          </a:lstStyle>
          <a:p>
            <a:fld id="{10C140CD-8AED-46FF-A9A2-77308F3F39AE}" type="slidenum">
              <a:rPr lang="fr-FR" smtClean="0"/>
              <a:pPr/>
              <a:t>‹#›</a:t>
            </a:fld>
            <a:endParaRPr lang="fr-FR" dirty="0"/>
          </a:p>
        </p:txBody>
      </p:sp>
      <p:sp>
        <p:nvSpPr>
          <p:cNvPr id="9" name="ZoneTexte 8"/>
          <p:cNvSpPr txBox="1"/>
          <p:nvPr/>
        </p:nvSpPr>
        <p:spPr bwMode="gray">
          <a:xfrm>
            <a:off x="2124642" y="6480335"/>
            <a:ext cx="192021" cy="107722"/>
          </a:xfrm>
          <a:prstGeom prst="rect">
            <a:avLst/>
          </a:prstGeom>
          <a:noFill/>
        </p:spPr>
        <p:txBody>
          <a:bodyPr wrap="square" lIns="0" tIns="0" rIns="0" bIns="0" rtlCol="0">
            <a:spAutoFit/>
          </a:bodyPr>
          <a:lstStyle/>
          <a:p>
            <a:r>
              <a:rPr lang="fr-FR" sz="700" dirty="0">
                <a:solidFill>
                  <a:schemeClr val="accent3"/>
                </a:solidFill>
              </a:rPr>
              <a:t>l</a:t>
            </a:r>
          </a:p>
        </p:txBody>
      </p:sp>
      <p:sp>
        <p:nvSpPr>
          <p:cNvPr id="13" name="Forme libre 12"/>
          <p:cNvSpPr/>
          <p:nvPr/>
        </p:nvSpPr>
        <p:spPr bwMode="gray">
          <a:xfrm>
            <a:off x="431800" y="333376"/>
            <a:ext cx="11760200" cy="5850001"/>
          </a:xfrm>
          <a:custGeom>
            <a:avLst/>
            <a:gdLst>
              <a:gd name="connsiteX0" fmla="*/ 315491 w 8820150"/>
              <a:gd name="connsiteY0" fmla="*/ 0 h 5850001"/>
              <a:gd name="connsiteX1" fmla="*/ 711374 w 8820150"/>
              <a:gd name="connsiteY1" fmla="*/ 0 h 5850001"/>
              <a:gd name="connsiteX2" fmla="*/ 8504660 w 8820150"/>
              <a:gd name="connsiteY2" fmla="*/ 0 h 5850001"/>
              <a:gd name="connsiteX3" fmla="*/ 8820150 w 8820150"/>
              <a:gd name="connsiteY3" fmla="*/ 0 h 5850001"/>
              <a:gd name="connsiteX4" fmla="*/ 8820150 w 8820150"/>
              <a:gd name="connsiteY4" fmla="*/ 18000 h 5850001"/>
              <a:gd name="connsiteX5" fmla="*/ 8567110 w 8820150"/>
              <a:gd name="connsiteY5" fmla="*/ 18000 h 5850001"/>
              <a:gd name="connsiteX6" fmla="*/ 773824 w 8820150"/>
              <a:gd name="connsiteY6" fmla="*/ 18000 h 5850001"/>
              <a:gd name="connsiteX7" fmla="*/ 377941 w 8820150"/>
              <a:gd name="connsiteY7" fmla="*/ 18000 h 5850001"/>
              <a:gd name="connsiteX8" fmla="*/ 62450 w 8820150"/>
              <a:gd name="connsiteY8" fmla="*/ 331550 h 5850001"/>
              <a:gd name="connsiteX9" fmla="*/ 62450 w 8820150"/>
              <a:gd name="connsiteY9" fmla="*/ 5518450 h 5850001"/>
              <a:gd name="connsiteX10" fmla="*/ 377941 w 8820150"/>
              <a:gd name="connsiteY10" fmla="*/ 5831999 h 5850001"/>
              <a:gd name="connsiteX11" fmla="*/ 8567109 w 8820150"/>
              <a:gd name="connsiteY11" fmla="*/ 5832000 h 5850001"/>
              <a:gd name="connsiteX12" fmla="*/ 8567119 w 8820150"/>
              <a:gd name="connsiteY12" fmla="*/ 5831999 h 5850001"/>
              <a:gd name="connsiteX13" fmla="*/ 8820150 w 8820150"/>
              <a:gd name="connsiteY13" fmla="*/ 5831999 h 5850001"/>
              <a:gd name="connsiteX14" fmla="*/ 8820150 w 8820150"/>
              <a:gd name="connsiteY14" fmla="*/ 5850000 h 5850001"/>
              <a:gd name="connsiteX15" fmla="*/ 8504669 w 8820150"/>
              <a:gd name="connsiteY15" fmla="*/ 5850000 h 5850001"/>
              <a:gd name="connsiteX16" fmla="*/ 8504659 w 8820150"/>
              <a:gd name="connsiteY16" fmla="*/ 5850001 h 5850001"/>
              <a:gd name="connsiteX17" fmla="*/ 315491 w 8820150"/>
              <a:gd name="connsiteY17" fmla="*/ 5850000 h 5850001"/>
              <a:gd name="connsiteX18" fmla="*/ 0 w 8820150"/>
              <a:gd name="connsiteY18" fmla="*/ 5534509 h 5850001"/>
              <a:gd name="connsiteX19" fmla="*/ 0 w 8820150"/>
              <a:gd name="connsiteY19" fmla="*/ 315491 h 5850001"/>
              <a:gd name="connsiteX20" fmla="*/ 315491 w 8820150"/>
              <a:gd name="connsiteY20" fmla="*/ 0 h 58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20150" h="5850001">
                <a:moveTo>
                  <a:pt x="315491" y="0"/>
                </a:moveTo>
                <a:lnTo>
                  <a:pt x="711374" y="0"/>
                </a:lnTo>
                <a:lnTo>
                  <a:pt x="8504660" y="0"/>
                </a:lnTo>
                <a:lnTo>
                  <a:pt x="8820150" y="0"/>
                </a:lnTo>
                <a:lnTo>
                  <a:pt x="8820150" y="18000"/>
                </a:lnTo>
                <a:lnTo>
                  <a:pt x="8567110" y="18000"/>
                </a:lnTo>
                <a:lnTo>
                  <a:pt x="773824" y="18000"/>
                </a:lnTo>
                <a:lnTo>
                  <a:pt x="377941" y="18000"/>
                </a:lnTo>
                <a:cubicBezTo>
                  <a:pt x="203700" y="18000"/>
                  <a:pt x="62450" y="158381"/>
                  <a:pt x="62450" y="331550"/>
                </a:cubicBezTo>
                <a:lnTo>
                  <a:pt x="62450" y="5518450"/>
                </a:lnTo>
                <a:cubicBezTo>
                  <a:pt x="62450" y="5691619"/>
                  <a:pt x="203700" y="5831999"/>
                  <a:pt x="377941" y="5831999"/>
                </a:cubicBezTo>
                <a:lnTo>
                  <a:pt x="8567109" y="5832000"/>
                </a:lnTo>
                <a:lnTo>
                  <a:pt x="8567119" y="5831999"/>
                </a:lnTo>
                <a:lnTo>
                  <a:pt x="8820150" y="5831999"/>
                </a:lnTo>
                <a:lnTo>
                  <a:pt x="8820150" y="5850000"/>
                </a:lnTo>
                <a:lnTo>
                  <a:pt x="8504669" y="5850000"/>
                </a:lnTo>
                <a:lnTo>
                  <a:pt x="8504659" y="5850001"/>
                </a:lnTo>
                <a:lnTo>
                  <a:pt x="315491" y="5850000"/>
                </a:lnTo>
                <a:cubicBezTo>
                  <a:pt x="141250" y="5850000"/>
                  <a:pt x="0" y="5708750"/>
                  <a:pt x="0" y="5534509"/>
                </a:cubicBezTo>
                <a:lnTo>
                  <a:pt x="0" y="315491"/>
                </a:lnTo>
                <a:cubicBezTo>
                  <a:pt x="0" y="141250"/>
                  <a:pt x="141250" y="0"/>
                  <a:pt x="315491" y="0"/>
                </a:cubicBezTo>
                <a:close/>
              </a:path>
            </a:pathLst>
          </a:cu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0"/>
          </a:p>
        </p:txBody>
      </p:sp>
      <p:pic>
        <p:nvPicPr>
          <p:cNvPr id="8" name="Image 7" descr="logo_gauche.pdf"/>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bwMode="gray">
          <a:xfrm>
            <a:off x="431801" y="6404992"/>
            <a:ext cx="394972" cy="204800"/>
          </a:xfrm>
          <a:prstGeom prst="rect">
            <a:avLst/>
          </a:prstGeom>
        </p:spPr>
      </p:pic>
      <p:pic>
        <p:nvPicPr>
          <p:cNvPr id="33" name="Image 32"/>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8953186" y="6247120"/>
            <a:ext cx="2790396" cy="501035"/>
          </a:xfrm>
          <a:prstGeom prst="rect">
            <a:avLst/>
          </a:prstGeom>
        </p:spPr>
      </p:pic>
    </p:spTree>
    <p:extLst>
      <p:ext uri="{BB962C8B-B14F-4D97-AF65-F5344CB8AC3E}">
        <p14:creationId xmlns:p14="http://schemas.microsoft.com/office/powerpoint/2010/main" val="270594600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Lst>
  <p:hf hdr="0" dt="0"/>
  <p:txStyles>
    <p:titleStyle>
      <a:lvl1pPr algn="l" defTabSz="914400" rtl="0" eaLnBrk="1" latinLnBrk="0" hangingPunct="1">
        <a:lnSpc>
          <a:spcPct val="90000"/>
        </a:lnSpc>
        <a:spcBef>
          <a:spcPts val="0"/>
        </a:spcBef>
        <a:spcAft>
          <a:spcPts val="0"/>
        </a:spcAft>
        <a:buNone/>
        <a:defRPr sz="5400" b="1" kern="1200" cap="none" baseline="0">
          <a:solidFill>
            <a:schemeClr val="accent1"/>
          </a:solidFill>
          <a:latin typeface="+mj-lt"/>
          <a:ea typeface="+mj-ea"/>
          <a:cs typeface="+mj-cs"/>
        </a:defRPr>
      </a:lvl1pPr>
    </p:titleStyle>
    <p:bodyStyle>
      <a:lvl1pPr marL="270000" indent="-270000" algn="l" defTabSz="914400" rtl="0" eaLnBrk="1" latinLnBrk="0" hangingPunct="1">
        <a:lnSpc>
          <a:spcPct val="82000"/>
        </a:lnSpc>
        <a:spcBef>
          <a:spcPts val="0"/>
        </a:spcBef>
        <a:spcAft>
          <a:spcPts val="0"/>
        </a:spcAft>
        <a:buSzPct val="80000"/>
        <a:buFont typeface="Wingdings" pitchFamily="2" charset="2"/>
        <a:buChar char="n"/>
        <a:defRPr sz="2200" b="1" kern="1200" cap="none" baseline="0">
          <a:solidFill>
            <a:schemeClr val="accent1"/>
          </a:solidFill>
          <a:latin typeface="+mn-lt"/>
          <a:ea typeface="+mn-ea"/>
          <a:cs typeface="+mn-cs"/>
        </a:defRPr>
      </a:lvl1pPr>
      <a:lvl2pPr marL="432000" indent="180000" algn="l" defTabSz="914400" rtl="0" eaLnBrk="1" latinLnBrk="0" hangingPunct="1">
        <a:lnSpc>
          <a:spcPct val="82000"/>
        </a:lnSpc>
        <a:spcBef>
          <a:spcPts val="0"/>
        </a:spcBef>
        <a:spcAft>
          <a:spcPts val="0"/>
        </a:spcAft>
        <a:buSzPct val="100000"/>
        <a:buFont typeface="Wingdings" pitchFamily="2" charset="2"/>
        <a:buChar char="§"/>
        <a:defRPr sz="2200" kern="1200" cap="none">
          <a:solidFill>
            <a:schemeClr val="tx1"/>
          </a:solidFill>
          <a:latin typeface="+mn-lt"/>
          <a:ea typeface="+mn-ea"/>
          <a:cs typeface="+mn-cs"/>
        </a:defRPr>
      </a:lvl2pPr>
      <a:lvl3pPr marL="864000" indent="180000" algn="l" defTabSz="914400" rtl="0" eaLnBrk="1" latinLnBrk="0" hangingPunct="1">
        <a:lnSpc>
          <a:spcPct val="82000"/>
        </a:lnSpc>
        <a:spcBef>
          <a:spcPts val="0"/>
        </a:spcBef>
        <a:spcAft>
          <a:spcPts val="0"/>
        </a:spcAft>
        <a:buSzPct val="100000"/>
        <a:buFont typeface="Wingdings" pitchFamily="2" charset="2"/>
        <a:buChar char="§"/>
        <a:defRPr sz="2200" kern="1200" cap="none">
          <a:solidFill>
            <a:schemeClr val="accent3"/>
          </a:solidFill>
          <a:latin typeface="+mn-lt"/>
          <a:ea typeface="+mn-ea"/>
          <a:cs typeface="+mn-cs"/>
        </a:defRPr>
      </a:lvl3pPr>
      <a:lvl4pPr marL="1296000" indent="180000" algn="l" defTabSz="914400" rtl="0" eaLnBrk="1" latinLnBrk="0" hangingPunct="1">
        <a:lnSpc>
          <a:spcPct val="82000"/>
        </a:lnSpc>
        <a:spcBef>
          <a:spcPts val="0"/>
        </a:spcBef>
        <a:spcAft>
          <a:spcPts val="0"/>
        </a:spcAft>
        <a:buClr>
          <a:schemeClr val="accent1"/>
        </a:buClr>
        <a:buSzPct val="100000"/>
        <a:buFont typeface="Wingdings" pitchFamily="2" charset="2"/>
        <a:buChar char="§"/>
        <a:defRPr sz="2200" b="0" kern="1200" cap="none">
          <a:solidFill>
            <a:schemeClr val="tx1"/>
          </a:solidFill>
          <a:latin typeface="+mn-lt"/>
          <a:ea typeface="+mn-ea"/>
          <a:cs typeface="+mn-cs"/>
        </a:defRPr>
      </a:lvl4pPr>
      <a:lvl5pPr marL="1728000" indent="180000" algn="l" defTabSz="914400" rtl="0" eaLnBrk="1" latinLnBrk="0" hangingPunct="1">
        <a:lnSpc>
          <a:spcPct val="82000"/>
        </a:lnSpc>
        <a:spcBef>
          <a:spcPts val="0"/>
        </a:spcBef>
        <a:spcAft>
          <a:spcPts val="0"/>
        </a:spcAft>
        <a:buClr>
          <a:schemeClr val="accent1"/>
        </a:buClr>
        <a:buSzPct val="100000"/>
        <a:buFont typeface="Wingdings" pitchFamily="2" charset="2"/>
        <a:buChar char="§"/>
        <a:defRPr sz="2200" kern="1200" cap="none">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841DC6-0250-42B4-819E-D14B80B33F61}"/>
              </a:ext>
            </a:extLst>
          </p:cNvPr>
          <p:cNvGraphicFramePr>
            <a:graphicFrameLocks noChangeAspect="1"/>
          </p:cNvGraphicFramePr>
          <p:nvPr userDrawn="1">
            <p:custDataLst>
              <p:tags r:id="rId23"/>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108580" name="think-cell Slide" r:id="rId24" imgW="309" imgH="309" progId="TCLayout.ActiveDocument.1">
                  <p:embed/>
                </p:oleObj>
              </mc:Choice>
              <mc:Fallback>
                <p:oleObj name="think-cell Slide" r:id="rId24" imgW="309" imgH="309" progId="TCLayout.ActiveDocument.1">
                  <p:embed/>
                  <p:pic>
                    <p:nvPicPr>
                      <p:cNvPr id="4" name="Object 3" hidden="1">
                        <a:extLst>
                          <a:ext uri="{FF2B5EF4-FFF2-40B4-BE49-F238E27FC236}">
                            <a16:creationId xmlns:a16="http://schemas.microsoft.com/office/drawing/2014/main" id="{C7841DC6-0250-42B4-819E-D14B80B33F61}"/>
                          </a:ext>
                        </a:extLst>
                      </p:cNvPr>
                      <p:cNvPicPr/>
                      <p:nvPr/>
                    </p:nvPicPr>
                    <p:blipFill>
                      <a:blip r:embed="rId25"/>
                      <a:stretch>
                        <a:fillRect/>
                      </a:stretch>
                    </p:blipFill>
                    <p:spPr>
                      <a:xfrm>
                        <a:off x="2119" y="2119"/>
                        <a:ext cx="2117" cy="2117"/>
                      </a:xfrm>
                      <a:prstGeom prst="rect">
                        <a:avLst/>
                      </a:prstGeom>
                    </p:spPr>
                  </p:pic>
                </p:oleObj>
              </mc:Fallback>
            </mc:AlternateContent>
          </a:graphicData>
        </a:graphic>
      </p:graphicFrame>
      <p:sp>
        <p:nvSpPr>
          <p:cNvPr id="2" name="Espace réservé du titre 1"/>
          <p:cNvSpPr>
            <a:spLocks noGrp="1"/>
          </p:cNvSpPr>
          <p:nvPr>
            <p:ph type="title"/>
          </p:nvPr>
        </p:nvSpPr>
        <p:spPr bwMode="gray">
          <a:xfrm>
            <a:off x="660401" y="457200"/>
            <a:ext cx="11034187" cy="1387624"/>
          </a:xfrm>
          <a:prstGeom prst="rect">
            <a:avLst/>
          </a:prstGeom>
        </p:spPr>
        <p:txBody>
          <a:bodyPr vert="horz" lIns="0" tIns="0" rIns="0" bIns="0" rtlCol="0" anchor="t" anchorCtr="0">
            <a:noAutofit/>
          </a:bodyPr>
          <a:lstStyle/>
          <a:p>
            <a:r>
              <a:rPr lang="pl-PL" noProof="0" dirty="0"/>
              <a:t>Tytuł</a:t>
            </a:r>
          </a:p>
        </p:txBody>
      </p:sp>
      <p:sp>
        <p:nvSpPr>
          <p:cNvPr id="3" name="Espace réservé du texte 2"/>
          <p:cNvSpPr>
            <a:spLocks noGrp="1"/>
          </p:cNvSpPr>
          <p:nvPr>
            <p:ph type="body" idx="1"/>
          </p:nvPr>
        </p:nvSpPr>
        <p:spPr bwMode="gray">
          <a:xfrm>
            <a:off x="660400" y="2006622"/>
            <a:ext cx="11034184" cy="4019532"/>
          </a:xfrm>
          <a:prstGeom prst="rect">
            <a:avLst/>
          </a:prstGeom>
        </p:spPr>
        <p:txBody>
          <a:bodyPr vert="horz" lIns="0" tIns="0" rIns="0" bIns="0" rtlCol="0" anchor="t" anchorCtr="0">
            <a:noAutofit/>
          </a:bodyPr>
          <a:lstStyle/>
          <a:p>
            <a:pPr lvl="0"/>
            <a:r>
              <a:rPr lang="pl-PL" noProof="0" dirty="0"/>
              <a:t>Pierwszy poziom tekstu</a:t>
            </a:r>
          </a:p>
          <a:p>
            <a:pPr lvl="1"/>
            <a:r>
              <a:rPr lang="pl-PL" noProof="0" dirty="0"/>
              <a:t>Drugi poziom tekstu</a:t>
            </a:r>
          </a:p>
          <a:p>
            <a:pPr lvl="2"/>
            <a:r>
              <a:rPr lang="pl-PL" noProof="0" dirty="0"/>
              <a:t>Trzeci poziom tekstu</a:t>
            </a:r>
          </a:p>
          <a:p>
            <a:pPr lvl="3"/>
            <a:r>
              <a:rPr lang="pl-PL" noProof="0" dirty="0"/>
              <a:t>Czwarty poziom tekstu</a:t>
            </a:r>
          </a:p>
          <a:p>
            <a:pPr lvl="4"/>
            <a:r>
              <a:rPr lang="pl-PL" noProof="0" dirty="0"/>
              <a:t>Piąty poziom tekstu</a:t>
            </a:r>
          </a:p>
        </p:txBody>
      </p:sp>
      <p:pic>
        <p:nvPicPr>
          <p:cNvPr id="15" name="Picture 2" descr="\\casnas100\dfs_root\Commun\Commun160\DCG-CM\Marque\Logos\Frise marques et Picto groupe\Frise Groupe\Logo groupe CA\E_Bloc_marque\E_CAGroup_BlocMarqueHorizontal-EN\3-BUREAUTIQUE\20151738E_CAGroup_BMH-EN_RVB.png"/>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l="95" r="95"/>
          <a:stretch/>
        </p:blipFill>
        <p:spPr bwMode="auto">
          <a:xfrm>
            <a:off x="9936428" y="6404129"/>
            <a:ext cx="1970475" cy="244691"/>
          </a:xfrm>
          <a:prstGeom prst="rect">
            <a:avLst/>
          </a:prstGeom>
          <a:noFill/>
          <a:extLst>
            <a:ext uri="{909E8E84-426E-40DD-AFC4-6F175D3DCCD1}">
              <a14:hiddenFill xmlns:a14="http://schemas.microsoft.com/office/drawing/2010/main">
                <a:solidFill>
                  <a:srgbClr val="FFFFFF"/>
                </a:solidFill>
              </a14:hiddenFill>
            </a:ext>
          </a:extLst>
        </p:spPr>
      </p:pic>
      <p:sp>
        <p:nvSpPr>
          <p:cNvPr id="23" name="Espace réservé du pied de page 4"/>
          <p:cNvSpPr>
            <a:spLocks noGrp="1"/>
          </p:cNvSpPr>
          <p:nvPr>
            <p:ph type="ftr" sz="quarter" idx="3"/>
          </p:nvPr>
        </p:nvSpPr>
        <p:spPr bwMode="gray">
          <a:xfrm>
            <a:off x="0" y="6678000"/>
            <a:ext cx="240000" cy="180000"/>
          </a:xfrm>
          <a:prstGeom prst="rect">
            <a:avLst/>
          </a:prstGeom>
          <a:ln>
            <a:solidFill>
              <a:schemeClr val="tx1">
                <a:alpha val="0"/>
              </a:schemeClr>
            </a:solidFill>
          </a:ln>
        </p:spPr>
        <p:txBody>
          <a:bodyPr vert="horz" lIns="0" tIns="0" rIns="0" bIns="0" rtlCol="0" anchor="t" anchorCtr="0">
            <a:noAutofit/>
          </a:bodyPr>
          <a:lstStyle>
            <a:lvl1pPr algn="l">
              <a:defRPr sz="800" cap="all" baseline="0">
                <a:solidFill>
                  <a:schemeClr val="tx1">
                    <a:alpha val="0"/>
                  </a:schemeClr>
                </a:solidFill>
                <a:latin typeface="Arial" panose="020B0604020202020204" pitchFamily="34" charset="0"/>
                <a:cs typeface="Arial" panose="020B0604020202020204" pitchFamily="34" charset="0"/>
                <a:sym typeface="Arial" panose="020B0604020202020204" pitchFamily="34" charset="0"/>
              </a:defRPr>
            </a:lvl1pPr>
          </a:lstStyle>
          <a:p>
            <a:endParaRPr lang="fr-FR"/>
          </a:p>
        </p:txBody>
      </p:sp>
      <p:pic>
        <p:nvPicPr>
          <p:cNvPr id="26" name="Image 9" descr="logo_gauche.pdf"/>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bwMode="gray">
          <a:xfrm>
            <a:off x="333561" y="6404131"/>
            <a:ext cx="288000" cy="199111"/>
          </a:xfrm>
          <a:prstGeom prst="rect">
            <a:avLst/>
          </a:prstGeom>
        </p:spPr>
      </p:pic>
      <p:pic>
        <p:nvPicPr>
          <p:cNvPr id="13" name="Image 9" descr="logo_gauche.pdf"/>
          <p:cNvPicPr>
            <a:picLocks noChangeAspect="1"/>
          </p:cNvPicPr>
          <p:nvPr userDrawn="1"/>
        </p:nvPicPr>
        <p:blipFill rotWithShape="1">
          <a:blip r:embed="rId27" cstate="print">
            <a:extLst>
              <a:ext uri="{28A0092B-C50C-407E-A947-70E740481C1C}">
                <a14:useLocalDpi xmlns:a14="http://schemas.microsoft.com/office/drawing/2010/main"/>
              </a:ext>
            </a:extLst>
          </a:blip>
          <a:srcRect/>
          <a:stretch/>
        </p:blipFill>
        <p:spPr bwMode="gray">
          <a:xfrm>
            <a:off x="333561" y="6404131"/>
            <a:ext cx="288000" cy="199111"/>
          </a:xfrm>
          <a:prstGeom prst="rect">
            <a:avLst/>
          </a:prstGeom>
        </p:spPr>
      </p:pic>
      <p:sp>
        <p:nvSpPr>
          <p:cNvPr id="28"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en-US"/>
            </a:defPPr>
            <a:lvl1pPr marL="0" algn="l" defTabSz="914400" rtl="0" eaLnBrk="1" latinLnBrk="0" hangingPunct="1">
              <a:defRPr sz="733" b="0" kern="1200" cap="none" baseline="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10C140CD-8AED-46FF-A9A2-77308F3F39AE}"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79851649"/>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Lst>
  <p:hf hdr="0"/>
  <p:txStyles>
    <p:titleStyle>
      <a:lvl1pPr algn="l" defTabSz="914318" rtl="0" eaLnBrk="1" latinLnBrk="0" hangingPunct="1">
        <a:lnSpc>
          <a:spcPct val="90000"/>
        </a:lnSpc>
        <a:spcBef>
          <a:spcPts val="0"/>
        </a:spcBef>
        <a:spcAft>
          <a:spcPts val="0"/>
        </a:spcAft>
        <a:buNone/>
        <a:defRPr sz="3600" b="1" kern="1200" cap="none" baseline="0">
          <a:solidFill>
            <a:schemeClr val="accent1"/>
          </a:solidFill>
          <a:latin typeface="Arial" panose="020B0604020202020204" pitchFamily="34" charset="0"/>
          <a:ea typeface="+mj-ea"/>
          <a:cs typeface="Arial" panose="020B0604020202020204" pitchFamily="34" charset="0"/>
          <a:sym typeface="Arial" panose="020B0604020202020204" pitchFamily="34" charset="0"/>
        </a:defRPr>
      </a:lvl1pPr>
    </p:titleStyle>
    <p:bodyStyle>
      <a:lvl1pPr marL="359982" indent="-359982" algn="l" defTabSz="914318" rtl="0" eaLnBrk="1" latinLnBrk="0" hangingPunct="1">
        <a:lnSpc>
          <a:spcPct val="82000"/>
        </a:lnSpc>
        <a:spcBef>
          <a:spcPts val="0"/>
        </a:spcBef>
        <a:spcAft>
          <a:spcPts val="1200"/>
        </a:spcAft>
        <a:buSzPct val="80000"/>
        <a:buFont typeface="Wingdings" pitchFamily="2" charset="2"/>
        <a:buChar char="n"/>
        <a:defRPr sz="1800" b="1" kern="1200" cap="none" baseline="0">
          <a:solidFill>
            <a:schemeClr val="accent1"/>
          </a:solidFill>
          <a:latin typeface="Arial" panose="020B0604020202020204" pitchFamily="34" charset="0"/>
          <a:ea typeface="+mn-ea"/>
          <a:cs typeface="Arial" panose="020B0604020202020204" pitchFamily="34" charset="0"/>
          <a:sym typeface="Arial" panose="020B0604020202020204" pitchFamily="34" charset="0"/>
        </a:defRPr>
      </a:lvl1pPr>
      <a:lvl2pPr marL="815960" indent="-239989" algn="l" defTabSz="914318" rtl="0" eaLnBrk="1" latinLnBrk="0" hangingPunct="1">
        <a:lnSpc>
          <a:spcPct val="82000"/>
        </a:lnSpc>
        <a:spcBef>
          <a:spcPts val="0"/>
        </a:spcBef>
        <a:spcAft>
          <a:spcPts val="1200"/>
        </a:spcAft>
        <a:buSzPct val="100000"/>
        <a:buFont typeface="Wingdings" pitchFamily="2" charset="2"/>
        <a:buChar char="§"/>
        <a:defRPr sz="1800" kern="1200" cap="none">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1391931" indent="-239989" algn="l" defTabSz="914318" rtl="0" eaLnBrk="1" latinLnBrk="0" hangingPunct="1">
        <a:lnSpc>
          <a:spcPct val="82000"/>
        </a:lnSpc>
        <a:spcBef>
          <a:spcPts val="0"/>
        </a:spcBef>
        <a:spcAft>
          <a:spcPts val="1200"/>
        </a:spcAft>
        <a:buClr>
          <a:schemeClr val="accent3"/>
        </a:buClr>
        <a:buSzPct val="100000"/>
        <a:buFont typeface="Wingdings" pitchFamily="2" charset="2"/>
        <a:buChar char="§"/>
        <a:defRPr sz="1800" kern="1200" cap="none">
          <a:solidFill>
            <a:schemeClr val="accent3"/>
          </a:solidFill>
          <a:latin typeface="Arial" panose="020B0604020202020204" pitchFamily="34" charset="0"/>
          <a:ea typeface="+mn-ea"/>
          <a:cs typeface="Arial" panose="020B0604020202020204" pitchFamily="34" charset="0"/>
          <a:sym typeface="Arial" panose="020B0604020202020204" pitchFamily="34" charset="0"/>
        </a:defRPr>
      </a:lvl3pPr>
      <a:lvl4pPr marL="1967901" indent="-239989" algn="l" defTabSz="914318" rtl="0" eaLnBrk="1" latinLnBrk="0" hangingPunct="1">
        <a:lnSpc>
          <a:spcPct val="82000"/>
        </a:lnSpc>
        <a:spcBef>
          <a:spcPts val="0"/>
        </a:spcBef>
        <a:spcAft>
          <a:spcPts val="1200"/>
        </a:spcAft>
        <a:buClr>
          <a:schemeClr val="accent1"/>
        </a:buClr>
        <a:buSzPct val="100000"/>
        <a:buFont typeface="Wingdings" pitchFamily="2" charset="2"/>
        <a:buChar char="§"/>
        <a:defRPr sz="1800" b="0" kern="1200" cap="none"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2543872" indent="-239989" algn="l" defTabSz="914318" rtl="0" eaLnBrk="1" latinLnBrk="0" hangingPunct="1">
        <a:lnSpc>
          <a:spcPct val="95000"/>
        </a:lnSpc>
        <a:spcBef>
          <a:spcPts val="0"/>
        </a:spcBef>
        <a:spcAft>
          <a:spcPts val="1200"/>
        </a:spcAft>
        <a:buClr>
          <a:schemeClr val="accent1"/>
        </a:buClr>
        <a:buSzPct val="100000"/>
        <a:buFont typeface="Wingdings" pitchFamily="2" charset="2"/>
        <a:buChar char="§"/>
        <a:defRPr sz="1800" kern="1200" cap="none">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514373"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32"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92"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50"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6"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5" algn="l" defTabSz="914318" rtl="0" eaLnBrk="1" latinLnBrk="0" hangingPunct="1">
        <a:defRPr sz="1800" kern="1200">
          <a:solidFill>
            <a:schemeClr val="tx1"/>
          </a:solidFill>
          <a:latin typeface="+mn-lt"/>
          <a:ea typeface="+mn-ea"/>
          <a:cs typeface="+mn-cs"/>
        </a:defRPr>
      </a:lvl6pPr>
      <a:lvl7pPr marL="2742954"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6277">
          <p15:clr>
            <a:srgbClr val="F26B43"/>
          </p15:clr>
        </p15:guide>
        <p15:guide id="3" pos="2449">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iekt 3" hidden="1"/>
          <p:cNvGraphicFramePr>
            <a:graphicFrameLocks noChangeAspect="1"/>
          </p:cNvGraphicFramePr>
          <p:nvPr userDrawn="1">
            <p:custDataLst>
              <p:tags r:id="rId18"/>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28036" name="think-cell Slide" r:id="rId19" imgW="360" imgH="360" progId="">
                  <p:embed/>
                </p:oleObj>
              </mc:Choice>
              <mc:Fallback>
                <p:oleObj name="think-cell Slide" r:id="rId19" imgW="360" imgH="360" progId="">
                  <p:embed/>
                  <p:pic>
                    <p:nvPicPr>
                      <p:cNvPr id="4" name="Obiekt 3" hidden="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Espace réservé du titre 1"/>
          <p:cNvSpPr>
            <a:spLocks noGrp="1"/>
          </p:cNvSpPr>
          <p:nvPr>
            <p:ph type="title"/>
          </p:nvPr>
        </p:nvSpPr>
        <p:spPr bwMode="gray">
          <a:xfrm>
            <a:off x="2255574" y="381000"/>
            <a:ext cx="9439013" cy="1463824"/>
          </a:xfrm>
          <a:prstGeom prst="rect">
            <a:avLst/>
          </a:prstGeom>
        </p:spPr>
        <p:txBody>
          <a:bodyPr vert="horz" lIns="0" tIns="0" rIns="0" bIns="0" rtlCol="0" anchor="b" anchorCtr="0">
            <a:noAutofit/>
          </a:bodyPr>
          <a:lstStyle/>
          <a:p>
            <a:r>
              <a:rPr lang="pl-PL" noProof="0" dirty="0"/>
              <a:t>Tytuł</a:t>
            </a:r>
          </a:p>
        </p:txBody>
      </p:sp>
      <p:sp>
        <p:nvSpPr>
          <p:cNvPr id="3" name="Espace réservé du texte 2"/>
          <p:cNvSpPr>
            <a:spLocks noGrp="1"/>
          </p:cNvSpPr>
          <p:nvPr>
            <p:ph type="body" idx="1"/>
          </p:nvPr>
        </p:nvSpPr>
        <p:spPr bwMode="gray">
          <a:xfrm>
            <a:off x="2255573" y="2006621"/>
            <a:ext cx="9439011" cy="4019532"/>
          </a:xfrm>
          <a:prstGeom prst="rect">
            <a:avLst/>
          </a:prstGeom>
        </p:spPr>
        <p:txBody>
          <a:bodyPr vert="horz" lIns="0" tIns="0" rIns="0" bIns="0" rtlCol="0" anchor="t" anchorCtr="0">
            <a:noAutofit/>
          </a:bodyPr>
          <a:lstStyle/>
          <a:p>
            <a:pPr lvl="0"/>
            <a:r>
              <a:rPr lang="pl-PL" noProof="0" dirty="0"/>
              <a:t>Pierwszy poziom tekstu</a:t>
            </a:r>
          </a:p>
          <a:p>
            <a:pPr lvl="1"/>
            <a:r>
              <a:rPr lang="pl-PL" noProof="0" dirty="0"/>
              <a:t>Drugi poziom tekstu</a:t>
            </a:r>
          </a:p>
          <a:p>
            <a:pPr lvl="2"/>
            <a:r>
              <a:rPr lang="pl-PL" noProof="0" dirty="0"/>
              <a:t>Trzeci poziom tekstu</a:t>
            </a:r>
          </a:p>
          <a:p>
            <a:pPr lvl="3"/>
            <a:r>
              <a:rPr lang="pl-PL" noProof="0" dirty="0"/>
              <a:t>Czwarty poziom tekstu</a:t>
            </a:r>
          </a:p>
          <a:p>
            <a:pPr lvl="4"/>
            <a:r>
              <a:rPr lang="pl-PL" noProof="0" dirty="0"/>
              <a:t>Piąty poziom tekstu</a:t>
            </a:r>
          </a:p>
        </p:txBody>
      </p:sp>
      <p:pic>
        <p:nvPicPr>
          <p:cNvPr id="15" name="Picture 2" descr="\\casnas100\dfs_root\Commun\Commun160\DCG-CM\Marque\Logos\Frise marques et Picto groupe\Frise Groupe\Logo groupe CA\E_Bloc_marque\E_CAGroup_BlocMarqueHorizontal-EN\3-BUREAUTIQUE\20151738E_CAGroup_BMH-EN_RVB.pn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9936427" y="6404129"/>
            <a:ext cx="1970475" cy="244691"/>
          </a:xfrm>
          <a:prstGeom prst="rect">
            <a:avLst/>
          </a:prstGeom>
          <a:noFill/>
          <a:extLst>
            <a:ext uri="{909E8E84-426E-40DD-AFC4-6F175D3DCCD1}">
              <a14:hiddenFill xmlns:a14="http://schemas.microsoft.com/office/drawing/2010/main">
                <a:solidFill>
                  <a:srgbClr val="FFFFFF"/>
                </a:solidFill>
              </a14:hiddenFill>
            </a:ext>
          </a:extLst>
        </p:spPr>
      </p:pic>
      <p:sp>
        <p:nvSpPr>
          <p:cNvPr id="22" name="Espace réservé de la date 3"/>
          <p:cNvSpPr>
            <a:spLocks noGrp="1"/>
          </p:cNvSpPr>
          <p:nvPr>
            <p:ph type="dt" sz="half" idx="2"/>
          </p:nvPr>
        </p:nvSpPr>
        <p:spPr bwMode="gray">
          <a:xfrm>
            <a:off x="924311" y="6480335"/>
            <a:ext cx="659188" cy="360000"/>
          </a:xfrm>
          <a:prstGeom prst="rect">
            <a:avLst/>
          </a:prstGeom>
        </p:spPr>
        <p:txBody>
          <a:bodyPr vert="horz" lIns="0" tIns="0" rIns="0" bIns="0" rtlCol="0" anchor="t" anchorCtr="0">
            <a:noAutofit/>
          </a:bodyPr>
          <a:lstStyle>
            <a:lvl1pPr algn="l">
              <a:defRPr sz="733" baseline="0">
                <a:solidFill>
                  <a:schemeClr val="accent3"/>
                </a:solidFill>
              </a:defRPr>
            </a:lvl1pPr>
          </a:lstStyle>
          <a:p>
            <a:fld id="{DDD8063C-2999-46A9-A053-675EC765BA9F}" type="datetime1">
              <a:rPr lang="en-US" smtClean="0"/>
              <a:t>3/10/2026</a:t>
            </a:fld>
            <a:endParaRPr lang="fr-FR" dirty="0"/>
          </a:p>
        </p:txBody>
      </p:sp>
      <p:sp>
        <p:nvSpPr>
          <p:cNvPr id="23" name="Espace réservé du pied de page 4"/>
          <p:cNvSpPr>
            <a:spLocks noGrp="1"/>
          </p:cNvSpPr>
          <p:nvPr>
            <p:ph type="ftr" sz="quarter" idx="3"/>
          </p:nvPr>
        </p:nvSpPr>
        <p:spPr bwMode="gray">
          <a:xfrm>
            <a:off x="0" y="6678000"/>
            <a:ext cx="240000" cy="180000"/>
          </a:xfrm>
          <a:prstGeom prst="rect">
            <a:avLst/>
          </a:prstGeom>
          <a:ln>
            <a:solidFill>
              <a:schemeClr val="tx1">
                <a:alpha val="0"/>
              </a:schemeClr>
            </a:solidFill>
          </a:ln>
        </p:spPr>
        <p:txBody>
          <a:bodyPr vert="horz" lIns="0" tIns="0" rIns="0" bIns="0" rtlCol="0" anchor="t" anchorCtr="0">
            <a:noAutofit/>
          </a:bodyPr>
          <a:lstStyle>
            <a:lvl1pPr algn="l">
              <a:defRPr sz="800" cap="all" baseline="0">
                <a:solidFill>
                  <a:schemeClr val="tx1">
                    <a:alpha val="0"/>
                  </a:schemeClr>
                </a:solidFill>
              </a:defRPr>
            </a:lvl1pPr>
          </a:lstStyle>
          <a:p>
            <a:endParaRPr lang="fr-FR" dirty="0"/>
          </a:p>
        </p:txBody>
      </p:sp>
      <p:sp>
        <p:nvSpPr>
          <p:cNvPr id="24" name="Espace réservé du numéro de diapositive 5"/>
          <p:cNvSpPr>
            <a:spLocks noGrp="1"/>
          </p:cNvSpPr>
          <p:nvPr>
            <p:ph type="sldNum" sz="quarter" idx="4"/>
          </p:nvPr>
        </p:nvSpPr>
        <p:spPr bwMode="gray">
          <a:xfrm>
            <a:off x="2040938" y="6480335"/>
            <a:ext cx="391321" cy="360000"/>
          </a:xfrm>
          <a:prstGeom prst="rect">
            <a:avLst/>
          </a:prstGeom>
        </p:spPr>
        <p:txBody>
          <a:bodyPr vert="horz" lIns="0" tIns="0" rIns="0" bIns="0" rtlCol="0" anchor="t" anchorCtr="0">
            <a:noAutofit/>
          </a:bodyPr>
          <a:lstStyle>
            <a:lvl1pPr algn="l">
              <a:defRPr sz="733" b="0" cap="none" baseline="0">
                <a:solidFill>
                  <a:schemeClr val="accent3"/>
                </a:solidFill>
              </a:defRPr>
            </a:lvl1pPr>
          </a:lstStyle>
          <a:p>
            <a:fld id="{10C140CD-8AED-46FF-A9A2-77308F3F39AE}" type="slidenum">
              <a:rPr lang="fr-FR" smtClean="0"/>
              <a:pPr/>
              <a:t>‹#›</a:t>
            </a:fld>
            <a:endParaRPr lang="fr-FR" dirty="0"/>
          </a:p>
        </p:txBody>
      </p:sp>
      <p:sp>
        <p:nvSpPr>
          <p:cNvPr id="25" name="ZoneTexte 8"/>
          <p:cNvSpPr txBox="1"/>
          <p:nvPr/>
        </p:nvSpPr>
        <p:spPr bwMode="gray">
          <a:xfrm>
            <a:off x="1624093" y="6480335"/>
            <a:ext cx="192021" cy="112788"/>
          </a:xfrm>
          <a:prstGeom prst="rect">
            <a:avLst/>
          </a:prstGeom>
          <a:noFill/>
        </p:spPr>
        <p:txBody>
          <a:bodyPr wrap="square" lIns="0" tIns="0" rIns="0" bIns="0" rtlCol="0">
            <a:spAutoFit/>
          </a:bodyPr>
          <a:lstStyle/>
          <a:p>
            <a:r>
              <a:rPr lang="fr-FR" sz="733" dirty="0">
                <a:solidFill>
                  <a:schemeClr val="accent3"/>
                </a:solidFill>
              </a:rPr>
              <a:t>l</a:t>
            </a:r>
          </a:p>
        </p:txBody>
      </p:sp>
      <p:pic>
        <p:nvPicPr>
          <p:cNvPr id="26" name="Image 9" descr="logo_gauche.pdf"/>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bwMode="gray">
          <a:xfrm>
            <a:off x="333561" y="6404130"/>
            <a:ext cx="288000" cy="199111"/>
          </a:xfrm>
          <a:prstGeom prst="rect">
            <a:avLst/>
          </a:prstGeom>
        </p:spPr>
      </p:pic>
      <p:sp>
        <p:nvSpPr>
          <p:cNvPr id="29" name="Forme libre 32"/>
          <p:cNvSpPr/>
          <p:nvPr/>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12" name="ZoneTexte 8"/>
          <p:cNvSpPr txBox="1"/>
          <p:nvPr userDrawn="1"/>
        </p:nvSpPr>
        <p:spPr bwMode="gray">
          <a:xfrm>
            <a:off x="1624093" y="6480335"/>
            <a:ext cx="192021" cy="112788"/>
          </a:xfrm>
          <a:prstGeom prst="rect">
            <a:avLst/>
          </a:prstGeom>
          <a:noFill/>
        </p:spPr>
        <p:txBody>
          <a:bodyPr wrap="square" lIns="0" tIns="0" rIns="0" bIns="0" rtlCol="0">
            <a:spAutoFit/>
          </a:bodyPr>
          <a:lstStyle/>
          <a:p>
            <a:r>
              <a:rPr lang="fr-FR" sz="733" dirty="0">
                <a:solidFill>
                  <a:schemeClr val="accent3"/>
                </a:solidFill>
              </a:rPr>
              <a:t>l</a:t>
            </a:r>
          </a:p>
        </p:txBody>
      </p:sp>
      <p:pic>
        <p:nvPicPr>
          <p:cNvPr id="13" name="Image 9" descr="logo_gauche.pdf"/>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bwMode="gray">
          <a:xfrm>
            <a:off x="333561" y="6404130"/>
            <a:ext cx="288000" cy="199111"/>
          </a:xfrm>
          <a:prstGeom prst="rect">
            <a:avLst/>
          </a:prstGeom>
        </p:spPr>
      </p:pic>
      <p:sp>
        <p:nvSpPr>
          <p:cNvPr id="14" name="Forme libre 32"/>
          <p:cNvSpPr/>
          <p:nvPr userDrawn="1"/>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Tree>
    <p:extLst>
      <p:ext uri="{BB962C8B-B14F-4D97-AF65-F5344CB8AC3E}">
        <p14:creationId xmlns:p14="http://schemas.microsoft.com/office/powerpoint/2010/main" val="2968052801"/>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Lst>
  <p:hf hdr="0" ftr="0"/>
  <p:txStyles>
    <p:titleStyle>
      <a:lvl1pPr algn="l" defTabSz="914341" rtl="0" eaLnBrk="1" latinLnBrk="0" hangingPunct="1">
        <a:lnSpc>
          <a:spcPct val="90000"/>
        </a:lnSpc>
        <a:spcBef>
          <a:spcPts val="0"/>
        </a:spcBef>
        <a:spcAft>
          <a:spcPts val="0"/>
        </a:spcAft>
        <a:buNone/>
        <a:defRPr sz="3733" b="1" kern="1200" cap="none" baseline="0">
          <a:solidFill>
            <a:schemeClr val="accent1"/>
          </a:solidFill>
          <a:latin typeface="+mj-lt"/>
          <a:ea typeface="+mj-ea"/>
          <a:cs typeface="+mj-cs"/>
        </a:defRPr>
      </a:lvl1pPr>
    </p:titleStyle>
    <p:bodyStyle>
      <a:lvl1pPr marL="359991" indent="-359991" algn="l" defTabSz="914341" rtl="0" eaLnBrk="1" latinLnBrk="0" hangingPunct="1">
        <a:lnSpc>
          <a:spcPct val="82000"/>
        </a:lnSpc>
        <a:spcBef>
          <a:spcPts val="0"/>
        </a:spcBef>
        <a:spcAft>
          <a:spcPts val="1600"/>
        </a:spcAft>
        <a:buSzPct val="80000"/>
        <a:buFont typeface="Wingdings" pitchFamily="2" charset="2"/>
        <a:buChar char="n"/>
        <a:defRPr sz="1867" b="1" kern="1200" cap="none" baseline="0">
          <a:solidFill>
            <a:schemeClr val="accent1"/>
          </a:solidFill>
          <a:latin typeface="+mn-lt"/>
          <a:ea typeface="+mn-ea"/>
          <a:cs typeface="+mn-cs"/>
        </a:defRPr>
      </a:lvl1pPr>
      <a:lvl2pPr marL="815980" indent="-239994" algn="l" defTabSz="914341" rtl="0" eaLnBrk="1" latinLnBrk="0" hangingPunct="1">
        <a:lnSpc>
          <a:spcPct val="82000"/>
        </a:lnSpc>
        <a:spcBef>
          <a:spcPts val="0"/>
        </a:spcBef>
        <a:spcAft>
          <a:spcPts val="1600"/>
        </a:spcAft>
        <a:buSzPct val="100000"/>
        <a:buFont typeface="Wingdings" pitchFamily="2" charset="2"/>
        <a:buChar char="§"/>
        <a:defRPr sz="1867"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600"/>
        </a:spcAft>
        <a:buClr>
          <a:schemeClr val="accent3"/>
        </a:buClr>
        <a:buSzPct val="100000"/>
        <a:buFont typeface="Wingdings" pitchFamily="2" charset="2"/>
        <a:buChar char="§"/>
        <a:defRPr sz="1867"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600"/>
        </a:spcAft>
        <a:buClr>
          <a:schemeClr val="accent1"/>
        </a:buClr>
        <a:buSzPct val="100000"/>
        <a:buFont typeface="Wingdings" pitchFamily="2" charset="2"/>
        <a:buChar char="§"/>
        <a:defRPr sz="1867"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600"/>
        </a:spcAft>
        <a:buClr>
          <a:schemeClr val="accent1"/>
        </a:buClr>
        <a:buSzPct val="100000"/>
        <a:buFont typeface="Wingdings" pitchFamily="2" charset="2"/>
        <a:buChar char="§"/>
        <a:defRPr sz="1867"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1" algn="l" defTabSz="914341" rtl="0" eaLnBrk="1" latinLnBrk="0" hangingPunct="1">
        <a:defRPr sz="1800" kern="1200">
          <a:solidFill>
            <a:schemeClr val="tx1"/>
          </a:solidFill>
          <a:latin typeface="+mn-lt"/>
          <a:ea typeface="+mn-ea"/>
          <a:cs typeface="+mn-cs"/>
        </a:defRPr>
      </a:lvl4pPr>
      <a:lvl5pPr marL="1828681" algn="l" defTabSz="914341" rtl="0" eaLnBrk="1" latinLnBrk="0" hangingPunct="1">
        <a:defRPr sz="1800" kern="1200">
          <a:solidFill>
            <a:schemeClr val="tx1"/>
          </a:solidFill>
          <a:latin typeface="+mn-lt"/>
          <a:ea typeface="+mn-ea"/>
          <a:cs typeface="+mn-cs"/>
        </a:defRPr>
      </a:lvl5pPr>
      <a:lvl6pPr marL="2285852" algn="l" defTabSz="914341" rtl="0" eaLnBrk="1" latinLnBrk="0" hangingPunct="1">
        <a:defRPr sz="1800" kern="1200">
          <a:solidFill>
            <a:schemeClr val="tx1"/>
          </a:solidFill>
          <a:latin typeface="+mn-lt"/>
          <a:ea typeface="+mn-ea"/>
          <a:cs typeface="+mn-cs"/>
        </a:defRPr>
      </a:lvl6pPr>
      <a:lvl7pPr marL="2743022" algn="l" defTabSz="914341" rtl="0" eaLnBrk="1" latinLnBrk="0" hangingPunct="1">
        <a:defRPr sz="1800" kern="1200">
          <a:solidFill>
            <a:schemeClr val="tx1"/>
          </a:solidFill>
          <a:latin typeface="+mn-lt"/>
          <a:ea typeface="+mn-ea"/>
          <a:cs typeface="+mn-cs"/>
        </a:defRPr>
      </a:lvl7pPr>
      <a:lvl8pPr marL="3200192" algn="l" defTabSz="914341" rtl="0" eaLnBrk="1" latinLnBrk="0" hangingPunct="1">
        <a:defRPr sz="1800" kern="1200">
          <a:solidFill>
            <a:schemeClr val="tx1"/>
          </a:solidFill>
          <a:latin typeface="+mn-lt"/>
          <a:ea typeface="+mn-ea"/>
          <a:cs typeface="+mn-cs"/>
        </a:defRPr>
      </a:lvl8pPr>
      <a:lvl9pPr marL="3657363" algn="l" defTabSz="91434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4708">
          <p15:clr>
            <a:srgbClr val="F26B43"/>
          </p15:clr>
        </p15:guide>
        <p15:guide id="3" pos="1837">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2255574" y="381000"/>
            <a:ext cx="9439013" cy="1463824"/>
          </a:xfrm>
          <a:prstGeom prst="rect">
            <a:avLst/>
          </a:prstGeom>
        </p:spPr>
        <p:txBody>
          <a:bodyPr vert="horz" lIns="0" tIns="0" rIns="0" bIns="0" rtlCol="0" anchor="b" anchorCtr="0">
            <a:noAutofit/>
          </a:bodyPr>
          <a:lstStyle/>
          <a:p>
            <a:r>
              <a:rPr lang="pl-PL" noProof="0" dirty="0"/>
              <a:t>Tytuł</a:t>
            </a:r>
          </a:p>
        </p:txBody>
      </p:sp>
      <p:sp>
        <p:nvSpPr>
          <p:cNvPr id="3" name="Espace réservé du texte 2"/>
          <p:cNvSpPr>
            <a:spLocks noGrp="1"/>
          </p:cNvSpPr>
          <p:nvPr>
            <p:ph type="body" idx="1"/>
          </p:nvPr>
        </p:nvSpPr>
        <p:spPr bwMode="gray">
          <a:xfrm>
            <a:off x="2255573" y="2006621"/>
            <a:ext cx="9439011" cy="4019532"/>
          </a:xfrm>
          <a:prstGeom prst="rect">
            <a:avLst/>
          </a:prstGeom>
        </p:spPr>
        <p:txBody>
          <a:bodyPr vert="horz" lIns="0" tIns="0" rIns="0" bIns="0" rtlCol="0" anchor="t" anchorCtr="0">
            <a:noAutofit/>
          </a:bodyPr>
          <a:lstStyle/>
          <a:p>
            <a:pPr lvl="0"/>
            <a:r>
              <a:rPr lang="pl-PL" noProof="0" dirty="0"/>
              <a:t>Pierwszy poziom tekstu</a:t>
            </a:r>
          </a:p>
          <a:p>
            <a:pPr lvl="1"/>
            <a:r>
              <a:rPr lang="pl-PL" noProof="0" dirty="0"/>
              <a:t>Drugi poziom tekstu</a:t>
            </a:r>
          </a:p>
          <a:p>
            <a:pPr lvl="2"/>
            <a:r>
              <a:rPr lang="pl-PL" noProof="0" dirty="0"/>
              <a:t>Trzeci poziom tekstu</a:t>
            </a:r>
          </a:p>
          <a:p>
            <a:pPr lvl="3"/>
            <a:r>
              <a:rPr lang="pl-PL" noProof="0" dirty="0"/>
              <a:t>Czwarty poziom tekstu</a:t>
            </a:r>
          </a:p>
          <a:p>
            <a:pPr lvl="4"/>
            <a:r>
              <a:rPr lang="pl-PL" noProof="0" dirty="0"/>
              <a:t>Piąty poziom tekstu</a:t>
            </a:r>
          </a:p>
        </p:txBody>
      </p:sp>
      <p:pic>
        <p:nvPicPr>
          <p:cNvPr id="15" name="Picture 2" descr="\\casnas100\dfs_root\Commun\Commun160\DCG-CM\Marque\Logos\Frise marques et Picto groupe\Frise Groupe\Logo groupe CA\E_Bloc_marque\E_CAGroup_BlocMarqueHorizontal-EN\3-BUREAUTIQUE\20151738E_CAGroup_BMH-EN_RVB.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9936427" y="6404129"/>
            <a:ext cx="1970475" cy="244691"/>
          </a:xfrm>
          <a:prstGeom prst="rect">
            <a:avLst/>
          </a:prstGeom>
          <a:noFill/>
          <a:extLst>
            <a:ext uri="{909E8E84-426E-40DD-AFC4-6F175D3DCCD1}">
              <a14:hiddenFill xmlns:a14="http://schemas.microsoft.com/office/drawing/2010/main">
                <a:solidFill>
                  <a:srgbClr val="FFFFFF"/>
                </a:solidFill>
              </a14:hiddenFill>
            </a:ext>
          </a:extLst>
        </p:spPr>
      </p:pic>
      <p:sp>
        <p:nvSpPr>
          <p:cNvPr id="22" name="Espace réservé de la date 3"/>
          <p:cNvSpPr>
            <a:spLocks noGrp="1"/>
          </p:cNvSpPr>
          <p:nvPr>
            <p:ph type="dt" sz="half" idx="2"/>
          </p:nvPr>
        </p:nvSpPr>
        <p:spPr bwMode="gray">
          <a:xfrm>
            <a:off x="924311" y="6480335"/>
            <a:ext cx="659188" cy="360000"/>
          </a:xfrm>
          <a:prstGeom prst="rect">
            <a:avLst/>
          </a:prstGeom>
        </p:spPr>
        <p:txBody>
          <a:bodyPr vert="horz" lIns="0" tIns="0" rIns="0" bIns="0" rtlCol="0" anchor="t" anchorCtr="0">
            <a:noAutofit/>
          </a:bodyPr>
          <a:lstStyle>
            <a:lvl1pPr algn="l">
              <a:defRPr sz="733" baseline="0">
                <a:solidFill>
                  <a:schemeClr val="accent3"/>
                </a:solidFill>
              </a:defRPr>
            </a:lvl1pPr>
          </a:lstStyle>
          <a:p>
            <a:r>
              <a:rPr lang="pl-PL"/>
              <a:t>29.09.2017</a:t>
            </a:r>
            <a:endParaRPr lang="fr-FR"/>
          </a:p>
        </p:txBody>
      </p:sp>
      <p:sp>
        <p:nvSpPr>
          <p:cNvPr id="23" name="Espace réservé du pied de page 4"/>
          <p:cNvSpPr>
            <a:spLocks noGrp="1"/>
          </p:cNvSpPr>
          <p:nvPr>
            <p:ph type="ftr" sz="quarter" idx="3"/>
          </p:nvPr>
        </p:nvSpPr>
        <p:spPr bwMode="gray">
          <a:xfrm>
            <a:off x="0" y="6678000"/>
            <a:ext cx="240000" cy="180000"/>
          </a:xfrm>
          <a:prstGeom prst="rect">
            <a:avLst/>
          </a:prstGeom>
          <a:ln>
            <a:solidFill>
              <a:schemeClr val="tx1">
                <a:alpha val="0"/>
              </a:schemeClr>
            </a:solidFill>
          </a:ln>
        </p:spPr>
        <p:txBody>
          <a:bodyPr vert="horz" lIns="0" tIns="0" rIns="0" bIns="0" rtlCol="0" anchor="t" anchorCtr="0">
            <a:noAutofit/>
          </a:bodyPr>
          <a:lstStyle>
            <a:lvl1pPr algn="l">
              <a:defRPr sz="800" cap="all" baseline="0">
                <a:solidFill>
                  <a:schemeClr val="tx1">
                    <a:alpha val="0"/>
                  </a:schemeClr>
                </a:solidFill>
              </a:defRPr>
            </a:lvl1pPr>
          </a:lstStyle>
          <a:p>
            <a:endParaRPr lang="fr-FR"/>
          </a:p>
        </p:txBody>
      </p:sp>
      <p:sp>
        <p:nvSpPr>
          <p:cNvPr id="24" name="Espace réservé du numéro de diapositive 5"/>
          <p:cNvSpPr>
            <a:spLocks noGrp="1"/>
          </p:cNvSpPr>
          <p:nvPr>
            <p:ph type="sldNum" sz="quarter" idx="4"/>
          </p:nvPr>
        </p:nvSpPr>
        <p:spPr bwMode="gray">
          <a:xfrm>
            <a:off x="2040938" y="6480335"/>
            <a:ext cx="391321" cy="360000"/>
          </a:xfrm>
          <a:prstGeom prst="rect">
            <a:avLst/>
          </a:prstGeom>
        </p:spPr>
        <p:txBody>
          <a:bodyPr vert="horz" lIns="0" tIns="0" rIns="0" bIns="0" rtlCol="0" anchor="t" anchorCtr="0">
            <a:noAutofit/>
          </a:bodyPr>
          <a:lstStyle>
            <a:lvl1pPr algn="l">
              <a:defRPr sz="733" b="0" cap="none" baseline="0">
                <a:solidFill>
                  <a:schemeClr val="accent3"/>
                </a:solidFill>
              </a:defRPr>
            </a:lvl1pPr>
          </a:lstStyle>
          <a:p>
            <a:fld id="{10C140CD-8AED-46FF-A9A2-77308F3F39AE}" type="slidenum">
              <a:rPr lang="fr-FR" smtClean="0"/>
              <a:pPr/>
              <a:t>‹#›</a:t>
            </a:fld>
            <a:endParaRPr lang="fr-FR"/>
          </a:p>
        </p:txBody>
      </p:sp>
      <p:sp>
        <p:nvSpPr>
          <p:cNvPr id="25" name="ZoneTexte 8"/>
          <p:cNvSpPr txBox="1"/>
          <p:nvPr/>
        </p:nvSpPr>
        <p:spPr bwMode="gray">
          <a:xfrm>
            <a:off x="1624093" y="6480335"/>
            <a:ext cx="192021" cy="112788"/>
          </a:xfrm>
          <a:prstGeom prst="rect">
            <a:avLst/>
          </a:prstGeom>
          <a:noFill/>
        </p:spPr>
        <p:txBody>
          <a:bodyPr wrap="square" lIns="0" tIns="0" rIns="0" bIns="0" rtlCol="0">
            <a:spAutoFit/>
          </a:bodyPr>
          <a:lstStyle/>
          <a:p>
            <a:r>
              <a:rPr lang="fr-FR" sz="733">
                <a:solidFill>
                  <a:schemeClr val="accent3"/>
                </a:solidFill>
              </a:rPr>
              <a:t>l</a:t>
            </a:r>
          </a:p>
        </p:txBody>
      </p:sp>
      <p:pic>
        <p:nvPicPr>
          <p:cNvPr id="26" name="Image 9" descr="logo_gauche.pdf"/>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bwMode="gray">
          <a:xfrm>
            <a:off x="333561" y="6404130"/>
            <a:ext cx="288000" cy="199111"/>
          </a:xfrm>
          <a:prstGeom prst="rect">
            <a:avLst/>
          </a:prstGeom>
        </p:spPr>
      </p:pic>
      <p:sp>
        <p:nvSpPr>
          <p:cNvPr id="29" name="Forme libre 32"/>
          <p:cNvSpPr/>
          <p:nvPr/>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ZoneTexte 8"/>
          <p:cNvSpPr txBox="1"/>
          <p:nvPr userDrawn="1"/>
        </p:nvSpPr>
        <p:spPr bwMode="gray">
          <a:xfrm>
            <a:off x="1624093" y="6480335"/>
            <a:ext cx="192021" cy="112788"/>
          </a:xfrm>
          <a:prstGeom prst="rect">
            <a:avLst/>
          </a:prstGeom>
          <a:noFill/>
        </p:spPr>
        <p:txBody>
          <a:bodyPr wrap="square" lIns="0" tIns="0" rIns="0" bIns="0" rtlCol="0">
            <a:spAutoFit/>
          </a:bodyPr>
          <a:lstStyle/>
          <a:p>
            <a:r>
              <a:rPr lang="fr-FR" sz="733">
                <a:solidFill>
                  <a:schemeClr val="accent3"/>
                </a:solidFill>
              </a:rPr>
              <a:t>l</a:t>
            </a:r>
          </a:p>
        </p:txBody>
      </p:sp>
      <p:pic>
        <p:nvPicPr>
          <p:cNvPr id="13" name="Image 9" descr="logo_gauche.pdf"/>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bwMode="gray">
          <a:xfrm>
            <a:off x="333561" y="6404130"/>
            <a:ext cx="288000" cy="199111"/>
          </a:xfrm>
          <a:prstGeom prst="rect">
            <a:avLst/>
          </a:prstGeom>
        </p:spPr>
      </p:pic>
      <p:sp>
        <p:nvSpPr>
          <p:cNvPr id="14" name="Forme libre 32"/>
          <p:cNvSpPr/>
          <p:nvPr userDrawn="1"/>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513725021"/>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6" r:id="rId15"/>
    <p:sldLayoutId id="2147483937" r:id="rId16"/>
  </p:sldLayoutIdLst>
  <p:hf hdr="0"/>
  <p:txStyles>
    <p:titleStyle>
      <a:lvl1pPr algn="l" defTabSz="914341" rtl="0" eaLnBrk="1" latinLnBrk="0" hangingPunct="1">
        <a:lnSpc>
          <a:spcPct val="90000"/>
        </a:lnSpc>
        <a:spcBef>
          <a:spcPts val="0"/>
        </a:spcBef>
        <a:spcAft>
          <a:spcPts val="0"/>
        </a:spcAft>
        <a:buNone/>
        <a:defRPr sz="3733" b="1" kern="1200" cap="none" baseline="0">
          <a:solidFill>
            <a:schemeClr val="accent1"/>
          </a:solidFill>
          <a:latin typeface="+mj-lt"/>
          <a:ea typeface="+mj-ea"/>
          <a:cs typeface="+mj-cs"/>
        </a:defRPr>
      </a:lvl1pPr>
    </p:titleStyle>
    <p:bodyStyle>
      <a:lvl1pPr marL="359991" indent="-359991" algn="l" defTabSz="914341" rtl="0" eaLnBrk="1" latinLnBrk="0" hangingPunct="1">
        <a:lnSpc>
          <a:spcPct val="82000"/>
        </a:lnSpc>
        <a:spcBef>
          <a:spcPts val="0"/>
        </a:spcBef>
        <a:spcAft>
          <a:spcPts val="1600"/>
        </a:spcAft>
        <a:buSzPct val="80000"/>
        <a:buFont typeface="Wingdings" pitchFamily="2" charset="2"/>
        <a:buChar char="n"/>
        <a:defRPr sz="1867" b="1" kern="1200" cap="none" baseline="0">
          <a:solidFill>
            <a:schemeClr val="accent1"/>
          </a:solidFill>
          <a:latin typeface="+mn-lt"/>
          <a:ea typeface="+mn-ea"/>
          <a:cs typeface="+mn-cs"/>
        </a:defRPr>
      </a:lvl1pPr>
      <a:lvl2pPr marL="815980" indent="-239994" algn="l" defTabSz="914341" rtl="0" eaLnBrk="1" latinLnBrk="0" hangingPunct="1">
        <a:lnSpc>
          <a:spcPct val="82000"/>
        </a:lnSpc>
        <a:spcBef>
          <a:spcPts val="0"/>
        </a:spcBef>
        <a:spcAft>
          <a:spcPts val="1600"/>
        </a:spcAft>
        <a:buSzPct val="100000"/>
        <a:buFont typeface="Wingdings" pitchFamily="2" charset="2"/>
        <a:buChar char="§"/>
        <a:defRPr sz="1867"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600"/>
        </a:spcAft>
        <a:buClr>
          <a:schemeClr val="accent3"/>
        </a:buClr>
        <a:buSzPct val="100000"/>
        <a:buFont typeface="Wingdings" pitchFamily="2" charset="2"/>
        <a:buChar char="§"/>
        <a:defRPr sz="1867"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600"/>
        </a:spcAft>
        <a:buClr>
          <a:schemeClr val="accent1"/>
        </a:buClr>
        <a:buSzPct val="100000"/>
        <a:buFont typeface="Wingdings" pitchFamily="2" charset="2"/>
        <a:buChar char="§"/>
        <a:defRPr sz="1867"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600"/>
        </a:spcAft>
        <a:buClr>
          <a:schemeClr val="accent1"/>
        </a:buClr>
        <a:buSzPct val="100000"/>
        <a:buFont typeface="Wingdings" pitchFamily="2" charset="2"/>
        <a:buChar char="§"/>
        <a:defRPr sz="1867"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1" algn="l" defTabSz="914341" rtl="0" eaLnBrk="1" latinLnBrk="0" hangingPunct="1">
        <a:defRPr sz="1800" kern="1200">
          <a:solidFill>
            <a:schemeClr val="tx1"/>
          </a:solidFill>
          <a:latin typeface="+mn-lt"/>
          <a:ea typeface="+mn-ea"/>
          <a:cs typeface="+mn-cs"/>
        </a:defRPr>
      </a:lvl4pPr>
      <a:lvl5pPr marL="1828681" algn="l" defTabSz="914341" rtl="0" eaLnBrk="1" latinLnBrk="0" hangingPunct="1">
        <a:defRPr sz="1800" kern="1200">
          <a:solidFill>
            <a:schemeClr val="tx1"/>
          </a:solidFill>
          <a:latin typeface="+mn-lt"/>
          <a:ea typeface="+mn-ea"/>
          <a:cs typeface="+mn-cs"/>
        </a:defRPr>
      </a:lvl5pPr>
      <a:lvl6pPr marL="2285852" algn="l" defTabSz="914341" rtl="0" eaLnBrk="1" latinLnBrk="0" hangingPunct="1">
        <a:defRPr sz="1800" kern="1200">
          <a:solidFill>
            <a:schemeClr val="tx1"/>
          </a:solidFill>
          <a:latin typeface="+mn-lt"/>
          <a:ea typeface="+mn-ea"/>
          <a:cs typeface="+mn-cs"/>
        </a:defRPr>
      </a:lvl6pPr>
      <a:lvl7pPr marL="2743022" algn="l" defTabSz="914341" rtl="0" eaLnBrk="1" latinLnBrk="0" hangingPunct="1">
        <a:defRPr sz="1800" kern="1200">
          <a:solidFill>
            <a:schemeClr val="tx1"/>
          </a:solidFill>
          <a:latin typeface="+mn-lt"/>
          <a:ea typeface="+mn-ea"/>
          <a:cs typeface="+mn-cs"/>
        </a:defRPr>
      </a:lvl7pPr>
      <a:lvl8pPr marL="3200192" algn="l" defTabSz="914341" rtl="0" eaLnBrk="1" latinLnBrk="0" hangingPunct="1">
        <a:defRPr sz="1800" kern="1200">
          <a:solidFill>
            <a:schemeClr val="tx1"/>
          </a:solidFill>
          <a:latin typeface="+mn-lt"/>
          <a:ea typeface="+mn-ea"/>
          <a:cs typeface="+mn-cs"/>
        </a:defRPr>
      </a:lvl8pPr>
      <a:lvl9pPr marL="3657363" algn="l" defTabSz="91434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4708">
          <p15:clr>
            <a:srgbClr val="F26B43"/>
          </p15:clr>
        </p15:guide>
        <p15:guide id="3" pos="1837">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2255574" y="381000"/>
            <a:ext cx="9439013" cy="1463824"/>
          </a:xfrm>
          <a:prstGeom prst="rect">
            <a:avLst/>
          </a:prstGeom>
        </p:spPr>
        <p:txBody>
          <a:bodyPr vert="horz" lIns="0" tIns="0" rIns="0" bIns="0" rtlCol="0" anchor="b" anchorCtr="0">
            <a:noAutofit/>
          </a:bodyPr>
          <a:lstStyle/>
          <a:p>
            <a:r>
              <a:rPr lang="pl-PL" noProof="0" dirty="0"/>
              <a:t>Tytuł</a:t>
            </a:r>
          </a:p>
        </p:txBody>
      </p:sp>
      <p:sp>
        <p:nvSpPr>
          <p:cNvPr id="3" name="Espace réservé du texte 2"/>
          <p:cNvSpPr>
            <a:spLocks noGrp="1"/>
          </p:cNvSpPr>
          <p:nvPr>
            <p:ph type="body" idx="1"/>
          </p:nvPr>
        </p:nvSpPr>
        <p:spPr bwMode="gray">
          <a:xfrm>
            <a:off x="2255573" y="2006621"/>
            <a:ext cx="9439011" cy="4019532"/>
          </a:xfrm>
          <a:prstGeom prst="rect">
            <a:avLst/>
          </a:prstGeom>
        </p:spPr>
        <p:txBody>
          <a:bodyPr vert="horz" lIns="0" tIns="0" rIns="0" bIns="0" rtlCol="0" anchor="t" anchorCtr="0">
            <a:noAutofit/>
          </a:bodyPr>
          <a:lstStyle/>
          <a:p>
            <a:pPr lvl="0"/>
            <a:r>
              <a:rPr lang="pl-PL" noProof="0" dirty="0"/>
              <a:t>Pierwszy poziom tekstu</a:t>
            </a:r>
          </a:p>
          <a:p>
            <a:pPr lvl="1"/>
            <a:r>
              <a:rPr lang="pl-PL" noProof="0" dirty="0"/>
              <a:t>Drugi poziom tekstu</a:t>
            </a:r>
          </a:p>
          <a:p>
            <a:pPr lvl="2"/>
            <a:r>
              <a:rPr lang="pl-PL" noProof="0" dirty="0"/>
              <a:t>Trzeci poziom tekstu</a:t>
            </a:r>
          </a:p>
          <a:p>
            <a:pPr lvl="3"/>
            <a:r>
              <a:rPr lang="pl-PL" noProof="0" dirty="0"/>
              <a:t>Czwarty poziom tekstu</a:t>
            </a:r>
          </a:p>
          <a:p>
            <a:pPr lvl="4"/>
            <a:r>
              <a:rPr lang="pl-PL" noProof="0" dirty="0"/>
              <a:t>Piąty poziom tekstu</a:t>
            </a:r>
          </a:p>
        </p:txBody>
      </p:sp>
      <p:pic>
        <p:nvPicPr>
          <p:cNvPr id="13" name="Image 9" descr="logo_gauche.pdf"/>
          <p:cNvPicPr>
            <a:picLocks noChangeAspect="1"/>
          </p:cNvPicPr>
          <p:nvPr userDrawn="1"/>
        </p:nvPicPr>
        <p:blipFill>
          <a:blip r:embed="rId16" cstate="hqprint">
            <a:extLst>
              <a:ext uri="{28A0092B-C50C-407E-A947-70E740481C1C}">
                <a14:useLocalDpi xmlns:a14="http://schemas.microsoft.com/office/drawing/2010/main"/>
              </a:ext>
            </a:extLst>
          </a:blip>
          <a:stretch>
            <a:fillRect/>
          </a:stretch>
        </p:blipFill>
        <p:spPr bwMode="gray">
          <a:xfrm>
            <a:off x="11616061" y="6488445"/>
            <a:ext cx="288000" cy="199111"/>
          </a:xfrm>
          <a:prstGeom prst="rect">
            <a:avLst/>
          </a:prstGeom>
        </p:spPr>
      </p:pic>
      <p:sp>
        <p:nvSpPr>
          <p:cNvPr id="6" name="Symbol zastępczy numeru slajdu 5">
            <a:extLst>
              <a:ext uri="{FF2B5EF4-FFF2-40B4-BE49-F238E27FC236}">
                <a16:creationId xmlns:a16="http://schemas.microsoft.com/office/drawing/2014/main" id="{5797FB04-C354-0A02-AA3B-9B254CE61409}"/>
              </a:ext>
            </a:extLst>
          </p:cNvPr>
          <p:cNvSpPr>
            <a:spLocks noGrp="1"/>
          </p:cNvSpPr>
          <p:nvPr>
            <p:ph type="sldNum" sz="quarter" idx="4"/>
          </p:nvPr>
        </p:nvSpPr>
        <p:spPr>
          <a:xfrm>
            <a:off x="48673" y="6429034"/>
            <a:ext cx="943180" cy="366183"/>
          </a:xfrm>
          <a:prstGeom prst="rect">
            <a:avLst/>
          </a:prstGeom>
        </p:spPr>
        <p:txBody>
          <a:bodyPr vert="horz" lIns="91440" tIns="45720" rIns="91440" bIns="45720" rtlCol="0" anchor="ctr"/>
          <a:lstStyle>
            <a:lvl1pPr algn="l">
              <a:defRPr sz="1067">
                <a:solidFill>
                  <a:srgbClr val="7E93A5"/>
                </a:solidFill>
              </a:defRPr>
            </a:lvl1p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2519529863"/>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 id="2147484012" r:id="rId14"/>
  </p:sldLayoutIdLst>
  <p:hf hdr="0" ftr="0" dt="0"/>
  <p:txStyles>
    <p:titleStyle>
      <a:lvl1pPr algn="l" defTabSz="914341" rtl="0" eaLnBrk="1" latinLnBrk="0" hangingPunct="1">
        <a:lnSpc>
          <a:spcPct val="90000"/>
        </a:lnSpc>
        <a:spcBef>
          <a:spcPts val="0"/>
        </a:spcBef>
        <a:spcAft>
          <a:spcPts val="0"/>
        </a:spcAft>
        <a:buNone/>
        <a:defRPr sz="3733" b="1" kern="1200" cap="none" baseline="0">
          <a:solidFill>
            <a:schemeClr val="accent1"/>
          </a:solidFill>
          <a:latin typeface="+mj-lt"/>
          <a:ea typeface="+mj-ea"/>
          <a:cs typeface="+mj-cs"/>
        </a:defRPr>
      </a:lvl1pPr>
    </p:titleStyle>
    <p:bodyStyle>
      <a:lvl1pPr marL="359991" indent="-359991" algn="l" defTabSz="914341" rtl="0" eaLnBrk="1" latinLnBrk="0" hangingPunct="1">
        <a:lnSpc>
          <a:spcPct val="82000"/>
        </a:lnSpc>
        <a:spcBef>
          <a:spcPts val="0"/>
        </a:spcBef>
        <a:spcAft>
          <a:spcPts val="1600"/>
        </a:spcAft>
        <a:buSzPct val="80000"/>
        <a:buFont typeface="Wingdings" pitchFamily="2" charset="2"/>
        <a:buChar char="n"/>
        <a:defRPr sz="1867" b="1" kern="1200" cap="none" baseline="0">
          <a:solidFill>
            <a:schemeClr val="accent1"/>
          </a:solidFill>
          <a:latin typeface="+mn-lt"/>
          <a:ea typeface="+mn-ea"/>
          <a:cs typeface="+mn-cs"/>
        </a:defRPr>
      </a:lvl1pPr>
      <a:lvl2pPr marL="815980" indent="-239994" algn="l" defTabSz="914341" rtl="0" eaLnBrk="1" latinLnBrk="0" hangingPunct="1">
        <a:lnSpc>
          <a:spcPct val="82000"/>
        </a:lnSpc>
        <a:spcBef>
          <a:spcPts val="0"/>
        </a:spcBef>
        <a:spcAft>
          <a:spcPts val="1600"/>
        </a:spcAft>
        <a:buSzPct val="100000"/>
        <a:buFont typeface="Wingdings" pitchFamily="2" charset="2"/>
        <a:buChar char="§"/>
        <a:defRPr sz="1867"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600"/>
        </a:spcAft>
        <a:buClr>
          <a:schemeClr val="accent3"/>
        </a:buClr>
        <a:buSzPct val="100000"/>
        <a:buFont typeface="Wingdings" pitchFamily="2" charset="2"/>
        <a:buChar char="§"/>
        <a:defRPr sz="1867"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600"/>
        </a:spcAft>
        <a:buClr>
          <a:schemeClr val="accent1"/>
        </a:buClr>
        <a:buSzPct val="100000"/>
        <a:buFont typeface="Wingdings" pitchFamily="2" charset="2"/>
        <a:buChar char="§"/>
        <a:defRPr sz="1867"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600"/>
        </a:spcAft>
        <a:buClr>
          <a:schemeClr val="accent1"/>
        </a:buClr>
        <a:buSzPct val="100000"/>
        <a:buFont typeface="Wingdings" pitchFamily="2" charset="2"/>
        <a:buChar char="§"/>
        <a:defRPr sz="1867"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1" algn="l" defTabSz="914341" rtl="0" eaLnBrk="1" latinLnBrk="0" hangingPunct="1">
        <a:defRPr sz="1800" kern="1200">
          <a:solidFill>
            <a:schemeClr val="tx1"/>
          </a:solidFill>
          <a:latin typeface="+mn-lt"/>
          <a:ea typeface="+mn-ea"/>
          <a:cs typeface="+mn-cs"/>
        </a:defRPr>
      </a:lvl4pPr>
      <a:lvl5pPr marL="1828681" algn="l" defTabSz="914341" rtl="0" eaLnBrk="1" latinLnBrk="0" hangingPunct="1">
        <a:defRPr sz="1800" kern="1200">
          <a:solidFill>
            <a:schemeClr val="tx1"/>
          </a:solidFill>
          <a:latin typeface="+mn-lt"/>
          <a:ea typeface="+mn-ea"/>
          <a:cs typeface="+mn-cs"/>
        </a:defRPr>
      </a:lvl5pPr>
      <a:lvl6pPr marL="2285852" algn="l" defTabSz="914341" rtl="0" eaLnBrk="1" latinLnBrk="0" hangingPunct="1">
        <a:defRPr sz="1800" kern="1200">
          <a:solidFill>
            <a:schemeClr val="tx1"/>
          </a:solidFill>
          <a:latin typeface="+mn-lt"/>
          <a:ea typeface="+mn-ea"/>
          <a:cs typeface="+mn-cs"/>
        </a:defRPr>
      </a:lvl6pPr>
      <a:lvl7pPr marL="2743022" algn="l" defTabSz="914341" rtl="0" eaLnBrk="1" latinLnBrk="0" hangingPunct="1">
        <a:defRPr sz="1800" kern="1200">
          <a:solidFill>
            <a:schemeClr val="tx1"/>
          </a:solidFill>
          <a:latin typeface="+mn-lt"/>
          <a:ea typeface="+mn-ea"/>
          <a:cs typeface="+mn-cs"/>
        </a:defRPr>
      </a:lvl7pPr>
      <a:lvl8pPr marL="3200192" algn="l" defTabSz="914341" rtl="0" eaLnBrk="1" latinLnBrk="0" hangingPunct="1">
        <a:defRPr sz="1800" kern="1200">
          <a:solidFill>
            <a:schemeClr val="tx1"/>
          </a:solidFill>
          <a:latin typeface="+mn-lt"/>
          <a:ea typeface="+mn-ea"/>
          <a:cs typeface="+mn-cs"/>
        </a:defRPr>
      </a:lvl8pPr>
      <a:lvl9pPr marL="3657363" algn="l" defTabSz="91434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4708">
          <p15:clr>
            <a:srgbClr val="F26B43"/>
          </p15:clr>
        </p15:guide>
        <p15:guide id="3" pos="1837">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719999" y="594000"/>
            <a:ext cx="10800000" cy="900000"/>
          </a:xfrm>
          <a:prstGeom prst="rect">
            <a:avLst/>
          </a:prstGeom>
        </p:spPr>
        <p:txBody>
          <a:bodyPr vert="horz" lIns="91440" tIns="45720" rIns="91440" bIns="45720" rtlCol="0" anchor="t">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719999" y="2638800"/>
            <a:ext cx="10800000" cy="3060000"/>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1138238" y="6384707"/>
            <a:ext cx="828017" cy="252000"/>
          </a:xfrm>
          <a:prstGeom prst="rect">
            <a:avLst/>
          </a:prstGeom>
        </p:spPr>
        <p:txBody>
          <a:bodyPr vert="horz" lIns="91440" tIns="45720" rIns="91440" bIns="45720" rtlCol="0" anchor="ctr">
            <a:normAutofit/>
          </a:bodyPr>
          <a:lstStyle>
            <a:lvl1pPr algn="r">
              <a:defRPr sz="1000" b="1">
                <a:solidFill>
                  <a:schemeClr val="bg2"/>
                </a:solidFill>
              </a:defRPr>
            </a:lvl1pPr>
          </a:lstStyle>
          <a:p>
            <a:fld id="{DC00C446-2BD5-4E33-87A6-359237703AFB}" type="datetime1">
              <a:rPr lang="fr-FR" smtClean="0"/>
              <a:t>10/03/2026</a:t>
            </a:fld>
            <a:endParaRPr lang="fr-FR" dirty="0"/>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852612" y="6384707"/>
            <a:ext cx="4320000" cy="252000"/>
          </a:xfrm>
          <a:prstGeom prst="rect">
            <a:avLst/>
          </a:prstGeom>
        </p:spPr>
        <p:txBody>
          <a:bodyPr vert="horz" lIns="91440" tIns="45720" rIns="91440" bIns="45720" rtlCol="0" anchor="ctr">
            <a:normAutofit/>
          </a:bodyPr>
          <a:lstStyle>
            <a:lvl1pPr algn="l">
              <a:defRPr sz="1000" b="1" cap="all" baseline="0">
                <a:solidFill>
                  <a:schemeClr val="accent1"/>
                </a:solidFill>
              </a:defRPr>
            </a:lvl1pPr>
          </a:lstStyle>
          <a:p>
            <a:r>
              <a:rPr lang="fr-FR" dirty="0"/>
              <a:t>-  Les banques de proximité à l’international</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705996" y="6384707"/>
            <a:ext cx="540000" cy="252000"/>
          </a:xfrm>
          <a:prstGeom prst="rect">
            <a:avLst/>
          </a:prstGeom>
        </p:spPr>
        <p:txBody>
          <a:bodyPr vert="horz" lIns="91440" tIns="45720" rIns="91440" bIns="45720" rtlCol="0" anchor="ctr">
            <a:normAutofit/>
          </a:bodyPr>
          <a:lstStyle>
            <a:lvl1pPr algn="l">
              <a:defRPr sz="1000" b="1">
                <a:solidFill>
                  <a:schemeClr val="bg2"/>
                </a:solidFill>
              </a:defRPr>
            </a:lvl1pPr>
          </a:lstStyle>
          <a:p>
            <a:fld id="{975A587B-5814-4D9B-9598-FE9CB954CB01}" type="slidenum">
              <a:rPr lang="fr-FR" smtClean="0"/>
              <a:pPr/>
              <a:t>‹#›</a:t>
            </a:fld>
            <a:endParaRPr lang="fr-FR" dirty="0"/>
          </a:p>
        </p:txBody>
      </p:sp>
      <p:cxnSp>
        <p:nvCxnSpPr>
          <p:cNvPr id="10" name="Connecteur droit 9">
            <a:extLst>
              <a:ext uri="{FF2B5EF4-FFF2-40B4-BE49-F238E27FC236}">
                <a16:creationId xmlns:a16="http://schemas.microsoft.com/office/drawing/2014/main" id="{6CAF1617-1922-47D2-9D0D-C966F5A1F5ED}"/>
              </a:ext>
            </a:extLst>
          </p:cNvPr>
          <p:cNvCxnSpPr/>
          <p:nvPr userDrawn="1"/>
        </p:nvCxnSpPr>
        <p:spPr>
          <a:xfrm>
            <a:off x="804000" y="6330312"/>
            <a:ext cx="105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Image 16" descr="Une image contenant capture d’écran&#10;&#10;Description générée automatiquement">
            <a:extLst>
              <a:ext uri="{FF2B5EF4-FFF2-40B4-BE49-F238E27FC236}">
                <a16:creationId xmlns:a16="http://schemas.microsoft.com/office/drawing/2014/main" id="{8BC241DB-E6E3-4C5E-B3F2-C55F451EF557}"/>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a:stretch/>
        </p:blipFill>
        <p:spPr>
          <a:xfrm>
            <a:off x="10960404" y="6334031"/>
            <a:ext cx="559595" cy="414339"/>
          </a:xfrm>
          <a:prstGeom prst="rect">
            <a:avLst/>
          </a:prstGeom>
        </p:spPr>
      </p:pic>
    </p:spTree>
    <p:extLst>
      <p:ext uri="{BB962C8B-B14F-4D97-AF65-F5344CB8AC3E}">
        <p14:creationId xmlns:p14="http://schemas.microsoft.com/office/powerpoint/2010/main" val="3697177383"/>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104" r:id="rId8"/>
    <p:sldLayoutId id="2147484105" r:id="rId9"/>
  </p:sldLayoutIdLst>
  <p:hf hdr="0"/>
  <p:txStyles>
    <p:titleStyle>
      <a:lvl1pPr algn="l" defTabSz="914400" rtl="0" eaLnBrk="1" latinLnBrk="0" hangingPunct="1">
        <a:lnSpc>
          <a:spcPct val="85000"/>
        </a:lnSpc>
        <a:spcBef>
          <a:spcPct val="0"/>
        </a:spcBef>
        <a:buNone/>
        <a:defRPr sz="3000" b="1" kern="1200" cap="all" baseline="0">
          <a:solidFill>
            <a:schemeClr val="bg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tx1"/>
          </a:solidFill>
          <a:latin typeface="+mn-lt"/>
          <a:ea typeface="+mn-ea"/>
          <a:cs typeface="+mn-cs"/>
        </a:defRPr>
      </a:lvl1pPr>
      <a:lvl2pPr marL="0" indent="144000" algn="l" defTabSz="914400" rtl="0" eaLnBrk="1" latinLnBrk="0" hangingPunct="1">
        <a:lnSpc>
          <a:spcPct val="100000"/>
        </a:lnSpc>
        <a:spcBef>
          <a:spcPts val="20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0" indent="108000" algn="l" defTabSz="914400" rtl="0" eaLnBrk="1" latinLnBrk="0" hangingPunct="1">
        <a:lnSpc>
          <a:spcPct val="100000"/>
        </a:lnSpc>
        <a:spcBef>
          <a:spcPts val="2300"/>
        </a:spcBef>
        <a:buFont typeface="Arial" panose="020B0604020202020204" pitchFamily="34" charset="0"/>
        <a:buChar char="•"/>
        <a:defRPr sz="1400" kern="1200">
          <a:solidFill>
            <a:schemeClr val="tx1"/>
          </a:solidFill>
          <a:latin typeface="+mn-lt"/>
          <a:ea typeface="+mn-ea"/>
          <a:cs typeface="+mn-cs"/>
        </a:defRPr>
      </a:lvl3pPr>
      <a:lvl4pPr marL="396000" indent="-144000" algn="l" defTabSz="914400" rtl="0" eaLnBrk="1" latinLnBrk="0" hangingPunct="1">
        <a:lnSpc>
          <a:spcPct val="100000"/>
        </a:lnSpc>
        <a:spcBef>
          <a:spcPts val="1800"/>
        </a:spcBef>
        <a:buFont typeface="Arial" panose="020B0604020202020204" pitchFamily="34" charset="0"/>
        <a:buChar char="-"/>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2255574" y="381000"/>
            <a:ext cx="9439013" cy="1463824"/>
          </a:xfrm>
          <a:prstGeom prst="rect">
            <a:avLst/>
          </a:prstGeom>
        </p:spPr>
        <p:txBody>
          <a:bodyPr vert="horz" lIns="0" tIns="0" rIns="0" bIns="0" rtlCol="0" anchor="b" anchorCtr="0">
            <a:noAutofit/>
          </a:bodyPr>
          <a:lstStyle/>
          <a:p>
            <a:r>
              <a:rPr lang="pl-PL" noProof="0" dirty="0"/>
              <a:t>Tytuł</a:t>
            </a:r>
          </a:p>
        </p:txBody>
      </p:sp>
      <p:sp>
        <p:nvSpPr>
          <p:cNvPr id="3" name="Espace réservé du texte 2"/>
          <p:cNvSpPr>
            <a:spLocks noGrp="1"/>
          </p:cNvSpPr>
          <p:nvPr>
            <p:ph type="body" idx="1"/>
          </p:nvPr>
        </p:nvSpPr>
        <p:spPr bwMode="gray">
          <a:xfrm>
            <a:off x="2255573" y="2006621"/>
            <a:ext cx="9439011" cy="4019532"/>
          </a:xfrm>
          <a:prstGeom prst="rect">
            <a:avLst/>
          </a:prstGeom>
        </p:spPr>
        <p:txBody>
          <a:bodyPr vert="horz" lIns="0" tIns="0" rIns="0" bIns="0" rtlCol="0" anchor="t" anchorCtr="0">
            <a:noAutofit/>
          </a:bodyPr>
          <a:lstStyle/>
          <a:p>
            <a:pPr lvl="0"/>
            <a:r>
              <a:rPr lang="pl-PL" noProof="0" dirty="0"/>
              <a:t>Pierwszy poziom tekstu</a:t>
            </a:r>
          </a:p>
          <a:p>
            <a:pPr lvl="1"/>
            <a:r>
              <a:rPr lang="pl-PL" noProof="0" dirty="0"/>
              <a:t>Drugi poziom tekstu</a:t>
            </a:r>
          </a:p>
          <a:p>
            <a:pPr lvl="2"/>
            <a:r>
              <a:rPr lang="pl-PL" noProof="0" dirty="0"/>
              <a:t>Trzeci poziom tekstu</a:t>
            </a:r>
          </a:p>
          <a:p>
            <a:pPr lvl="3"/>
            <a:r>
              <a:rPr lang="pl-PL" noProof="0" dirty="0"/>
              <a:t>Czwarty poziom tekstu</a:t>
            </a:r>
          </a:p>
          <a:p>
            <a:pPr lvl="4"/>
            <a:r>
              <a:rPr lang="pl-PL" noProof="0" dirty="0"/>
              <a:t>Piąty poziom tekstu</a:t>
            </a:r>
          </a:p>
        </p:txBody>
      </p:sp>
      <p:sp>
        <p:nvSpPr>
          <p:cNvPr id="6" name="Symbol zastępczy numeru slajdu 5">
            <a:extLst>
              <a:ext uri="{FF2B5EF4-FFF2-40B4-BE49-F238E27FC236}">
                <a16:creationId xmlns:a16="http://schemas.microsoft.com/office/drawing/2014/main" id="{5797FB04-C354-0A02-AA3B-9B254CE61409}"/>
              </a:ext>
            </a:extLst>
          </p:cNvPr>
          <p:cNvSpPr>
            <a:spLocks noGrp="1"/>
          </p:cNvSpPr>
          <p:nvPr>
            <p:ph type="sldNum" sz="quarter" idx="4"/>
          </p:nvPr>
        </p:nvSpPr>
        <p:spPr>
          <a:xfrm>
            <a:off x="48673" y="6429034"/>
            <a:ext cx="943180" cy="366183"/>
          </a:xfrm>
          <a:prstGeom prst="rect">
            <a:avLst/>
          </a:prstGeom>
        </p:spPr>
        <p:txBody>
          <a:bodyPr vert="horz" lIns="91440" tIns="45720" rIns="91440" bIns="45720" rtlCol="0" anchor="ctr"/>
          <a:lstStyle>
            <a:lvl1pPr algn="l">
              <a:defRPr sz="1067">
                <a:solidFill>
                  <a:srgbClr val="7E93A5"/>
                </a:solidFill>
              </a:defRPr>
            </a:lvl1pPr>
          </a:lstStyle>
          <a:p>
            <a:fld id="{332DF002-2E43-485C-89F8-8DCEF59D6C4F}" type="slidenum">
              <a:rPr lang="pl-PL" smtClean="0"/>
              <a:pPr/>
              <a:t>‹#›</a:t>
            </a:fld>
            <a:endParaRPr lang="pl-PL" dirty="0"/>
          </a:p>
        </p:txBody>
      </p:sp>
      <p:pic>
        <p:nvPicPr>
          <p:cNvPr id="7" name="Obraz 6">
            <a:extLst>
              <a:ext uri="{FF2B5EF4-FFF2-40B4-BE49-F238E27FC236}">
                <a16:creationId xmlns:a16="http://schemas.microsoft.com/office/drawing/2014/main" id="{85C55573-AE94-4FE8-B8CE-2C1E83ADE971}"/>
              </a:ext>
            </a:extLst>
          </p:cNvPr>
          <p:cNvPicPr>
            <a:picLocks noChangeAspect="1"/>
          </p:cNvPicPr>
          <p:nvPr userDrawn="1"/>
        </p:nvPicPr>
        <p:blipFill>
          <a:blip r:embed="rId16"/>
          <a:stretch>
            <a:fillRect/>
          </a:stretch>
        </p:blipFill>
        <p:spPr>
          <a:xfrm>
            <a:off x="11373670" y="6360000"/>
            <a:ext cx="320914" cy="234000"/>
          </a:xfrm>
          <a:prstGeom prst="rect">
            <a:avLst/>
          </a:prstGeom>
        </p:spPr>
      </p:pic>
    </p:spTree>
    <p:extLst>
      <p:ext uri="{BB962C8B-B14F-4D97-AF65-F5344CB8AC3E}">
        <p14:creationId xmlns:p14="http://schemas.microsoft.com/office/powerpoint/2010/main" val="2175915889"/>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Lst>
  <p:hf hdr="0" ftr="0" dt="0"/>
  <p:txStyles>
    <p:titleStyle>
      <a:lvl1pPr algn="l" defTabSz="914341" rtl="0" eaLnBrk="1" latinLnBrk="0" hangingPunct="1">
        <a:lnSpc>
          <a:spcPct val="90000"/>
        </a:lnSpc>
        <a:spcBef>
          <a:spcPts val="0"/>
        </a:spcBef>
        <a:spcAft>
          <a:spcPts val="0"/>
        </a:spcAft>
        <a:buNone/>
        <a:defRPr sz="3733" b="1" kern="1200" cap="none" baseline="0">
          <a:solidFill>
            <a:schemeClr val="accent1"/>
          </a:solidFill>
          <a:latin typeface="+mj-lt"/>
          <a:ea typeface="+mj-ea"/>
          <a:cs typeface="+mj-cs"/>
        </a:defRPr>
      </a:lvl1pPr>
    </p:titleStyle>
    <p:bodyStyle>
      <a:lvl1pPr marL="359991" indent="-359991" algn="l" defTabSz="914341" rtl="0" eaLnBrk="1" latinLnBrk="0" hangingPunct="1">
        <a:lnSpc>
          <a:spcPct val="82000"/>
        </a:lnSpc>
        <a:spcBef>
          <a:spcPts val="0"/>
        </a:spcBef>
        <a:spcAft>
          <a:spcPts val="1600"/>
        </a:spcAft>
        <a:buSzPct val="80000"/>
        <a:buFont typeface="Wingdings" pitchFamily="2" charset="2"/>
        <a:buChar char="n"/>
        <a:defRPr sz="1867" b="1" kern="1200" cap="none" baseline="0">
          <a:solidFill>
            <a:schemeClr val="accent1"/>
          </a:solidFill>
          <a:latin typeface="+mn-lt"/>
          <a:ea typeface="+mn-ea"/>
          <a:cs typeface="+mn-cs"/>
        </a:defRPr>
      </a:lvl1pPr>
      <a:lvl2pPr marL="815980" indent="-239994" algn="l" defTabSz="914341" rtl="0" eaLnBrk="1" latinLnBrk="0" hangingPunct="1">
        <a:lnSpc>
          <a:spcPct val="82000"/>
        </a:lnSpc>
        <a:spcBef>
          <a:spcPts val="0"/>
        </a:spcBef>
        <a:spcAft>
          <a:spcPts val="1600"/>
        </a:spcAft>
        <a:buSzPct val="100000"/>
        <a:buFont typeface="Wingdings" pitchFamily="2" charset="2"/>
        <a:buChar char="§"/>
        <a:defRPr sz="1867"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600"/>
        </a:spcAft>
        <a:buClr>
          <a:schemeClr val="accent3"/>
        </a:buClr>
        <a:buSzPct val="100000"/>
        <a:buFont typeface="Wingdings" pitchFamily="2" charset="2"/>
        <a:buChar char="§"/>
        <a:defRPr sz="1867"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600"/>
        </a:spcAft>
        <a:buClr>
          <a:schemeClr val="accent1"/>
        </a:buClr>
        <a:buSzPct val="100000"/>
        <a:buFont typeface="Wingdings" pitchFamily="2" charset="2"/>
        <a:buChar char="§"/>
        <a:defRPr sz="1867"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600"/>
        </a:spcAft>
        <a:buClr>
          <a:schemeClr val="accent1"/>
        </a:buClr>
        <a:buSzPct val="100000"/>
        <a:buFont typeface="Wingdings" pitchFamily="2" charset="2"/>
        <a:buChar char="§"/>
        <a:defRPr sz="1867"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1" algn="l" defTabSz="914341" rtl="0" eaLnBrk="1" latinLnBrk="0" hangingPunct="1">
        <a:defRPr sz="1800" kern="1200">
          <a:solidFill>
            <a:schemeClr val="tx1"/>
          </a:solidFill>
          <a:latin typeface="+mn-lt"/>
          <a:ea typeface="+mn-ea"/>
          <a:cs typeface="+mn-cs"/>
        </a:defRPr>
      </a:lvl4pPr>
      <a:lvl5pPr marL="1828681" algn="l" defTabSz="914341" rtl="0" eaLnBrk="1" latinLnBrk="0" hangingPunct="1">
        <a:defRPr sz="1800" kern="1200">
          <a:solidFill>
            <a:schemeClr val="tx1"/>
          </a:solidFill>
          <a:latin typeface="+mn-lt"/>
          <a:ea typeface="+mn-ea"/>
          <a:cs typeface="+mn-cs"/>
        </a:defRPr>
      </a:lvl5pPr>
      <a:lvl6pPr marL="2285852" algn="l" defTabSz="914341" rtl="0" eaLnBrk="1" latinLnBrk="0" hangingPunct="1">
        <a:defRPr sz="1800" kern="1200">
          <a:solidFill>
            <a:schemeClr val="tx1"/>
          </a:solidFill>
          <a:latin typeface="+mn-lt"/>
          <a:ea typeface="+mn-ea"/>
          <a:cs typeface="+mn-cs"/>
        </a:defRPr>
      </a:lvl6pPr>
      <a:lvl7pPr marL="2743022" algn="l" defTabSz="914341" rtl="0" eaLnBrk="1" latinLnBrk="0" hangingPunct="1">
        <a:defRPr sz="1800" kern="1200">
          <a:solidFill>
            <a:schemeClr val="tx1"/>
          </a:solidFill>
          <a:latin typeface="+mn-lt"/>
          <a:ea typeface="+mn-ea"/>
          <a:cs typeface="+mn-cs"/>
        </a:defRPr>
      </a:lvl7pPr>
      <a:lvl8pPr marL="3200192" algn="l" defTabSz="914341" rtl="0" eaLnBrk="1" latinLnBrk="0" hangingPunct="1">
        <a:defRPr sz="1800" kern="1200">
          <a:solidFill>
            <a:schemeClr val="tx1"/>
          </a:solidFill>
          <a:latin typeface="+mn-lt"/>
          <a:ea typeface="+mn-ea"/>
          <a:cs typeface="+mn-cs"/>
        </a:defRPr>
      </a:lvl8pPr>
      <a:lvl9pPr marL="3657363" algn="l" defTabSz="91434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4708">
          <p15:clr>
            <a:srgbClr val="F26B43"/>
          </p15:clr>
        </p15:guide>
        <p15:guide id="3" pos="1837">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841DC6-0250-42B4-819E-D14B80B33F61}"/>
              </a:ext>
            </a:extLst>
          </p:cNvPr>
          <p:cNvGraphicFramePr>
            <a:graphicFrameLocks noChangeAspect="1"/>
          </p:cNvGraphicFramePr>
          <p:nvPr userDrawn="1">
            <p:custDataLst>
              <p:tags r:id="rId5"/>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130084" name="think-cell Slide" r:id="rId6" imgW="309" imgH="309" progId="TCLayout.ActiveDocument.1">
                  <p:embed/>
                </p:oleObj>
              </mc:Choice>
              <mc:Fallback>
                <p:oleObj name="think-cell Slide" r:id="rId6" imgW="309" imgH="309" progId="TCLayout.ActiveDocument.1">
                  <p:embed/>
                  <p:pic>
                    <p:nvPicPr>
                      <p:cNvPr id="4" name="Object 3" hidden="1">
                        <a:extLst>
                          <a:ext uri="{FF2B5EF4-FFF2-40B4-BE49-F238E27FC236}">
                            <a16:creationId xmlns:a16="http://schemas.microsoft.com/office/drawing/2014/main" id="{C7841DC6-0250-42B4-819E-D14B80B33F61}"/>
                          </a:ext>
                        </a:extLst>
                      </p:cNvPr>
                      <p:cNvPicPr/>
                      <p:nvPr/>
                    </p:nvPicPr>
                    <p:blipFill>
                      <a:blip r:embed="rId7"/>
                      <a:stretch>
                        <a:fillRect/>
                      </a:stretch>
                    </p:blipFill>
                    <p:spPr>
                      <a:xfrm>
                        <a:off x="2119" y="2119"/>
                        <a:ext cx="2117" cy="2117"/>
                      </a:xfrm>
                      <a:prstGeom prst="rect">
                        <a:avLst/>
                      </a:prstGeom>
                    </p:spPr>
                  </p:pic>
                </p:oleObj>
              </mc:Fallback>
            </mc:AlternateContent>
          </a:graphicData>
        </a:graphic>
      </p:graphicFrame>
      <p:sp>
        <p:nvSpPr>
          <p:cNvPr id="2" name="Espace réservé du titre 1"/>
          <p:cNvSpPr>
            <a:spLocks noGrp="1"/>
          </p:cNvSpPr>
          <p:nvPr>
            <p:ph type="title"/>
          </p:nvPr>
        </p:nvSpPr>
        <p:spPr bwMode="gray">
          <a:xfrm>
            <a:off x="660401" y="457200"/>
            <a:ext cx="11034187" cy="1387624"/>
          </a:xfrm>
          <a:prstGeom prst="rect">
            <a:avLst/>
          </a:prstGeom>
        </p:spPr>
        <p:txBody>
          <a:bodyPr vert="horz" lIns="0" tIns="0" rIns="0" bIns="0" rtlCol="0" anchor="t" anchorCtr="0">
            <a:noAutofit/>
          </a:bodyPr>
          <a:lstStyle/>
          <a:p>
            <a:r>
              <a:rPr lang="pl-PL" noProof="0" dirty="0"/>
              <a:t>Tytuł</a:t>
            </a:r>
          </a:p>
        </p:txBody>
      </p:sp>
      <p:sp>
        <p:nvSpPr>
          <p:cNvPr id="3" name="Espace réservé du texte 2"/>
          <p:cNvSpPr>
            <a:spLocks noGrp="1"/>
          </p:cNvSpPr>
          <p:nvPr>
            <p:ph type="body" idx="1"/>
          </p:nvPr>
        </p:nvSpPr>
        <p:spPr bwMode="gray">
          <a:xfrm>
            <a:off x="660400" y="2006622"/>
            <a:ext cx="11034184" cy="4019532"/>
          </a:xfrm>
          <a:prstGeom prst="rect">
            <a:avLst/>
          </a:prstGeom>
        </p:spPr>
        <p:txBody>
          <a:bodyPr vert="horz" lIns="0" tIns="0" rIns="0" bIns="0" rtlCol="0" anchor="t" anchorCtr="0">
            <a:noAutofit/>
          </a:bodyPr>
          <a:lstStyle/>
          <a:p>
            <a:pPr lvl="0"/>
            <a:r>
              <a:rPr lang="pl-PL" noProof="0" dirty="0"/>
              <a:t>Pierwszy poziom tekstu</a:t>
            </a:r>
          </a:p>
          <a:p>
            <a:pPr lvl="1"/>
            <a:r>
              <a:rPr lang="pl-PL" noProof="0" dirty="0"/>
              <a:t>Drugi poziom tekstu</a:t>
            </a:r>
          </a:p>
          <a:p>
            <a:pPr lvl="2"/>
            <a:r>
              <a:rPr lang="pl-PL" noProof="0" dirty="0"/>
              <a:t>Trzeci poziom tekstu</a:t>
            </a:r>
          </a:p>
          <a:p>
            <a:pPr lvl="3"/>
            <a:r>
              <a:rPr lang="pl-PL" noProof="0" dirty="0"/>
              <a:t>Czwarty poziom tekstu</a:t>
            </a:r>
          </a:p>
          <a:p>
            <a:pPr lvl="4"/>
            <a:r>
              <a:rPr lang="pl-PL" noProof="0" dirty="0"/>
              <a:t>Piąty poziom tekstu</a:t>
            </a:r>
          </a:p>
        </p:txBody>
      </p:sp>
      <p:pic>
        <p:nvPicPr>
          <p:cNvPr id="15" name="Picture 2" descr="\\casnas100\dfs_root\Commun\Commun160\DCG-CM\Marque\Logos\Frise marques et Picto groupe\Frise Groupe\Logo groupe CA\E_Bloc_marque\E_CAGroup_BlocMarqueHorizontal-EN\3-BUREAUTIQUE\20151738E_CAGroup_BMH-EN_RVB.pn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95" r="95"/>
          <a:stretch/>
        </p:blipFill>
        <p:spPr bwMode="auto">
          <a:xfrm>
            <a:off x="9936428" y="6404129"/>
            <a:ext cx="1970475" cy="244691"/>
          </a:xfrm>
          <a:prstGeom prst="rect">
            <a:avLst/>
          </a:prstGeom>
          <a:noFill/>
          <a:extLst>
            <a:ext uri="{909E8E84-426E-40DD-AFC4-6F175D3DCCD1}">
              <a14:hiddenFill xmlns:a14="http://schemas.microsoft.com/office/drawing/2010/main">
                <a:solidFill>
                  <a:srgbClr val="FFFFFF"/>
                </a:solidFill>
              </a14:hiddenFill>
            </a:ext>
          </a:extLst>
        </p:spPr>
      </p:pic>
      <p:sp>
        <p:nvSpPr>
          <p:cNvPr id="23" name="Espace réservé du pied de page 4"/>
          <p:cNvSpPr>
            <a:spLocks noGrp="1"/>
          </p:cNvSpPr>
          <p:nvPr>
            <p:ph type="ftr" sz="quarter" idx="3"/>
          </p:nvPr>
        </p:nvSpPr>
        <p:spPr bwMode="gray">
          <a:xfrm>
            <a:off x="0" y="6678000"/>
            <a:ext cx="240000" cy="180000"/>
          </a:xfrm>
          <a:prstGeom prst="rect">
            <a:avLst/>
          </a:prstGeom>
          <a:ln>
            <a:solidFill>
              <a:schemeClr val="tx1">
                <a:alpha val="0"/>
              </a:schemeClr>
            </a:solidFill>
          </a:ln>
        </p:spPr>
        <p:txBody>
          <a:bodyPr vert="horz" lIns="0" tIns="0" rIns="0" bIns="0" rtlCol="0" anchor="t" anchorCtr="0">
            <a:noAutofit/>
          </a:bodyPr>
          <a:lstStyle>
            <a:lvl1pPr algn="l">
              <a:defRPr sz="800" cap="all" baseline="0">
                <a:solidFill>
                  <a:schemeClr val="tx1">
                    <a:alpha val="0"/>
                  </a:schemeClr>
                </a:solidFill>
                <a:latin typeface="Arial" panose="020B0604020202020204" pitchFamily="34" charset="0"/>
                <a:cs typeface="Arial" panose="020B0604020202020204" pitchFamily="34" charset="0"/>
                <a:sym typeface="Arial" panose="020B0604020202020204" pitchFamily="34" charset="0"/>
              </a:defRPr>
            </a:lvl1pPr>
          </a:lstStyle>
          <a:p>
            <a:endParaRPr lang="fr-FR" dirty="0"/>
          </a:p>
        </p:txBody>
      </p:sp>
      <p:pic>
        <p:nvPicPr>
          <p:cNvPr id="26" name="Image 9" descr="logo_gauche.pdf"/>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bwMode="gray">
          <a:xfrm>
            <a:off x="333561" y="6404131"/>
            <a:ext cx="288000" cy="199111"/>
          </a:xfrm>
          <a:prstGeom prst="rect">
            <a:avLst/>
          </a:prstGeom>
        </p:spPr>
      </p:pic>
      <p:pic>
        <p:nvPicPr>
          <p:cNvPr id="13" name="Image 9" descr="logo_gauche.pdf"/>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bwMode="gray">
          <a:xfrm>
            <a:off x="333561" y="6404131"/>
            <a:ext cx="288000" cy="199111"/>
          </a:xfrm>
          <a:prstGeom prst="rect">
            <a:avLst/>
          </a:prstGeom>
        </p:spPr>
      </p:pic>
      <p:sp>
        <p:nvSpPr>
          <p:cNvPr id="28"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en-US"/>
            </a:defPPr>
            <a:lvl1pPr marL="0" algn="l" defTabSz="914400" rtl="0" eaLnBrk="1" latinLnBrk="0" hangingPunct="1">
              <a:defRPr sz="733" b="0" kern="1200" cap="none" baseline="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10C140CD-8AED-46FF-A9A2-77308F3F39AE}"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dirty="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6336448"/>
      </p:ext>
    </p:extLst>
  </p:cSld>
  <p:clrMap bg1="lt1" tx1="dk1" bg2="lt2" tx2="dk2" accent1="accent1" accent2="accent2" accent3="accent3" accent4="accent4" accent5="accent5" accent6="accent6" hlink="hlink" folHlink="folHlink"/>
  <p:sldLayoutIdLst>
    <p:sldLayoutId id="2147484068" r:id="rId1"/>
    <p:sldLayoutId id="2147484070" r:id="rId2"/>
  </p:sldLayoutIdLst>
  <p:hf hdr="0" ftr="0"/>
  <p:txStyles>
    <p:titleStyle>
      <a:lvl1pPr algn="l" defTabSz="914318" rtl="0" eaLnBrk="1" latinLnBrk="0" hangingPunct="1">
        <a:lnSpc>
          <a:spcPct val="90000"/>
        </a:lnSpc>
        <a:spcBef>
          <a:spcPts val="0"/>
        </a:spcBef>
        <a:spcAft>
          <a:spcPts val="0"/>
        </a:spcAft>
        <a:buNone/>
        <a:defRPr sz="3600" b="1" kern="1200" cap="none" baseline="0">
          <a:solidFill>
            <a:schemeClr val="accent1"/>
          </a:solidFill>
          <a:latin typeface="Arial" panose="020B0604020202020204" pitchFamily="34" charset="0"/>
          <a:ea typeface="+mj-ea"/>
          <a:cs typeface="Arial" panose="020B0604020202020204" pitchFamily="34" charset="0"/>
          <a:sym typeface="Arial" panose="020B0604020202020204" pitchFamily="34" charset="0"/>
        </a:defRPr>
      </a:lvl1pPr>
    </p:titleStyle>
    <p:bodyStyle>
      <a:lvl1pPr marL="359982" indent="-359982" algn="l" defTabSz="914318" rtl="0" eaLnBrk="1" latinLnBrk="0" hangingPunct="1">
        <a:lnSpc>
          <a:spcPct val="82000"/>
        </a:lnSpc>
        <a:spcBef>
          <a:spcPts val="0"/>
        </a:spcBef>
        <a:spcAft>
          <a:spcPts val="1200"/>
        </a:spcAft>
        <a:buSzPct val="80000"/>
        <a:buFont typeface="Wingdings" pitchFamily="2" charset="2"/>
        <a:buChar char="n"/>
        <a:defRPr sz="1800" b="1" kern="1200" cap="none" baseline="0">
          <a:solidFill>
            <a:schemeClr val="accent1"/>
          </a:solidFill>
          <a:latin typeface="Arial" panose="020B0604020202020204" pitchFamily="34" charset="0"/>
          <a:ea typeface="+mn-ea"/>
          <a:cs typeface="Arial" panose="020B0604020202020204" pitchFamily="34" charset="0"/>
          <a:sym typeface="Arial" panose="020B0604020202020204" pitchFamily="34" charset="0"/>
        </a:defRPr>
      </a:lvl1pPr>
      <a:lvl2pPr marL="815960" indent="-239989" algn="l" defTabSz="914318" rtl="0" eaLnBrk="1" latinLnBrk="0" hangingPunct="1">
        <a:lnSpc>
          <a:spcPct val="82000"/>
        </a:lnSpc>
        <a:spcBef>
          <a:spcPts val="0"/>
        </a:spcBef>
        <a:spcAft>
          <a:spcPts val="1200"/>
        </a:spcAft>
        <a:buSzPct val="100000"/>
        <a:buFont typeface="Wingdings" pitchFamily="2" charset="2"/>
        <a:buChar char="§"/>
        <a:defRPr sz="1800" kern="1200" cap="none">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1391931" indent="-239989" algn="l" defTabSz="914318" rtl="0" eaLnBrk="1" latinLnBrk="0" hangingPunct="1">
        <a:lnSpc>
          <a:spcPct val="82000"/>
        </a:lnSpc>
        <a:spcBef>
          <a:spcPts val="0"/>
        </a:spcBef>
        <a:spcAft>
          <a:spcPts val="1200"/>
        </a:spcAft>
        <a:buClr>
          <a:schemeClr val="accent3"/>
        </a:buClr>
        <a:buSzPct val="100000"/>
        <a:buFont typeface="Wingdings" pitchFamily="2" charset="2"/>
        <a:buChar char="§"/>
        <a:defRPr sz="1800" kern="1200" cap="none">
          <a:solidFill>
            <a:schemeClr val="accent3"/>
          </a:solidFill>
          <a:latin typeface="Arial" panose="020B0604020202020204" pitchFamily="34" charset="0"/>
          <a:ea typeface="+mn-ea"/>
          <a:cs typeface="Arial" panose="020B0604020202020204" pitchFamily="34" charset="0"/>
          <a:sym typeface="Arial" panose="020B0604020202020204" pitchFamily="34" charset="0"/>
        </a:defRPr>
      </a:lvl3pPr>
      <a:lvl4pPr marL="1967901" indent="-239989" algn="l" defTabSz="914318" rtl="0" eaLnBrk="1" latinLnBrk="0" hangingPunct="1">
        <a:lnSpc>
          <a:spcPct val="82000"/>
        </a:lnSpc>
        <a:spcBef>
          <a:spcPts val="0"/>
        </a:spcBef>
        <a:spcAft>
          <a:spcPts val="1200"/>
        </a:spcAft>
        <a:buClr>
          <a:schemeClr val="accent1"/>
        </a:buClr>
        <a:buSzPct val="100000"/>
        <a:buFont typeface="Wingdings" pitchFamily="2" charset="2"/>
        <a:buChar char="§"/>
        <a:defRPr sz="1800" b="0" kern="1200" cap="none"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2543872" indent="-239989" algn="l" defTabSz="914318" rtl="0" eaLnBrk="1" latinLnBrk="0" hangingPunct="1">
        <a:lnSpc>
          <a:spcPct val="95000"/>
        </a:lnSpc>
        <a:spcBef>
          <a:spcPts val="0"/>
        </a:spcBef>
        <a:spcAft>
          <a:spcPts val="1200"/>
        </a:spcAft>
        <a:buClr>
          <a:schemeClr val="accent1"/>
        </a:buClr>
        <a:buSzPct val="100000"/>
        <a:buFont typeface="Wingdings" pitchFamily="2" charset="2"/>
        <a:buChar char="§"/>
        <a:defRPr sz="1800" kern="1200" cap="none">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514373"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32"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92"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50"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6"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5" algn="l" defTabSz="914318" rtl="0" eaLnBrk="1" latinLnBrk="0" hangingPunct="1">
        <a:defRPr sz="1800" kern="1200">
          <a:solidFill>
            <a:schemeClr val="tx1"/>
          </a:solidFill>
          <a:latin typeface="+mn-lt"/>
          <a:ea typeface="+mn-ea"/>
          <a:cs typeface="+mn-cs"/>
        </a:defRPr>
      </a:lvl6pPr>
      <a:lvl7pPr marL="2742954"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6277">
          <p15:clr>
            <a:srgbClr val="F26B43"/>
          </p15:clr>
        </p15:guide>
        <p15:guide id="3" pos="2449">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iekt 3" hidden="1">
            <a:extLst>
              <a:ext uri="{FF2B5EF4-FFF2-40B4-BE49-F238E27FC236}">
                <a16:creationId xmlns:a16="http://schemas.microsoft.com/office/drawing/2014/main" id="{8BBD3C5E-A669-4D3C-A879-7717433F1040}"/>
              </a:ext>
            </a:extLst>
          </p:cNvPr>
          <p:cNvGraphicFramePr>
            <a:graphicFrameLocks noChangeAspect="1"/>
          </p:cNvGraphicFramePr>
          <p:nvPr userDrawn="1">
            <p:custDataLst>
              <p:tags r:id="rId17"/>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31108" name="think-cell Slide" r:id="rId18" imgW="408" imgH="408" progId="TCLayout.ActiveDocument.1">
                  <p:embed/>
                </p:oleObj>
              </mc:Choice>
              <mc:Fallback>
                <p:oleObj name="think-cell Slide" r:id="rId18" imgW="408" imgH="408" progId="TCLayout.ActiveDocument.1">
                  <p:embed/>
                  <p:pic>
                    <p:nvPicPr>
                      <p:cNvPr id="4" name="Obiekt 3" hidden="1">
                        <a:extLst>
                          <a:ext uri="{FF2B5EF4-FFF2-40B4-BE49-F238E27FC236}">
                            <a16:creationId xmlns:a16="http://schemas.microsoft.com/office/drawing/2014/main" id="{8BBD3C5E-A669-4D3C-A879-7717433F1040}"/>
                          </a:ext>
                        </a:extLst>
                      </p:cNvPr>
                      <p:cNvPicPr/>
                      <p:nvPr/>
                    </p:nvPicPr>
                    <p:blipFill>
                      <a:blip r:embed="rId19"/>
                      <a:stretch>
                        <a:fillRect/>
                      </a:stretch>
                    </p:blipFill>
                    <p:spPr>
                      <a:xfrm>
                        <a:off x="2118" y="2118"/>
                        <a:ext cx="2117" cy="2117"/>
                      </a:xfrm>
                      <a:prstGeom prst="rect">
                        <a:avLst/>
                      </a:prstGeom>
                    </p:spPr>
                  </p:pic>
                </p:oleObj>
              </mc:Fallback>
            </mc:AlternateContent>
          </a:graphicData>
        </a:graphic>
      </p:graphicFrame>
      <p:sp>
        <p:nvSpPr>
          <p:cNvPr id="2" name="Espace réservé du titre 1"/>
          <p:cNvSpPr>
            <a:spLocks noGrp="1"/>
          </p:cNvSpPr>
          <p:nvPr>
            <p:ph type="title"/>
          </p:nvPr>
        </p:nvSpPr>
        <p:spPr bwMode="gray">
          <a:xfrm>
            <a:off x="2255574" y="381000"/>
            <a:ext cx="9439013" cy="1463824"/>
          </a:xfrm>
          <a:prstGeom prst="rect">
            <a:avLst/>
          </a:prstGeom>
        </p:spPr>
        <p:txBody>
          <a:bodyPr vert="horz" lIns="0" tIns="0" rIns="0" bIns="0" rtlCol="0" anchor="b" anchorCtr="0">
            <a:noAutofit/>
          </a:bodyPr>
          <a:lstStyle/>
          <a:p>
            <a:r>
              <a:rPr lang="pl-PL" noProof="0" dirty="0"/>
              <a:t>Tytuł</a:t>
            </a:r>
          </a:p>
        </p:txBody>
      </p:sp>
      <p:sp>
        <p:nvSpPr>
          <p:cNvPr id="3" name="Espace réservé du texte 2"/>
          <p:cNvSpPr>
            <a:spLocks noGrp="1"/>
          </p:cNvSpPr>
          <p:nvPr>
            <p:ph type="body" idx="1"/>
          </p:nvPr>
        </p:nvSpPr>
        <p:spPr bwMode="gray">
          <a:xfrm>
            <a:off x="2255573" y="2006621"/>
            <a:ext cx="9439011" cy="4019532"/>
          </a:xfrm>
          <a:prstGeom prst="rect">
            <a:avLst/>
          </a:prstGeom>
        </p:spPr>
        <p:txBody>
          <a:bodyPr vert="horz" lIns="0" tIns="0" rIns="0" bIns="0" rtlCol="0" anchor="t" anchorCtr="0">
            <a:noAutofit/>
          </a:bodyPr>
          <a:lstStyle/>
          <a:p>
            <a:pPr lvl="0"/>
            <a:r>
              <a:rPr lang="pl-PL" noProof="0" dirty="0"/>
              <a:t>Pierwszy poziom tekstu</a:t>
            </a:r>
          </a:p>
          <a:p>
            <a:pPr lvl="1"/>
            <a:r>
              <a:rPr lang="pl-PL" noProof="0" dirty="0"/>
              <a:t>Drugi poziom tekstu</a:t>
            </a:r>
          </a:p>
          <a:p>
            <a:pPr lvl="2"/>
            <a:r>
              <a:rPr lang="pl-PL" noProof="0" dirty="0"/>
              <a:t>Trzeci poziom tekstu</a:t>
            </a:r>
          </a:p>
          <a:p>
            <a:pPr lvl="3"/>
            <a:r>
              <a:rPr lang="pl-PL" noProof="0" dirty="0"/>
              <a:t>Czwarty poziom tekstu</a:t>
            </a:r>
          </a:p>
          <a:p>
            <a:pPr lvl="4"/>
            <a:r>
              <a:rPr lang="pl-PL" noProof="0" dirty="0"/>
              <a:t>Piąty poziom tekstu</a:t>
            </a:r>
          </a:p>
        </p:txBody>
      </p:sp>
      <p:pic>
        <p:nvPicPr>
          <p:cNvPr id="13" name="Image 9" descr="logo_gauche.pdf"/>
          <p:cNvPicPr>
            <a:picLocks noChangeAspect="1"/>
          </p:cNvPicPr>
          <p:nvPr userDrawn="1"/>
        </p:nvPicPr>
        <p:blipFill>
          <a:blip r:embed="rId20" cstate="hqprint">
            <a:extLst>
              <a:ext uri="{28A0092B-C50C-407E-A947-70E740481C1C}">
                <a14:useLocalDpi xmlns:a14="http://schemas.microsoft.com/office/drawing/2010/main"/>
              </a:ext>
            </a:extLst>
          </a:blip>
          <a:stretch>
            <a:fillRect/>
          </a:stretch>
        </p:blipFill>
        <p:spPr bwMode="gray">
          <a:xfrm>
            <a:off x="11616061" y="6488445"/>
            <a:ext cx="288000" cy="199111"/>
          </a:xfrm>
          <a:prstGeom prst="rect">
            <a:avLst/>
          </a:prstGeom>
        </p:spPr>
      </p:pic>
      <p:sp>
        <p:nvSpPr>
          <p:cNvPr id="6" name="Symbol zastępczy numeru slajdu 5">
            <a:extLst>
              <a:ext uri="{FF2B5EF4-FFF2-40B4-BE49-F238E27FC236}">
                <a16:creationId xmlns:a16="http://schemas.microsoft.com/office/drawing/2014/main" id="{5797FB04-C354-0A02-AA3B-9B254CE61409}"/>
              </a:ext>
            </a:extLst>
          </p:cNvPr>
          <p:cNvSpPr>
            <a:spLocks noGrp="1"/>
          </p:cNvSpPr>
          <p:nvPr>
            <p:ph type="sldNum" sz="quarter" idx="4"/>
          </p:nvPr>
        </p:nvSpPr>
        <p:spPr>
          <a:xfrm>
            <a:off x="48673" y="6429034"/>
            <a:ext cx="943180" cy="366183"/>
          </a:xfrm>
          <a:prstGeom prst="rect">
            <a:avLst/>
          </a:prstGeom>
        </p:spPr>
        <p:txBody>
          <a:bodyPr vert="horz" lIns="91440" tIns="45720" rIns="91440" bIns="45720" rtlCol="0" anchor="ctr"/>
          <a:lstStyle>
            <a:lvl1pPr algn="l">
              <a:defRPr sz="1067">
                <a:solidFill>
                  <a:srgbClr val="7E93A5"/>
                </a:solidFill>
              </a:defRPr>
            </a:lvl1p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1852068498"/>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 id="2147484086" r:id="rId14"/>
  </p:sldLayoutIdLst>
  <p:hf hdr="0" ftr="0" dt="0"/>
  <p:txStyles>
    <p:titleStyle>
      <a:lvl1pPr algn="l" defTabSz="914341" rtl="0" eaLnBrk="1" latinLnBrk="0" hangingPunct="1">
        <a:lnSpc>
          <a:spcPct val="90000"/>
        </a:lnSpc>
        <a:spcBef>
          <a:spcPts val="0"/>
        </a:spcBef>
        <a:spcAft>
          <a:spcPts val="0"/>
        </a:spcAft>
        <a:buNone/>
        <a:defRPr sz="3733" b="1" kern="1200" cap="none" baseline="0">
          <a:solidFill>
            <a:schemeClr val="accent1"/>
          </a:solidFill>
          <a:latin typeface="+mj-lt"/>
          <a:ea typeface="+mj-ea"/>
          <a:cs typeface="+mj-cs"/>
        </a:defRPr>
      </a:lvl1pPr>
    </p:titleStyle>
    <p:bodyStyle>
      <a:lvl1pPr marL="359991" indent="-359991" algn="l" defTabSz="914341" rtl="0" eaLnBrk="1" latinLnBrk="0" hangingPunct="1">
        <a:lnSpc>
          <a:spcPct val="82000"/>
        </a:lnSpc>
        <a:spcBef>
          <a:spcPts val="0"/>
        </a:spcBef>
        <a:spcAft>
          <a:spcPts val="1600"/>
        </a:spcAft>
        <a:buSzPct val="80000"/>
        <a:buFont typeface="Wingdings" pitchFamily="2" charset="2"/>
        <a:buChar char="n"/>
        <a:defRPr sz="1867" b="1" kern="1200" cap="none" baseline="0">
          <a:solidFill>
            <a:schemeClr val="accent1"/>
          </a:solidFill>
          <a:latin typeface="+mn-lt"/>
          <a:ea typeface="+mn-ea"/>
          <a:cs typeface="+mn-cs"/>
        </a:defRPr>
      </a:lvl1pPr>
      <a:lvl2pPr marL="815980" indent="-239994" algn="l" defTabSz="914341" rtl="0" eaLnBrk="1" latinLnBrk="0" hangingPunct="1">
        <a:lnSpc>
          <a:spcPct val="82000"/>
        </a:lnSpc>
        <a:spcBef>
          <a:spcPts val="0"/>
        </a:spcBef>
        <a:spcAft>
          <a:spcPts val="1600"/>
        </a:spcAft>
        <a:buSzPct val="100000"/>
        <a:buFont typeface="Wingdings" pitchFamily="2" charset="2"/>
        <a:buChar char="§"/>
        <a:defRPr sz="1867"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600"/>
        </a:spcAft>
        <a:buClr>
          <a:schemeClr val="accent3"/>
        </a:buClr>
        <a:buSzPct val="100000"/>
        <a:buFont typeface="Wingdings" pitchFamily="2" charset="2"/>
        <a:buChar char="§"/>
        <a:defRPr sz="1867"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600"/>
        </a:spcAft>
        <a:buClr>
          <a:schemeClr val="accent1"/>
        </a:buClr>
        <a:buSzPct val="100000"/>
        <a:buFont typeface="Wingdings" pitchFamily="2" charset="2"/>
        <a:buChar char="§"/>
        <a:defRPr sz="1867"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600"/>
        </a:spcAft>
        <a:buClr>
          <a:schemeClr val="accent1"/>
        </a:buClr>
        <a:buSzPct val="100000"/>
        <a:buFont typeface="Wingdings" pitchFamily="2" charset="2"/>
        <a:buChar char="§"/>
        <a:defRPr sz="1867"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1" algn="l" defTabSz="914341" rtl="0" eaLnBrk="1" latinLnBrk="0" hangingPunct="1">
        <a:defRPr sz="1800" kern="1200">
          <a:solidFill>
            <a:schemeClr val="tx1"/>
          </a:solidFill>
          <a:latin typeface="+mn-lt"/>
          <a:ea typeface="+mn-ea"/>
          <a:cs typeface="+mn-cs"/>
        </a:defRPr>
      </a:lvl4pPr>
      <a:lvl5pPr marL="1828681" algn="l" defTabSz="914341" rtl="0" eaLnBrk="1" latinLnBrk="0" hangingPunct="1">
        <a:defRPr sz="1800" kern="1200">
          <a:solidFill>
            <a:schemeClr val="tx1"/>
          </a:solidFill>
          <a:latin typeface="+mn-lt"/>
          <a:ea typeface="+mn-ea"/>
          <a:cs typeface="+mn-cs"/>
        </a:defRPr>
      </a:lvl5pPr>
      <a:lvl6pPr marL="2285852" algn="l" defTabSz="914341" rtl="0" eaLnBrk="1" latinLnBrk="0" hangingPunct="1">
        <a:defRPr sz="1800" kern="1200">
          <a:solidFill>
            <a:schemeClr val="tx1"/>
          </a:solidFill>
          <a:latin typeface="+mn-lt"/>
          <a:ea typeface="+mn-ea"/>
          <a:cs typeface="+mn-cs"/>
        </a:defRPr>
      </a:lvl6pPr>
      <a:lvl7pPr marL="2743022" algn="l" defTabSz="914341" rtl="0" eaLnBrk="1" latinLnBrk="0" hangingPunct="1">
        <a:defRPr sz="1800" kern="1200">
          <a:solidFill>
            <a:schemeClr val="tx1"/>
          </a:solidFill>
          <a:latin typeface="+mn-lt"/>
          <a:ea typeface="+mn-ea"/>
          <a:cs typeface="+mn-cs"/>
        </a:defRPr>
      </a:lvl7pPr>
      <a:lvl8pPr marL="3200192" algn="l" defTabSz="914341" rtl="0" eaLnBrk="1" latinLnBrk="0" hangingPunct="1">
        <a:defRPr sz="1800" kern="1200">
          <a:solidFill>
            <a:schemeClr val="tx1"/>
          </a:solidFill>
          <a:latin typeface="+mn-lt"/>
          <a:ea typeface="+mn-ea"/>
          <a:cs typeface="+mn-cs"/>
        </a:defRPr>
      </a:lvl8pPr>
      <a:lvl9pPr marL="3657363" algn="l" defTabSz="91434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4708">
          <p15:clr>
            <a:srgbClr val="F26B43"/>
          </p15:clr>
        </p15:guide>
        <p15:guide id="3" pos="1837">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2255575" y="381000"/>
            <a:ext cx="9439015" cy="1463824"/>
          </a:xfrm>
          <a:prstGeom prst="rect">
            <a:avLst/>
          </a:prstGeom>
        </p:spPr>
        <p:txBody>
          <a:bodyPr vert="horz" lIns="0" tIns="0" rIns="0" bIns="0" rtlCol="0" anchor="b" anchorCtr="0">
            <a:noAutofit/>
          </a:bodyPr>
          <a:lstStyle/>
          <a:p>
            <a:r>
              <a:rPr lang="pl-PL" noProof="0" dirty="0"/>
              <a:t>Tytuł</a:t>
            </a:r>
          </a:p>
        </p:txBody>
      </p:sp>
      <p:sp>
        <p:nvSpPr>
          <p:cNvPr id="3" name="Espace réservé du texte 2"/>
          <p:cNvSpPr>
            <a:spLocks noGrp="1"/>
          </p:cNvSpPr>
          <p:nvPr>
            <p:ph type="body" idx="1"/>
          </p:nvPr>
        </p:nvSpPr>
        <p:spPr bwMode="gray">
          <a:xfrm>
            <a:off x="2255576" y="2006623"/>
            <a:ext cx="9439011" cy="4019532"/>
          </a:xfrm>
          <a:prstGeom prst="rect">
            <a:avLst/>
          </a:prstGeom>
        </p:spPr>
        <p:txBody>
          <a:bodyPr vert="horz" lIns="0" tIns="0" rIns="0" bIns="0" rtlCol="0" anchor="t" anchorCtr="0">
            <a:noAutofit/>
          </a:bodyPr>
          <a:lstStyle/>
          <a:p>
            <a:pPr lvl="0"/>
            <a:r>
              <a:rPr lang="pl-PL" noProof="0" dirty="0"/>
              <a:t>Pierwszy poziom tekstu</a:t>
            </a:r>
          </a:p>
          <a:p>
            <a:pPr lvl="1"/>
            <a:r>
              <a:rPr lang="pl-PL" noProof="0" dirty="0"/>
              <a:t>Drugi poziom tekstu</a:t>
            </a:r>
          </a:p>
          <a:p>
            <a:pPr lvl="2"/>
            <a:r>
              <a:rPr lang="pl-PL" noProof="0" dirty="0"/>
              <a:t>Trzeci poziom tekstu</a:t>
            </a:r>
          </a:p>
          <a:p>
            <a:pPr lvl="3"/>
            <a:r>
              <a:rPr lang="pl-PL" noProof="0" dirty="0"/>
              <a:t>Czwarty poziom tekstu</a:t>
            </a:r>
          </a:p>
          <a:p>
            <a:pPr lvl="4"/>
            <a:r>
              <a:rPr lang="pl-PL" noProof="0" dirty="0"/>
              <a:t>Piąty poziom tekstu</a:t>
            </a:r>
          </a:p>
        </p:txBody>
      </p:sp>
      <p:pic>
        <p:nvPicPr>
          <p:cNvPr id="13" name="Image 9" descr="logo_gauche.pdf"/>
          <p:cNvPicPr>
            <a:picLocks noChangeAspect="1"/>
          </p:cNvPicPr>
          <p:nvPr userDrawn="1"/>
        </p:nvPicPr>
        <p:blipFill>
          <a:blip r:embed="rId16" cstate="hqprint">
            <a:extLst>
              <a:ext uri="{28A0092B-C50C-407E-A947-70E740481C1C}">
                <a14:useLocalDpi xmlns:a14="http://schemas.microsoft.com/office/drawing/2010/main"/>
              </a:ext>
            </a:extLst>
          </a:blip>
          <a:stretch>
            <a:fillRect/>
          </a:stretch>
        </p:blipFill>
        <p:spPr bwMode="gray">
          <a:xfrm>
            <a:off x="11616063" y="6488447"/>
            <a:ext cx="288000" cy="199111"/>
          </a:xfrm>
          <a:prstGeom prst="rect">
            <a:avLst/>
          </a:prstGeom>
        </p:spPr>
      </p:pic>
      <p:sp>
        <p:nvSpPr>
          <p:cNvPr id="6" name="Symbol zastępczy numeru slajdu 5">
            <a:extLst>
              <a:ext uri="{FF2B5EF4-FFF2-40B4-BE49-F238E27FC236}">
                <a16:creationId xmlns:a16="http://schemas.microsoft.com/office/drawing/2014/main" id="{5797FB04-C354-0A02-AA3B-9B254CE61409}"/>
              </a:ext>
            </a:extLst>
          </p:cNvPr>
          <p:cNvSpPr>
            <a:spLocks noGrp="1"/>
          </p:cNvSpPr>
          <p:nvPr>
            <p:ph type="sldNum" sz="quarter" idx="4"/>
          </p:nvPr>
        </p:nvSpPr>
        <p:spPr>
          <a:xfrm>
            <a:off x="48675" y="6429037"/>
            <a:ext cx="943180" cy="366183"/>
          </a:xfrm>
          <a:prstGeom prst="rect">
            <a:avLst/>
          </a:prstGeom>
        </p:spPr>
        <p:txBody>
          <a:bodyPr vert="horz" lIns="91440" tIns="45720" rIns="91440" bIns="45720" rtlCol="0" anchor="ctr"/>
          <a:lstStyle>
            <a:lvl1pPr algn="l">
              <a:defRPr sz="1067">
                <a:solidFill>
                  <a:srgbClr val="7E93A5"/>
                </a:solidFill>
              </a:defRPr>
            </a:lvl1pPr>
          </a:lstStyle>
          <a:p>
            <a:fld id="{332DF002-2E43-485C-89F8-8DCEF59D6C4F}" type="slidenum">
              <a:rPr lang="pl-PL" smtClean="0"/>
              <a:pPr/>
              <a:t>‹#›</a:t>
            </a:fld>
            <a:endParaRPr lang="pl-PL" dirty="0"/>
          </a:p>
        </p:txBody>
      </p:sp>
    </p:spTree>
    <p:extLst>
      <p:ext uri="{BB962C8B-B14F-4D97-AF65-F5344CB8AC3E}">
        <p14:creationId xmlns:p14="http://schemas.microsoft.com/office/powerpoint/2010/main" val="304505292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Lst>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hf sldNum="0" hdr="0" ftr="0" dt="0"/>
  <p:txStyles>
    <p:titleStyle>
      <a:lvl1pPr algn="l" defTabSz="914330" rtl="0" eaLnBrk="1" latinLnBrk="0" hangingPunct="1">
        <a:lnSpc>
          <a:spcPct val="90000"/>
        </a:lnSpc>
        <a:spcBef>
          <a:spcPts val="0"/>
        </a:spcBef>
        <a:spcAft>
          <a:spcPts val="0"/>
        </a:spcAft>
        <a:buNone/>
        <a:defRPr sz="3735" b="1" kern="1200" cap="none" baseline="0">
          <a:solidFill>
            <a:schemeClr val="accent1"/>
          </a:solidFill>
          <a:latin typeface="+mj-lt"/>
          <a:ea typeface="+mj-ea"/>
          <a:cs typeface="+mj-cs"/>
        </a:defRPr>
      </a:lvl1pPr>
    </p:titleStyle>
    <p:bodyStyle>
      <a:lvl1pPr marL="359987" indent="-359987" algn="l" defTabSz="914330" rtl="0" eaLnBrk="1" latinLnBrk="0" hangingPunct="1">
        <a:lnSpc>
          <a:spcPct val="82000"/>
        </a:lnSpc>
        <a:spcBef>
          <a:spcPts val="0"/>
        </a:spcBef>
        <a:spcAft>
          <a:spcPts val="1600"/>
        </a:spcAft>
        <a:buSzPct val="80000"/>
        <a:buFont typeface="Wingdings" pitchFamily="2" charset="2"/>
        <a:buChar char="n"/>
        <a:defRPr sz="1867" b="1" kern="1200" cap="none" baseline="0">
          <a:solidFill>
            <a:schemeClr val="accent1"/>
          </a:solidFill>
          <a:latin typeface="+mn-lt"/>
          <a:ea typeface="+mn-ea"/>
          <a:cs typeface="+mn-cs"/>
        </a:defRPr>
      </a:lvl1pPr>
      <a:lvl2pPr marL="815970" indent="-239991" algn="l" defTabSz="914330" rtl="0" eaLnBrk="1" latinLnBrk="0" hangingPunct="1">
        <a:lnSpc>
          <a:spcPct val="82000"/>
        </a:lnSpc>
        <a:spcBef>
          <a:spcPts val="0"/>
        </a:spcBef>
        <a:spcAft>
          <a:spcPts val="1600"/>
        </a:spcAft>
        <a:buSzPct val="100000"/>
        <a:buFont typeface="Wingdings" pitchFamily="2" charset="2"/>
        <a:buChar char="§"/>
        <a:defRPr sz="1867" kern="1200" cap="none">
          <a:solidFill>
            <a:schemeClr val="tx1"/>
          </a:solidFill>
          <a:latin typeface="+mn-lt"/>
          <a:ea typeface="+mn-ea"/>
          <a:cs typeface="+mn-cs"/>
        </a:defRPr>
      </a:lvl2pPr>
      <a:lvl3pPr marL="1391949" indent="-239991" algn="l" defTabSz="914330" rtl="0" eaLnBrk="1" latinLnBrk="0" hangingPunct="1">
        <a:lnSpc>
          <a:spcPct val="82000"/>
        </a:lnSpc>
        <a:spcBef>
          <a:spcPts val="0"/>
        </a:spcBef>
        <a:spcAft>
          <a:spcPts val="1600"/>
        </a:spcAft>
        <a:buClr>
          <a:schemeClr val="accent3"/>
        </a:buClr>
        <a:buSzPct val="100000"/>
        <a:buFont typeface="Wingdings" pitchFamily="2" charset="2"/>
        <a:buChar char="§"/>
        <a:defRPr sz="1867" kern="1200" cap="none">
          <a:solidFill>
            <a:schemeClr val="accent3"/>
          </a:solidFill>
          <a:latin typeface="+mn-lt"/>
          <a:ea typeface="+mn-ea"/>
          <a:cs typeface="+mn-cs"/>
        </a:defRPr>
      </a:lvl3pPr>
      <a:lvl4pPr marL="1967927" indent="-239991" algn="l" defTabSz="914330" rtl="0" eaLnBrk="1" latinLnBrk="0" hangingPunct="1">
        <a:lnSpc>
          <a:spcPct val="82000"/>
        </a:lnSpc>
        <a:spcBef>
          <a:spcPts val="0"/>
        </a:spcBef>
        <a:spcAft>
          <a:spcPts val="1600"/>
        </a:spcAft>
        <a:buClr>
          <a:schemeClr val="accent1"/>
        </a:buClr>
        <a:buSzPct val="100000"/>
        <a:buFont typeface="Wingdings" pitchFamily="2" charset="2"/>
        <a:buChar char="§"/>
        <a:defRPr sz="1867" b="0" kern="1200" cap="none" baseline="0">
          <a:solidFill>
            <a:schemeClr val="tx1"/>
          </a:solidFill>
          <a:latin typeface="+mn-lt"/>
          <a:ea typeface="+mn-ea"/>
          <a:cs typeface="+mn-cs"/>
        </a:defRPr>
      </a:lvl4pPr>
      <a:lvl5pPr marL="2543904" indent="-239991" algn="l" defTabSz="914330" rtl="0" eaLnBrk="1" latinLnBrk="0" hangingPunct="1">
        <a:lnSpc>
          <a:spcPct val="95000"/>
        </a:lnSpc>
        <a:spcBef>
          <a:spcPts val="0"/>
        </a:spcBef>
        <a:spcAft>
          <a:spcPts val="1600"/>
        </a:spcAft>
        <a:buClr>
          <a:schemeClr val="accent1"/>
        </a:buClr>
        <a:buSzPct val="100000"/>
        <a:buFont typeface="Wingdings" pitchFamily="2" charset="2"/>
        <a:buChar char="§"/>
        <a:defRPr sz="1867" kern="1200" cap="none">
          <a:solidFill>
            <a:schemeClr val="tx1"/>
          </a:solidFill>
          <a:latin typeface="+mn-lt"/>
          <a:ea typeface="+mn-ea"/>
          <a:cs typeface="+mn-cs"/>
        </a:defRPr>
      </a:lvl5pPr>
      <a:lvl6pPr marL="2514405" indent="-228584" algn="l" defTabSz="91433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0" indent="-228584" algn="l" defTabSz="91433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36" indent="-228584" algn="l" defTabSz="91433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99" indent="-228584" algn="l" defTabSz="91433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30" rtl="0" eaLnBrk="1" latinLnBrk="0" hangingPunct="1">
        <a:defRPr sz="1800" kern="1200">
          <a:solidFill>
            <a:schemeClr val="tx1"/>
          </a:solidFill>
          <a:latin typeface="+mn-lt"/>
          <a:ea typeface="+mn-ea"/>
          <a:cs typeface="+mn-cs"/>
        </a:defRPr>
      </a:lvl1pPr>
      <a:lvl2pPr marL="457167"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4"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6" algn="l" defTabSz="914330" rtl="0" eaLnBrk="1" latinLnBrk="0" hangingPunct="1">
        <a:defRPr sz="1800" kern="1200">
          <a:solidFill>
            <a:schemeClr val="tx1"/>
          </a:solidFill>
          <a:latin typeface="+mn-lt"/>
          <a:ea typeface="+mn-ea"/>
          <a:cs typeface="+mn-cs"/>
        </a:defRPr>
      </a:lvl6pPr>
      <a:lvl7pPr marL="2742989" algn="l" defTabSz="914330" rtl="0" eaLnBrk="1" latinLnBrk="0" hangingPunct="1">
        <a:defRPr sz="1800" kern="1200">
          <a:solidFill>
            <a:schemeClr val="tx1"/>
          </a:solidFill>
          <a:latin typeface="+mn-lt"/>
          <a:ea typeface="+mn-ea"/>
          <a:cs typeface="+mn-cs"/>
        </a:defRPr>
      </a:lvl7pPr>
      <a:lvl8pPr marL="3200152" algn="l" defTabSz="914330" rtl="0" eaLnBrk="1" latinLnBrk="0" hangingPunct="1">
        <a:defRPr sz="1800" kern="1200">
          <a:solidFill>
            <a:schemeClr val="tx1"/>
          </a:solidFill>
          <a:latin typeface="+mn-lt"/>
          <a:ea typeface="+mn-ea"/>
          <a:cs typeface="+mn-cs"/>
        </a:defRPr>
      </a:lvl8pPr>
      <a:lvl9pPr marL="3657319" algn="l" defTabSz="91433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4708">
          <p15:clr>
            <a:srgbClr val="F26B43"/>
          </p15:clr>
        </p15:guide>
        <p15:guide id="3" pos="183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719999" y="594000"/>
            <a:ext cx="10800000" cy="900000"/>
          </a:xfrm>
          <a:prstGeom prst="rect">
            <a:avLst/>
          </a:prstGeom>
        </p:spPr>
        <p:txBody>
          <a:bodyPr vert="horz" lIns="91440" tIns="45720" rIns="91440" bIns="45720" rtlCol="0" anchor="t">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719999" y="2638800"/>
            <a:ext cx="10800000" cy="3060000"/>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1138238" y="6174395"/>
            <a:ext cx="828017" cy="252000"/>
          </a:xfrm>
          <a:prstGeom prst="rect">
            <a:avLst/>
          </a:prstGeom>
        </p:spPr>
        <p:txBody>
          <a:bodyPr vert="horz" lIns="91440" tIns="45720" rIns="91440" bIns="45720" rtlCol="0" anchor="ctr">
            <a:normAutofit/>
          </a:bodyPr>
          <a:lstStyle>
            <a:lvl1pPr algn="r">
              <a:defRPr sz="1000" b="1">
                <a:solidFill>
                  <a:schemeClr val="bg2"/>
                </a:solidFill>
              </a:defRPr>
            </a:lvl1pPr>
          </a:lstStyle>
          <a:p>
            <a:endParaRPr lang="fr-FR" dirty="0"/>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1852612" y="6174395"/>
            <a:ext cx="4320000" cy="252000"/>
          </a:xfrm>
          <a:prstGeom prst="rect">
            <a:avLst/>
          </a:prstGeom>
        </p:spPr>
        <p:txBody>
          <a:bodyPr vert="horz" lIns="91440" tIns="45720" rIns="91440" bIns="45720" rtlCol="0" anchor="ctr">
            <a:normAutofit/>
          </a:bodyPr>
          <a:lstStyle>
            <a:lvl1pPr algn="l">
              <a:defRPr sz="1000" b="1" cap="all" baseline="0">
                <a:solidFill>
                  <a:schemeClr val="accent1"/>
                </a:solidFill>
              </a:defRPr>
            </a:lvl1pPr>
          </a:lstStyle>
          <a:p>
            <a:r>
              <a:rPr lang="pt-BR"/>
              <a:t>BPI - AAP</a:t>
            </a:r>
            <a:endParaRPr lang="fr-FR" dirty="0"/>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705996" y="6174395"/>
            <a:ext cx="540000" cy="252000"/>
          </a:xfrm>
          <a:prstGeom prst="rect">
            <a:avLst/>
          </a:prstGeom>
        </p:spPr>
        <p:txBody>
          <a:bodyPr vert="horz" lIns="91440" tIns="45720" rIns="91440" bIns="45720" rtlCol="0" anchor="ctr">
            <a:normAutofit/>
          </a:bodyPr>
          <a:lstStyle>
            <a:lvl1pPr algn="l">
              <a:defRPr sz="1000" b="1">
                <a:solidFill>
                  <a:schemeClr val="bg2"/>
                </a:solidFill>
              </a:defRPr>
            </a:lvl1pPr>
          </a:lstStyle>
          <a:p>
            <a:fld id="{975A587B-5814-4D9B-9598-FE9CB954CB01}" type="slidenum">
              <a:rPr lang="fr-FR" smtClean="0"/>
              <a:pPr/>
              <a:t>‹#›</a:t>
            </a:fld>
            <a:endParaRPr lang="fr-FR" dirty="0"/>
          </a:p>
        </p:txBody>
      </p:sp>
      <p:cxnSp>
        <p:nvCxnSpPr>
          <p:cNvPr id="10" name="Connecteur droit 9">
            <a:extLst>
              <a:ext uri="{FF2B5EF4-FFF2-40B4-BE49-F238E27FC236}">
                <a16:creationId xmlns:a16="http://schemas.microsoft.com/office/drawing/2014/main" id="{6CAF1617-1922-47D2-9D0D-C966F5A1F5ED}"/>
              </a:ext>
            </a:extLst>
          </p:cNvPr>
          <p:cNvCxnSpPr/>
          <p:nvPr userDrawn="1"/>
        </p:nvCxnSpPr>
        <p:spPr>
          <a:xfrm>
            <a:off x="804000" y="6120000"/>
            <a:ext cx="105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Image 16" descr="Une image contenant capture d’écran&#10;&#10;Description générée automatiquement">
            <a:extLst>
              <a:ext uri="{FF2B5EF4-FFF2-40B4-BE49-F238E27FC236}">
                <a16:creationId xmlns:a16="http://schemas.microsoft.com/office/drawing/2014/main" id="{8BC241DB-E6E3-4C5E-B3F2-C55F451EF557}"/>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p:blipFill>
        <p:spPr>
          <a:xfrm>
            <a:off x="10894217" y="6174580"/>
            <a:ext cx="559595" cy="414339"/>
          </a:xfrm>
          <a:prstGeom prst="rect">
            <a:avLst/>
          </a:prstGeom>
        </p:spPr>
      </p:pic>
    </p:spTree>
    <p:extLst>
      <p:ext uri="{BB962C8B-B14F-4D97-AF65-F5344CB8AC3E}">
        <p14:creationId xmlns:p14="http://schemas.microsoft.com/office/powerpoint/2010/main" val="5593657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4102" r:id="rId8"/>
    <p:sldLayoutId id="2147484103" r:id="rId9"/>
    <p:sldLayoutId id="2147484108" r:id="rId10"/>
    <p:sldLayoutId id="2147484109" r:id="rId11"/>
    <p:sldLayoutId id="2147484110" r:id="rId12"/>
    <p:sldLayoutId id="2147484111" r:id="rId13"/>
  </p:sldLayoutIdLst>
  <p:hf hdr="0" dt="0"/>
  <p:txStyles>
    <p:titleStyle>
      <a:lvl1pPr algn="l" defTabSz="914400" rtl="0" eaLnBrk="1" latinLnBrk="0" hangingPunct="1">
        <a:lnSpc>
          <a:spcPct val="85000"/>
        </a:lnSpc>
        <a:spcBef>
          <a:spcPct val="0"/>
        </a:spcBef>
        <a:buNone/>
        <a:defRPr sz="3000" b="1" kern="1200" cap="all" baseline="0">
          <a:solidFill>
            <a:schemeClr val="bg2"/>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tx1"/>
          </a:solidFill>
          <a:latin typeface="+mn-lt"/>
          <a:ea typeface="+mn-ea"/>
          <a:cs typeface="+mn-cs"/>
        </a:defRPr>
      </a:lvl1pPr>
      <a:lvl2pPr marL="0" indent="144000" algn="l" defTabSz="914400" rtl="0" eaLnBrk="1" latinLnBrk="0" hangingPunct="1">
        <a:lnSpc>
          <a:spcPct val="100000"/>
        </a:lnSpc>
        <a:spcBef>
          <a:spcPts val="20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0" indent="108000" algn="l" defTabSz="914400" rtl="0" eaLnBrk="1" latinLnBrk="0" hangingPunct="1">
        <a:lnSpc>
          <a:spcPct val="100000"/>
        </a:lnSpc>
        <a:spcBef>
          <a:spcPts val="2300"/>
        </a:spcBef>
        <a:buFont typeface="Arial" panose="020B0604020202020204" pitchFamily="34" charset="0"/>
        <a:buChar char="•"/>
        <a:defRPr sz="1400" kern="1200">
          <a:solidFill>
            <a:schemeClr val="tx1"/>
          </a:solidFill>
          <a:latin typeface="+mn-lt"/>
          <a:ea typeface="+mn-ea"/>
          <a:cs typeface="+mn-cs"/>
        </a:defRPr>
      </a:lvl3pPr>
      <a:lvl4pPr marL="396000" indent="-144000" algn="l" defTabSz="914400" rtl="0" eaLnBrk="1" latinLnBrk="0" hangingPunct="1">
        <a:lnSpc>
          <a:spcPct val="100000"/>
        </a:lnSpc>
        <a:spcBef>
          <a:spcPts val="1800"/>
        </a:spcBef>
        <a:buFont typeface="Arial" panose="020B0604020202020204" pitchFamily="34" charset="0"/>
        <a:buChar char="-"/>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8"/>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060" name="think-cell Slide" r:id="rId20" imgW="270" imgH="270" progId="TCLayout.ActiveDocument.1">
                  <p:embed/>
                </p:oleObj>
              </mc:Choice>
              <mc:Fallback>
                <p:oleObj name="think-cell Slide" r:id="rId20" imgW="270" imgH="270" progId="TCLayout.ActiveDocument.1">
                  <p:embed/>
                  <p:pic>
                    <p:nvPicPr>
                      <p:cNvPr id="2" name="Object 1" hidden="1"/>
                      <p:cNvPicPr/>
                      <p:nvPr/>
                    </p:nvPicPr>
                    <p:blipFill>
                      <a:blip r:embed="rId21"/>
                      <a:stretch>
                        <a:fillRect/>
                      </a:stretch>
                    </p:blipFill>
                    <p:spPr>
                      <a:xfrm>
                        <a:off x="1589" y="1589"/>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AB7B6533-99DD-4506-B0FA-6E9B1250F162}"/>
              </a:ext>
            </a:extLst>
          </p:cNvPr>
          <p:cNvSpPr/>
          <p:nvPr userDrawn="1">
            <p:custDataLst>
              <p:tags r:id="rId19"/>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dirty="0">
              <a:solidFill>
                <a:srgbClr val="FFFFFF"/>
              </a:solidFill>
              <a:latin typeface="Arial" panose="020B0604020202020204" pitchFamily="34" charset="0"/>
              <a:ea typeface="+mj-ea"/>
              <a:cs typeface="+mj-cs"/>
              <a:sym typeface="Arial" panose="020B0604020202020204" pitchFamily="34" charset="0"/>
            </a:endParaRPr>
          </a:p>
        </p:txBody>
      </p:sp>
      <p:sp>
        <p:nvSpPr>
          <p:cNvPr id="9" name="Title Placeholder 1"/>
          <p:cNvSpPr>
            <a:spLocks noGrp="1"/>
          </p:cNvSpPr>
          <p:nvPr>
            <p:ph type="title"/>
          </p:nvPr>
        </p:nvSpPr>
        <p:spPr>
          <a:xfrm>
            <a:off x="630002" y="622803"/>
            <a:ext cx="10933351"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2" y="1825625"/>
            <a:ext cx="10933351" cy="4351339"/>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82206984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10" r:id="rId14"/>
    <p:sldLayoutId id="2147483711" r:id="rId15"/>
  </p:sldLayoutIdLst>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hf sldNum="0" hdr="0" ftr="0" dt="0"/>
  <p:txStyles>
    <p:titleStyle>
      <a:lvl1pPr algn="l" defTabSz="914354" rtl="0" eaLnBrk="1" latinLnBrk="0" hangingPunct="1">
        <a:lnSpc>
          <a:spcPct val="90000"/>
        </a:lnSpc>
        <a:spcBef>
          <a:spcPct val="0"/>
        </a:spcBef>
        <a:buNone/>
        <a:defRPr sz="2400" b="1" kern="1200">
          <a:solidFill>
            <a:schemeClr val="tx2"/>
          </a:solidFill>
          <a:latin typeface="+mj-lt"/>
          <a:ea typeface="+mj-ea"/>
          <a:cs typeface="+mj-cs"/>
          <a:sym typeface="+mj-lt"/>
        </a:defRPr>
      </a:lvl1pPr>
    </p:titleStyle>
    <p:bodyStyle>
      <a:lvl1pPr marL="0" indent="0" algn="l" defTabSz="914354"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386" indent="-172792" algn="l" defTabSz="914354"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174" indent="-165592" algn="l" defTabSz="914354"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354"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354"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61" indent="-152392" algn="l" defTabSz="914354"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354"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354"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354"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2255574" y="381000"/>
            <a:ext cx="9439013" cy="1463824"/>
          </a:xfrm>
          <a:prstGeom prst="rect">
            <a:avLst/>
          </a:prstGeom>
        </p:spPr>
        <p:txBody>
          <a:bodyPr vert="horz" lIns="0" tIns="0" rIns="0" bIns="0" rtlCol="0" anchor="b" anchorCtr="0">
            <a:noAutofit/>
          </a:bodyPr>
          <a:lstStyle/>
          <a:p>
            <a:r>
              <a:rPr lang="pl-PL" noProof="0" dirty="0"/>
              <a:t>Tytuł</a:t>
            </a:r>
          </a:p>
        </p:txBody>
      </p:sp>
      <p:sp>
        <p:nvSpPr>
          <p:cNvPr id="3" name="Espace réservé du texte 2"/>
          <p:cNvSpPr>
            <a:spLocks noGrp="1"/>
          </p:cNvSpPr>
          <p:nvPr>
            <p:ph type="body" idx="1"/>
          </p:nvPr>
        </p:nvSpPr>
        <p:spPr bwMode="gray">
          <a:xfrm>
            <a:off x="2255573" y="2006621"/>
            <a:ext cx="9439011" cy="4019532"/>
          </a:xfrm>
          <a:prstGeom prst="rect">
            <a:avLst/>
          </a:prstGeom>
        </p:spPr>
        <p:txBody>
          <a:bodyPr vert="horz" lIns="0" tIns="0" rIns="0" bIns="0" rtlCol="0" anchor="t" anchorCtr="0">
            <a:noAutofit/>
          </a:bodyPr>
          <a:lstStyle/>
          <a:p>
            <a:pPr lvl="0"/>
            <a:r>
              <a:rPr lang="pl-PL" noProof="0" dirty="0"/>
              <a:t>Pierwszy poziom tekstu</a:t>
            </a:r>
          </a:p>
          <a:p>
            <a:pPr lvl="1"/>
            <a:r>
              <a:rPr lang="pl-PL" noProof="0" dirty="0"/>
              <a:t>Drugi poziom tekstu</a:t>
            </a:r>
          </a:p>
          <a:p>
            <a:pPr lvl="2"/>
            <a:r>
              <a:rPr lang="pl-PL" noProof="0" dirty="0"/>
              <a:t>Trzeci poziom tekstu</a:t>
            </a:r>
          </a:p>
          <a:p>
            <a:pPr lvl="3"/>
            <a:r>
              <a:rPr lang="pl-PL" noProof="0" dirty="0"/>
              <a:t>Czwarty poziom tekstu</a:t>
            </a:r>
          </a:p>
          <a:p>
            <a:pPr lvl="4"/>
            <a:r>
              <a:rPr lang="pl-PL" noProof="0" dirty="0"/>
              <a:t>Piąty poziom tekstu</a:t>
            </a:r>
          </a:p>
        </p:txBody>
      </p:sp>
      <p:pic>
        <p:nvPicPr>
          <p:cNvPr id="15" name="Picture 2" descr="\\casnas100\dfs_root\Commun\Commun160\DCG-CM\Marque\Logos\Frise marques et Picto groupe\Frise Groupe\Logo groupe CA\E_Bloc_marque\E_CAGroup_BlocMarqueHorizontal-EN\3-BUREAUTIQUE\20151738E_CAGroup_BMH-EN_RVB.pn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9936427" y="6404129"/>
            <a:ext cx="1970475" cy="244691"/>
          </a:xfrm>
          <a:prstGeom prst="rect">
            <a:avLst/>
          </a:prstGeom>
          <a:noFill/>
          <a:extLst>
            <a:ext uri="{909E8E84-426E-40DD-AFC4-6F175D3DCCD1}">
              <a14:hiddenFill xmlns:a14="http://schemas.microsoft.com/office/drawing/2010/main">
                <a:solidFill>
                  <a:srgbClr val="FFFFFF"/>
                </a:solidFill>
              </a14:hiddenFill>
            </a:ext>
          </a:extLst>
        </p:spPr>
      </p:pic>
      <p:sp>
        <p:nvSpPr>
          <p:cNvPr id="22" name="Espace réservé de la date 3"/>
          <p:cNvSpPr>
            <a:spLocks noGrp="1"/>
          </p:cNvSpPr>
          <p:nvPr>
            <p:ph type="dt" sz="half" idx="2"/>
          </p:nvPr>
        </p:nvSpPr>
        <p:spPr bwMode="gray">
          <a:xfrm>
            <a:off x="924311" y="6480335"/>
            <a:ext cx="659188" cy="360000"/>
          </a:xfrm>
          <a:prstGeom prst="rect">
            <a:avLst/>
          </a:prstGeom>
        </p:spPr>
        <p:txBody>
          <a:bodyPr vert="horz" lIns="0" tIns="0" rIns="0" bIns="0" rtlCol="0" anchor="t" anchorCtr="0">
            <a:noAutofit/>
          </a:bodyPr>
          <a:lstStyle>
            <a:lvl1pPr algn="l">
              <a:defRPr sz="733" baseline="0">
                <a:solidFill>
                  <a:schemeClr val="accent3"/>
                </a:solidFill>
              </a:defRPr>
            </a:lvl1pPr>
          </a:lstStyle>
          <a:p>
            <a:r>
              <a:rPr lang="pl-PL"/>
              <a:t>29.09.2017</a:t>
            </a:r>
            <a:endParaRPr lang="fr-FR"/>
          </a:p>
        </p:txBody>
      </p:sp>
      <p:sp>
        <p:nvSpPr>
          <p:cNvPr id="23" name="Espace réservé du pied de page 4"/>
          <p:cNvSpPr>
            <a:spLocks noGrp="1"/>
          </p:cNvSpPr>
          <p:nvPr>
            <p:ph type="ftr" sz="quarter" idx="3"/>
          </p:nvPr>
        </p:nvSpPr>
        <p:spPr bwMode="gray">
          <a:xfrm>
            <a:off x="0" y="6678000"/>
            <a:ext cx="240000" cy="180000"/>
          </a:xfrm>
          <a:prstGeom prst="rect">
            <a:avLst/>
          </a:prstGeom>
          <a:ln>
            <a:solidFill>
              <a:schemeClr val="tx1">
                <a:alpha val="0"/>
              </a:schemeClr>
            </a:solidFill>
          </a:ln>
        </p:spPr>
        <p:txBody>
          <a:bodyPr vert="horz" lIns="0" tIns="0" rIns="0" bIns="0" rtlCol="0" anchor="t" anchorCtr="0">
            <a:noAutofit/>
          </a:bodyPr>
          <a:lstStyle>
            <a:lvl1pPr algn="l">
              <a:defRPr sz="800" cap="all" baseline="0">
                <a:solidFill>
                  <a:schemeClr val="tx1">
                    <a:alpha val="0"/>
                  </a:schemeClr>
                </a:solidFill>
              </a:defRPr>
            </a:lvl1pPr>
          </a:lstStyle>
          <a:p>
            <a:endParaRPr lang="fr-FR"/>
          </a:p>
        </p:txBody>
      </p:sp>
      <p:sp>
        <p:nvSpPr>
          <p:cNvPr id="24" name="Espace réservé du numéro de diapositive 5"/>
          <p:cNvSpPr>
            <a:spLocks noGrp="1"/>
          </p:cNvSpPr>
          <p:nvPr>
            <p:ph type="sldNum" sz="quarter" idx="4"/>
          </p:nvPr>
        </p:nvSpPr>
        <p:spPr bwMode="gray">
          <a:xfrm>
            <a:off x="2040938" y="6480335"/>
            <a:ext cx="391321" cy="360000"/>
          </a:xfrm>
          <a:prstGeom prst="rect">
            <a:avLst/>
          </a:prstGeom>
        </p:spPr>
        <p:txBody>
          <a:bodyPr vert="horz" lIns="0" tIns="0" rIns="0" bIns="0" rtlCol="0" anchor="t" anchorCtr="0">
            <a:noAutofit/>
          </a:bodyPr>
          <a:lstStyle>
            <a:lvl1pPr algn="l">
              <a:defRPr sz="733" b="0" cap="none" baseline="0">
                <a:solidFill>
                  <a:schemeClr val="accent3"/>
                </a:solidFill>
              </a:defRPr>
            </a:lvl1pPr>
          </a:lstStyle>
          <a:p>
            <a:fld id="{10C140CD-8AED-46FF-A9A2-77308F3F39AE}" type="slidenum">
              <a:rPr lang="fr-FR" smtClean="0"/>
              <a:pPr/>
              <a:t>‹#›</a:t>
            </a:fld>
            <a:endParaRPr lang="fr-FR"/>
          </a:p>
        </p:txBody>
      </p:sp>
      <p:sp>
        <p:nvSpPr>
          <p:cNvPr id="25" name="ZoneTexte 8"/>
          <p:cNvSpPr txBox="1"/>
          <p:nvPr/>
        </p:nvSpPr>
        <p:spPr bwMode="gray">
          <a:xfrm>
            <a:off x="1624093" y="6480335"/>
            <a:ext cx="192021" cy="112788"/>
          </a:xfrm>
          <a:prstGeom prst="rect">
            <a:avLst/>
          </a:prstGeom>
          <a:noFill/>
        </p:spPr>
        <p:txBody>
          <a:bodyPr wrap="square" lIns="0" tIns="0" rIns="0" bIns="0" rtlCol="0">
            <a:spAutoFit/>
          </a:bodyPr>
          <a:lstStyle/>
          <a:p>
            <a:r>
              <a:rPr lang="fr-FR" sz="733">
                <a:solidFill>
                  <a:schemeClr val="accent3"/>
                </a:solidFill>
              </a:rPr>
              <a:t>l</a:t>
            </a:r>
          </a:p>
        </p:txBody>
      </p:sp>
      <p:pic>
        <p:nvPicPr>
          <p:cNvPr id="26" name="Image 9" descr="logo_gauche.pdf"/>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bwMode="gray">
          <a:xfrm>
            <a:off x="333561" y="6404130"/>
            <a:ext cx="288000" cy="199111"/>
          </a:xfrm>
          <a:prstGeom prst="rect">
            <a:avLst/>
          </a:prstGeom>
        </p:spPr>
      </p:pic>
      <p:sp>
        <p:nvSpPr>
          <p:cNvPr id="29" name="Forme libre 32"/>
          <p:cNvSpPr/>
          <p:nvPr/>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ZoneTexte 8"/>
          <p:cNvSpPr txBox="1"/>
          <p:nvPr userDrawn="1"/>
        </p:nvSpPr>
        <p:spPr bwMode="gray">
          <a:xfrm>
            <a:off x="1624093" y="6480335"/>
            <a:ext cx="192021" cy="112788"/>
          </a:xfrm>
          <a:prstGeom prst="rect">
            <a:avLst/>
          </a:prstGeom>
          <a:noFill/>
        </p:spPr>
        <p:txBody>
          <a:bodyPr wrap="square" lIns="0" tIns="0" rIns="0" bIns="0" rtlCol="0">
            <a:spAutoFit/>
          </a:bodyPr>
          <a:lstStyle/>
          <a:p>
            <a:r>
              <a:rPr lang="fr-FR" sz="733">
                <a:solidFill>
                  <a:schemeClr val="accent3"/>
                </a:solidFill>
              </a:rPr>
              <a:t>l</a:t>
            </a:r>
          </a:p>
        </p:txBody>
      </p:sp>
      <p:pic>
        <p:nvPicPr>
          <p:cNvPr id="13" name="Image 9" descr="logo_gauche.pdf"/>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bwMode="gray">
          <a:xfrm>
            <a:off x="333561" y="6404130"/>
            <a:ext cx="288000" cy="199111"/>
          </a:xfrm>
          <a:prstGeom prst="rect">
            <a:avLst/>
          </a:prstGeom>
        </p:spPr>
      </p:pic>
      <p:sp>
        <p:nvSpPr>
          <p:cNvPr id="14" name="Forme libre 32"/>
          <p:cNvSpPr/>
          <p:nvPr userDrawn="1"/>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48685742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hf hdr="0"/>
  <p:txStyles>
    <p:titleStyle>
      <a:lvl1pPr algn="l" defTabSz="914341" rtl="0" eaLnBrk="1" latinLnBrk="0" hangingPunct="1">
        <a:lnSpc>
          <a:spcPct val="90000"/>
        </a:lnSpc>
        <a:spcBef>
          <a:spcPts val="0"/>
        </a:spcBef>
        <a:spcAft>
          <a:spcPts val="0"/>
        </a:spcAft>
        <a:buNone/>
        <a:defRPr sz="3733" b="1" kern="1200" cap="none" baseline="0">
          <a:solidFill>
            <a:schemeClr val="accent1"/>
          </a:solidFill>
          <a:latin typeface="+mj-lt"/>
          <a:ea typeface="+mj-ea"/>
          <a:cs typeface="+mj-cs"/>
        </a:defRPr>
      </a:lvl1pPr>
    </p:titleStyle>
    <p:bodyStyle>
      <a:lvl1pPr marL="359991" indent="-359991" algn="l" defTabSz="914341" rtl="0" eaLnBrk="1" latinLnBrk="0" hangingPunct="1">
        <a:lnSpc>
          <a:spcPct val="82000"/>
        </a:lnSpc>
        <a:spcBef>
          <a:spcPts val="0"/>
        </a:spcBef>
        <a:spcAft>
          <a:spcPts val="1600"/>
        </a:spcAft>
        <a:buSzPct val="80000"/>
        <a:buFont typeface="Wingdings" pitchFamily="2" charset="2"/>
        <a:buChar char="n"/>
        <a:defRPr sz="1867" b="1" kern="1200" cap="none" baseline="0">
          <a:solidFill>
            <a:schemeClr val="accent1"/>
          </a:solidFill>
          <a:latin typeface="+mn-lt"/>
          <a:ea typeface="+mn-ea"/>
          <a:cs typeface="+mn-cs"/>
        </a:defRPr>
      </a:lvl1pPr>
      <a:lvl2pPr marL="815980" indent="-239994" algn="l" defTabSz="914341" rtl="0" eaLnBrk="1" latinLnBrk="0" hangingPunct="1">
        <a:lnSpc>
          <a:spcPct val="82000"/>
        </a:lnSpc>
        <a:spcBef>
          <a:spcPts val="0"/>
        </a:spcBef>
        <a:spcAft>
          <a:spcPts val="1600"/>
        </a:spcAft>
        <a:buSzPct val="100000"/>
        <a:buFont typeface="Wingdings" pitchFamily="2" charset="2"/>
        <a:buChar char="§"/>
        <a:defRPr sz="1867"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600"/>
        </a:spcAft>
        <a:buClr>
          <a:schemeClr val="accent3"/>
        </a:buClr>
        <a:buSzPct val="100000"/>
        <a:buFont typeface="Wingdings" pitchFamily="2" charset="2"/>
        <a:buChar char="§"/>
        <a:defRPr sz="1867"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600"/>
        </a:spcAft>
        <a:buClr>
          <a:schemeClr val="accent1"/>
        </a:buClr>
        <a:buSzPct val="100000"/>
        <a:buFont typeface="Wingdings" pitchFamily="2" charset="2"/>
        <a:buChar char="§"/>
        <a:defRPr sz="1867"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600"/>
        </a:spcAft>
        <a:buClr>
          <a:schemeClr val="accent1"/>
        </a:buClr>
        <a:buSzPct val="100000"/>
        <a:buFont typeface="Wingdings" pitchFamily="2" charset="2"/>
        <a:buChar char="§"/>
        <a:defRPr sz="1867"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1" algn="l" defTabSz="914341" rtl="0" eaLnBrk="1" latinLnBrk="0" hangingPunct="1">
        <a:defRPr sz="1800" kern="1200">
          <a:solidFill>
            <a:schemeClr val="tx1"/>
          </a:solidFill>
          <a:latin typeface="+mn-lt"/>
          <a:ea typeface="+mn-ea"/>
          <a:cs typeface="+mn-cs"/>
        </a:defRPr>
      </a:lvl4pPr>
      <a:lvl5pPr marL="1828681" algn="l" defTabSz="914341" rtl="0" eaLnBrk="1" latinLnBrk="0" hangingPunct="1">
        <a:defRPr sz="1800" kern="1200">
          <a:solidFill>
            <a:schemeClr val="tx1"/>
          </a:solidFill>
          <a:latin typeface="+mn-lt"/>
          <a:ea typeface="+mn-ea"/>
          <a:cs typeface="+mn-cs"/>
        </a:defRPr>
      </a:lvl5pPr>
      <a:lvl6pPr marL="2285852" algn="l" defTabSz="914341" rtl="0" eaLnBrk="1" latinLnBrk="0" hangingPunct="1">
        <a:defRPr sz="1800" kern="1200">
          <a:solidFill>
            <a:schemeClr val="tx1"/>
          </a:solidFill>
          <a:latin typeface="+mn-lt"/>
          <a:ea typeface="+mn-ea"/>
          <a:cs typeface="+mn-cs"/>
        </a:defRPr>
      </a:lvl6pPr>
      <a:lvl7pPr marL="2743022" algn="l" defTabSz="914341" rtl="0" eaLnBrk="1" latinLnBrk="0" hangingPunct="1">
        <a:defRPr sz="1800" kern="1200">
          <a:solidFill>
            <a:schemeClr val="tx1"/>
          </a:solidFill>
          <a:latin typeface="+mn-lt"/>
          <a:ea typeface="+mn-ea"/>
          <a:cs typeface="+mn-cs"/>
        </a:defRPr>
      </a:lvl7pPr>
      <a:lvl8pPr marL="3200192" algn="l" defTabSz="914341" rtl="0" eaLnBrk="1" latinLnBrk="0" hangingPunct="1">
        <a:defRPr sz="1800" kern="1200">
          <a:solidFill>
            <a:schemeClr val="tx1"/>
          </a:solidFill>
          <a:latin typeface="+mn-lt"/>
          <a:ea typeface="+mn-ea"/>
          <a:cs typeface="+mn-cs"/>
        </a:defRPr>
      </a:lvl8pPr>
      <a:lvl9pPr marL="3657363" algn="l" defTabSz="91434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4708">
          <p15:clr>
            <a:srgbClr val="F26B43"/>
          </p15:clr>
        </p15:guide>
        <p15:guide id="3" pos="183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0"/>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5430" name="think-cell Slide" r:id="rId73" imgW="270" imgH="270" progId="TCLayout.ActiveDocument.1">
                  <p:embed/>
                </p:oleObj>
              </mc:Choice>
              <mc:Fallback>
                <p:oleObj name="think-cell Slide" r:id="rId73" imgW="270" imgH="270" progId="TCLayout.ActiveDocument.1">
                  <p:embed/>
                  <p:pic>
                    <p:nvPicPr>
                      <p:cNvPr id="2" name="Object 1" hidden="1"/>
                      <p:cNvPicPr/>
                      <p:nvPr/>
                    </p:nvPicPr>
                    <p:blipFill>
                      <a:blip r:embed="rId74"/>
                      <a:stretch>
                        <a:fillRect/>
                      </a:stretch>
                    </p:blipFill>
                    <p:spPr>
                      <a:xfrm>
                        <a:off x="1589" y="1589"/>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AB7B6533-99DD-4506-B0FA-6E9B1250F162}"/>
              </a:ext>
            </a:extLst>
          </p:cNvPr>
          <p:cNvSpPr/>
          <p:nvPr>
            <p:custDataLst>
              <p:tags r:id="rId71"/>
            </p:custDataLst>
          </p:nvPr>
        </p:nvSpPr>
        <p:spPr>
          <a:xfrm>
            <a:off x="1" y="1"/>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dirty="0">
              <a:solidFill>
                <a:srgbClr val="FFFFFF"/>
              </a:solidFill>
              <a:latin typeface="Arial" panose="020B0604020202020204" pitchFamily="34" charset="0"/>
              <a:ea typeface="+mj-ea"/>
              <a:cs typeface="+mj-cs"/>
              <a:sym typeface="Arial" panose="020B0604020202020204" pitchFamily="34" charset="0"/>
            </a:endParaRPr>
          </a:p>
        </p:txBody>
      </p:sp>
      <p:sp>
        <p:nvSpPr>
          <p:cNvPr id="9" name="Title Placeholder 1"/>
          <p:cNvSpPr>
            <a:spLocks noGrp="1"/>
          </p:cNvSpPr>
          <p:nvPr>
            <p:ph type="title"/>
          </p:nvPr>
        </p:nvSpPr>
        <p:spPr>
          <a:xfrm>
            <a:off x="630001" y="622802"/>
            <a:ext cx="10933351"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1" y="1825625"/>
            <a:ext cx="10933351" cy="4351339"/>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graphicFrame>
        <p:nvGraphicFramePr>
          <p:cNvPr id="8" name="Obiekt 7" hidden="1"/>
          <p:cNvGraphicFramePr>
            <a:graphicFrameLocks noChangeAspect="1"/>
          </p:cNvGraphicFramePr>
          <p:nvPr userDrawn="1">
            <p:custDataLst>
              <p:tags r:id="rId7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5431" name="think-cell Slide" r:id="rId75" imgW="523" imgH="499" progId="TCLayout.ActiveDocument.1">
                  <p:embed/>
                </p:oleObj>
              </mc:Choice>
              <mc:Fallback>
                <p:oleObj name="think-cell Slide" r:id="rId75" imgW="523" imgH="499" progId="TCLayout.ActiveDocument.1">
                  <p:embed/>
                  <p:pic>
                    <p:nvPicPr>
                      <p:cNvPr id="8" name="Obiekt 7" hidden="1"/>
                      <p:cNvPicPr/>
                      <p:nvPr/>
                    </p:nvPicPr>
                    <p:blipFill>
                      <a:blip r:embed="rId76"/>
                      <a:stretch>
                        <a:fillRect/>
                      </a:stretch>
                    </p:blipFill>
                    <p:spPr>
                      <a:xfrm>
                        <a:off x="2118" y="2118"/>
                        <a:ext cx="2117" cy="2117"/>
                      </a:xfrm>
                      <a:prstGeom prst="rect">
                        <a:avLst/>
                      </a:prstGeom>
                    </p:spPr>
                  </p:pic>
                </p:oleObj>
              </mc:Fallback>
            </mc:AlternateContent>
          </a:graphicData>
        </a:graphic>
      </p:graphicFrame>
      <p:sp>
        <p:nvSpPr>
          <p:cNvPr id="7" name="Symbol zastępczy numeru slajdu 5"/>
          <p:cNvSpPr>
            <a:spLocks noGrp="1"/>
          </p:cNvSpPr>
          <p:nvPr>
            <p:ph type="sldNum" sz="quarter" idx="4"/>
          </p:nvPr>
        </p:nvSpPr>
        <p:spPr>
          <a:xfrm>
            <a:off x="11732546" y="6492875"/>
            <a:ext cx="2743200" cy="365125"/>
          </a:xfrm>
          <a:prstGeom prst="rect">
            <a:avLst/>
          </a:prstGeom>
        </p:spPr>
        <p:txBody>
          <a:bodyPr/>
          <a:lstStyle/>
          <a:p>
            <a:fld id="{31DB095D-7733-4F8B-BC34-59D470EFC6A7}" type="slidenum">
              <a:rPr lang="pl-PL" smtClean="0"/>
              <a:t>‹#›</a:t>
            </a:fld>
            <a:endParaRPr lang="pl-PL"/>
          </a:p>
        </p:txBody>
      </p:sp>
    </p:spTree>
    <p:extLst>
      <p:ext uri="{BB962C8B-B14F-4D97-AF65-F5344CB8AC3E}">
        <p14:creationId xmlns:p14="http://schemas.microsoft.com/office/powerpoint/2010/main" val="85104843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 id="2147483779" r:id="rId40"/>
    <p:sldLayoutId id="2147483780" r:id="rId41"/>
    <p:sldLayoutId id="2147483781" r:id="rId42"/>
    <p:sldLayoutId id="2147483782" r:id="rId43"/>
    <p:sldLayoutId id="2147483783" r:id="rId44"/>
    <p:sldLayoutId id="2147483784" r:id="rId45"/>
    <p:sldLayoutId id="2147483785" r:id="rId46"/>
    <p:sldLayoutId id="2147483786" r:id="rId47"/>
    <p:sldLayoutId id="2147483787" r:id="rId48"/>
    <p:sldLayoutId id="2147483788" r:id="rId49"/>
    <p:sldLayoutId id="2147483789" r:id="rId50"/>
    <p:sldLayoutId id="2147483790" r:id="rId51"/>
    <p:sldLayoutId id="2147483791" r:id="rId52"/>
    <p:sldLayoutId id="2147483792" r:id="rId53"/>
    <p:sldLayoutId id="2147483793" r:id="rId54"/>
    <p:sldLayoutId id="2147483794" r:id="rId55"/>
    <p:sldLayoutId id="2147483795" r:id="rId56"/>
    <p:sldLayoutId id="2147483796" r:id="rId57"/>
    <p:sldLayoutId id="2147483797" r:id="rId58"/>
    <p:sldLayoutId id="2147483798" r:id="rId59"/>
    <p:sldLayoutId id="2147483799" r:id="rId60"/>
    <p:sldLayoutId id="2147483800" r:id="rId61"/>
    <p:sldLayoutId id="2147483801" r:id="rId62"/>
    <p:sldLayoutId id="2147483802" r:id="rId63"/>
    <p:sldLayoutId id="2147483803" r:id="rId64"/>
    <p:sldLayoutId id="2147483804" r:id="rId65"/>
    <p:sldLayoutId id="2147483805" r:id="rId66"/>
    <p:sldLayoutId id="2147483806" r:id="rId6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914377" rtl="0" eaLnBrk="1" latinLnBrk="0" hangingPunct="1">
        <a:lnSpc>
          <a:spcPct val="90000"/>
        </a:lnSpc>
        <a:spcBef>
          <a:spcPct val="0"/>
        </a:spcBef>
        <a:buNone/>
        <a:defRPr sz="2400" b="1" kern="1200">
          <a:solidFill>
            <a:schemeClr val="tx2"/>
          </a:solidFill>
          <a:latin typeface="+mj-lt"/>
          <a:ea typeface="+mj-ea"/>
          <a:cs typeface="+mj-cs"/>
          <a:sym typeface="+mj-lt"/>
        </a:defRPr>
      </a:lvl1pPr>
    </p:titleStyle>
    <p:bodyStyle>
      <a:lvl1pPr marL="0" indent="0" algn="l" defTabSz="914377"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393" indent="-172796" algn="l" defTabSz="914377"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187" indent="-165596" algn="l" defTabSz="914377"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377"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377"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68" indent="-152396" algn="l" defTabSz="914377"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377"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377"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377"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guide id="5" orient="horz" pos="1620">
          <p15:clr>
            <a:srgbClr val="F26B43"/>
          </p15:clr>
        </p15:guide>
        <p15:guide id="6" pos="4708">
          <p15:clr>
            <a:srgbClr val="F26B43"/>
          </p15:clr>
        </p15:guide>
        <p15:guide id="7" pos="183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841DC6-0250-42B4-819E-D14B80B33F61}"/>
              </a:ext>
            </a:extLst>
          </p:cNvPr>
          <p:cNvGraphicFramePr>
            <a:graphicFrameLocks noChangeAspect="1"/>
          </p:cNvGraphicFramePr>
          <p:nvPr userDrawn="1">
            <p:custDataLst>
              <p:tags r:id="rId2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spid="_x0000_s85028" name="think-cell Slide" r:id="rId22" imgW="309" imgH="309" progId="TCLayout.ActiveDocument.1">
                  <p:embed/>
                </p:oleObj>
              </mc:Choice>
              <mc:Fallback>
                <p:oleObj name="think-cell Slide" r:id="rId22" imgW="309" imgH="309" progId="TCLayout.ActiveDocument.1">
                  <p:embed/>
                  <p:pic>
                    <p:nvPicPr>
                      <p:cNvPr id="4" name="Object 3" hidden="1">
                        <a:extLst>
                          <a:ext uri="{FF2B5EF4-FFF2-40B4-BE49-F238E27FC236}">
                            <a16:creationId xmlns:a16="http://schemas.microsoft.com/office/drawing/2014/main" id="{C7841DC6-0250-42B4-819E-D14B80B33F61}"/>
                          </a:ext>
                        </a:extLst>
                      </p:cNvPr>
                      <p:cNvPicPr/>
                      <p:nvPr/>
                    </p:nvPicPr>
                    <p:blipFill>
                      <a:blip r:embed="rId23"/>
                      <a:stretch>
                        <a:fillRect/>
                      </a:stretch>
                    </p:blipFill>
                    <p:spPr>
                      <a:xfrm>
                        <a:off x="2119" y="2119"/>
                        <a:ext cx="2117" cy="2117"/>
                      </a:xfrm>
                      <a:prstGeom prst="rect">
                        <a:avLst/>
                      </a:prstGeom>
                    </p:spPr>
                  </p:pic>
                </p:oleObj>
              </mc:Fallback>
            </mc:AlternateContent>
          </a:graphicData>
        </a:graphic>
      </p:graphicFrame>
      <p:sp>
        <p:nvSpPr>
          <p:cNvPr id="2" name="Espace réservé du titre 1"/>
          <p:cNvSpPr>
            <a:spLocks noGrp="1"/>
          </p:cNvSpPr>
          <p:nvPr>
            <p:ph type="title"/>
          </p:nvPr>
        </p:nvSpPr>
        <p:spPr bwMode="gray">
          <a:xfrm>
            <a:off x="660401" y="457200"/>
            <a:ext cx="11034187" cy="1387624"/>
          </a:xfrm>
          <a:prstGeom prst="rect">
            <a:avLst/>
          </a:prstGeom>
        </p:spPr>
        <p:txBody>
          <a:bodyPr vert="horz" lIns="0" tIns="0" rIns="0" bIns="0" rtlCol="0" anchor="t" anchorCtr="0">
            <a:noAutofit/>
          </a:bodyPr>
          <a:lstStyle/>
          <a:p>
            <a:r>
              <a:rPr lang="pl-PL" noProof="0" dirty="0"/>
              <a:t>Tytuł</a:t>
            </a:r>
          </a:p>
        </p:txBody>
      </p:sp>
      <p:sp>
        <p:nvSpPr>
          <p:cNvPr id="3" name="Espace réservé du texte 2"/>
          <p:cNvSpPr>
            <a:spLocks noGrp="1"/>
          </p:cNvSpPr>
          <p:nvPr>
            <p:ph type="body" idx="1"/>
          </p:nvPr>
        </p:nvSpPr>
        <p:spPr bwMode="gray">
          <a:xfrm>
            <a:off x="660400" y="2006622"/>
            <a:ext cx="11034184" cy="4019532"/>
          </a:xfrm>
          <a:prstGeom prst="rect">
            <a:avLst/>
          </a:prstGeom>
        </p:spPr>
        <p:txBody>
          <a:bodyPr vert="horz" lIns="0" tIns="0" rIns="0" bIns="0" rtlCol="0" anchor="t" anchorCtr="0">
            <a:noAutofit/>
          </a:bodyPr>
          <a:lstStyle/>
          <a:p>
            <a:pPr lvl="0"/>
            <a:r>
              <a:rPr lang="pl-PL" noProof="0" dirty="0"/>
              <a:t>Pierwszy poziom tekstu</a:t>
            </a:r>
          </a:p>
          <a:p>
            <a:pPr lvl="1"/>
            <a:r>
              <a:rPr lang="pl-PL" noProof="0" dirty="0"/>
              <a:t>Drugi poziom tekstu</a:t>
            </a:r>
          </a:p>
          <a:p>
            <a:pPr lvl="2"/>
            <a:r>
              <a:rPr lang="pl-PL" noProof="0" dirty="0"/>
              <a:t>Trzeci poziom tekstu</a:t>
            </a:r>
          </a:p>
          <a:p>
            <a:pPr lvl="3"/>
            <a:r>
              <a:rPr lang="pl-PL" noProof="0" dirty="0"/>
              <a:t>Czwarty poziom tekstu</a:t>
            </a:r>
          </a:p>
          <a:p>
            <a:pPr lvl="4"/>
            <a:r>
              <a:rPr lang="pl-PL" noProof="0" dirty="0"/>
              <a:t>Piąty poziom tekstu</a:t>
            </a:r>
          </a:p>
        </p:txBody>
      </p:sp>
      <p:pic>
        <p:nvPicPr>
          <p:cNvPr id="15" name="Picture 2" descr="\\casnas100\dfs_root\Commun\Commun160\DCG-CM\Marque\Logos\Frise marques et Picto groupe\Frise Groupe\Logo groupe CA\E_Bloc_marque\E_CAGroup_BlocMarqueHorizontal-EN\3-BUREAUTIQUE\20151738E_CAGroup_BMH-EN_RVB.png"/>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l="95" r="95"/>
          <a:stretch/>
        </p:blipFill>
        <p:spPr bwMode="auto">
          <a:xfrm>
            <a:off x="9936428" y="6404129"/>
            <a:ext cx="1970475" cy="244691"/>
          </a:xfrm>
          <a:prstGeom prst="rect">
            <a:avLst/>
          </a:prstGeom>
          <a:noFill/>
          <a:extLst>
            <a:ext uri="{909E8E84-426E-40DD-AFC4-6F175D3DCCD1}">
              <a14:hiddenFill xmlns:a14="http://schemas.microsoft.com/office/drawing/2010/main">
                <a:solidFill>
                  <a:srgbClr val="FFFFFF"/>
                </a:solidFill>
              </a14:hiddenFill>
            </a:ext>
          </a:extLst>
        </p:spPr>
      </p:pic>
      <p:sp>
        <p:nvSpPr>
          <p:cNvPr id="23" name="Espace réservé du pied de page 4"/>
          <p:cNvSpPr>
            <a:spLocks noGrp="1"/>
          </p:cNvSpPr>
          <p:nvPr>
            <p:ph type="ftr" sz="quarter" idx="3"/>
          </p:nvPr>
        </p:nvSpPr>
        <p:spPr bwMode="gray">
          <a:xfrm>
            <a:off x="0" y="6678000"/>
            <a:ext cx="240000" cy="180000"/>
          </a:xfrm>
          <a:prstGeom prst="rect">
            <a:avLst/>
          </a:prstGeom>
          <a:ln>
            <a:solidFill>
              <a:schemeClr val="tx1">
                <a:alpha val="0"/>
              </a:schemeClr>
            </a:solidFill>
          </a:ln>
        </p:spPr>
        <p:txBody>
          <a:bodyPr vert="horz" lIns="0" tIns="0" rIns="0" bIns="0" rtlCol="0" anchor="t" anchorCtr="0">
            <a:noAutofit/>
          </a:bodyPr>
          <a:lstStyle>
            <a:lvl1pPr algn="l">
              <a:defRPr sz="800" cap="all" baseline="0">
                <a:solidFill>
                  <a:schemeClr val="tx1">
                    <a:alpha val="0"/>
                  </a:schemeClr>
                </a:solidFill>
                <a:latin typeface="Arial" panose="020B0604020202020204" pitchFamily="34" charset="0"/>
                <a:cs typeface="Arial" panose="020B0604020202020204" pitchFamily="34" charset="0"/>
                <a:sym typeface="Arial" panose="020B0604020202020204" pitchFamily="34" charset="0"/>
              </a:defRPr>
            </a:lvl1pPr>
          </a:lstStyle>
          <a:p>
            <a:endParaRPr lang="fr-FR"/>
          </a:p>
        </p:txBody>
      </p:sp>
      <p:pic>
        <p:nvPicPr>
          <p:cNvPr id="26" name="Image 9" descr="logo_gauche.pdf"/>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bwMode="gray">
          <a:xfrm>
            <a:off x="333561" y="6404131"/>
            <a:ext cx="288000" cy="199111"/>
          </a:xfrm>
          <a:prstGeom prst="rect">
            <a:avLst/>
          </a:prstGeom>
        </p:spPr>
      </p:pic>
      <p:pic>
        <p:nvPicPr>
          <p:cNvPr id="13" name="Image 9" descr="logo_gauche.pdf"/>
          <p:cNvPicPr>
            <a:picLocks noChangeAspect="1"/>
          </p:cNvPicPr>
          <p:nvPr userDrawn="1"/>
        </p:nvPicPr>
        <p:blipFill rotWithShape="1">
          <a:blip r:embed="rId25" cstate="print">
            <a:extLst>
              <a:ext uri="{28A0092B-C50C-407E-A947-70E740481C1C}">
                <a14:useLocalDpi xmlns:a14="http://schemas.microsoft.com/office/drawing/2010/main"/>
              </a:ext>
            </a:extLst>
          </a:blip>
          <a:srcRect/>
          <a:stretch/>
        </p:blipFill>
        <p:spPr bwMode="gray">
          <a:xfrm>
            <a:off x="333561" y="6404131"/>
            <a:ext cx="288000" cy="199111"/>
          </a:xfrm>
          <a:prstGeom prst="rect">
            <a:avLst/>
          </a:prstGeom>
        </p:spPr>
      </p:pic>
      <p:sp>
        <p:nvSpPr>
          <p:cNvPr id="28" name="Espace réservé du numéro de diapositive 5"/>
          <p:cNvSpPr txBox="1">
            <a:spLocks/>
          </p:cNvSpPr>
          <p:nvPr userDrawn="1"/>
        </p:nvSpPr>
        <p:spPr bwMode="gray">
          <a:xfrm>
            <a:off x="2040940" y="6480335"/>
            <a:ext cx="391321" cy="360000"/>
          </a:xfrm>
          <a:prstGeom prst="rect">
            <a:avLst/>
          </a:prstGeom>
        </p:spPr>
        <p:txBody>
          <a:bodyPr vert="horz" lIns="0" tIns="0" rIns="0" bIns="0" rtlCol="0" anchor="t" anchorCtr="0">
            <a:noAutofit/>
          </a:bodyPr>
          <a:lstStyle>
            <a:defPPr>
              <a:defRPr lang="en-US"/>
            </a:defPPr>
            <a:lvl1pPr marL="0" algn="l" defTabSz="914400" rtl="0" eaLnBrk="1" latinLnBrk="0" hangingPunct="1">
              <a:defRPr sz="733" b="0" kern="1200" cap="none" baseline="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67527" rtl="0" eaLnBrk="1" fontAlgn="auto" latinLnBrk="0" hangingPunct="1">
              <a:lnSpc>
                <a:spcPct val="100000"/>
              </a:lnSpc>
              <a:spcBef>
                <a:spcPts val="0"/>
              </a:spcBef>
              <a:spcAft>
                <a:spcPts val="0"/>
              </a:spcAft>
              <a:buClrTx/>
              <a:buSzTx/>
              <a:buFontTx/>
              <a:buNone/>
              <a:tabLst/>
              <a:defRPr/>
            </a:pPr>
            <a:fld id="{10C140CD-8AED-46FF-A9A2-77308F3F39AE}" type="slidenum">
              <a:rPr kumimoji="0" lang="fr-FR" sz="733" b="0" i="0" u="none" strike="noStrike" kern="1200" cap="none" spc="0" normalizeH="0" baseline="0" noProof="0" smtClean="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l" defTabSz="467527" rtl="0" eaLnBrk="1" fontAlgn="auto" latinLnBrk="0" hangingPunct="1">
                <a:lnSpc>
                  <a:spcPct val="100000"/>
                </a:lnSpc>
                <a:spcBef>
                  <a:spcPts val="0"/>
                </a:spcBef>
                <a:spcAft>
                  <a:spcPts val="0"/>
                </a:spcAft>
                <a:buClrTx/>
                <a:buSzTx/>
                <a:buFontTx/>
                <a:buNone/>
                <a:tabLst/>
                <a:defRPr/>
              </a:pPr>
              <a:t>‹#›</a:t>
            </a:fld>
            <a:endParaRPr kumimoji="0" lang="fr-FR" sz="733" b="0" i="0" u="none" strike="noStrike" kern="1200" cap="none" spc="0" normalizeH="0" baseline="0" noProof="0">
              <a:ln>
                <a:noFill/>
              </a:ln>
              <a:solidFill>
                <a:srgbClr val="7E93A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3664767"/>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Lst>
  <p:hf hdr="0"/>
  <p:txStyles>
    <p:titleStyle>
      <a:lvl1pPr algn="l" defTabSz="914318" rtl="0" eaLnBrk="1" latinLnBrk="0" hangingPunct="1">
        <a:lnSpc>
          <a:spcPct val="90000"/>
        </a:lnSpc>
        <a:spcBef>
          <a:spcPts val="0"/>
        </a:spcBef>
        <a:spcAft>
          <a:spcPts val="0"/>
        </a:spcAft>
        <a:buNone/>
        <a:defRPr sz="3600" b="1" kern="1200" cap="none" baseline="0">
          <a:solidFill>
            <a:schemeClr val="accent1"/>
          </a:solidFill>
          <a:latin typeface="Arial" panose="020B0604020202020204" pitchFamily="34" charset="0"/>
          <a:ea typeface="+mj-ea"/>
          <a:cs typeface="Arial" panose="020B0604020202020204" pitchFamily="34" charset="0"/>
          <a:sym typeface="Arial" panose="020B0604020202020204" pitchFamily="34" charset="0"/>
        </a:defRPr>
      </a:lvl1pPr>
    </p:titleStyle>
    <p:bodyStyle>
      <a:lvl1pPr marL="359982" indent="-359982" algn="l" defTabSz="914318" rtl="0" eaLnBrk="1" latinLnBrk="0" hangingPunct="1">
        <a:lnSpc>
          <a:spcPct val="82000"/>
        </a:lnSpc>
        <a:spcBef>
          <a:spcPts val="0"/>
        </a:spcBef>
        <a:spcAft>
          <a:spcPts val="1200"/>
        </a:spcAft>
        <a:buSzPct val="80000"/>
        <a:buFont typeface="Wingdings" pitchFamily="2" charset="2"/>
        <a:buChar char="n"/>
        <a:defRPr sz="1800" b="1" kern="1200" cap="none" baseline="0">
          <a:solidFill>
            <a:schemeClr val="accent1"/>
          </a:solidFill>
          <a:latin typeface="Arial" panose="020B0604020202020204" pitchFamily="34" charset="0"/>
          <a:ea typeface="+mn-ea"/>
          <a:cs typeface="Arial" panose="020B0604020202020204" pitchFamily="34" charset="0"/>
          <a:sym typeface="Arial" panose="020B0604020202020204" pitchFamily="34" charset="0"/>
        </a:defRPr>
      </a:lvl1pPr>
      <a:lvl2pPr marL="815960" indent="-239989" algn="l" defTabSz="914318" rtl="0" eaLnBrk="1" latinLnBrk="0" hangingPunct="1">
        <a:lnSpc>
          <a:spcPct val="82000"/>
        </a:lnSpc>
        <a:spcBef>
          <a:spcPts val="0"/>
        </a:spcBef>
        <a:spcAft>
          <a:spcPts val="1200"/>
        </a:spcAft>
        <a:buSzPct val="100000"/>
        <a:buFont typeface="Wingdings" pitchFamily="2" charset="2"/>
        <a:buChar char="§"/>
        <a:defRPr sz="1800" kern="1200" cap="none">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1391931" indent="-239989" algn="l" defTabSz="914318" rtl="0" eaLnBrk="1" latinLnBrk="0" hangingPunct="1">
        <a:lnSpc>
          <a:spcPct val="82000"/>
        </a:lnSpc>
        <a:spcBef>
          <a:spcPts val="0"/>
        </a:spcBef>
        <a:spcAft>
          <a:spcPts val="1200"/>
        </a:spcAft>
        <a:buClr>
          <a:schemeClr val="accent3"/>
        </a:buClr>
        <a:buSzPct val="100000"/>
        <a:buFont typeface="Wingdings" pitchFamily="2" charset="2"/>
        <a:buChar char="§"/>
        <a:defRPr sz="1800" kern="1200" cap="none">
          <a:solidFill>
            <a:schemeClr val="accent3"/>
          </a:solidFill>
          <a:latin typeface="Arial" panose="020B0604020202020204" pitchFamily="34" charset="0"/>
          <a:ea typeface="+mn-ea"/>
          <a:cs typeface="Arial" panose="020B0604020202020204" pitchFamily="34" charset="0"/>
          <a:sym typeface="Arial" panose="020B0604020202020204" pitchFamily="34" charset="0"/>
        </a:defRPr>
      </a:lvl3pPr>
      <a:lvl4pPr marL="1967901" indent="-239989" algn="l" defTabSz="914318" rtl="0" eaLnBrk="1" latinLnBrk="0" hangingPunct="1">
        <a:lnSpc>
          <a:spcPct val="82000"/>
        </a:lnSpc>
        <a:spcBef>
          <a:spcPts val="0"/>
        </a:spcBef>
        <a:spcAft>
          <a:spcPts val="1200"/>
        </a:spcAft>
        <a:buClr>
          <a:schemeClr val="accent1"/>
        </a:buClr>
        <a:buSzPct val="100000"/>
        <a:buFont typeface="Wingdings" pitchFamily="2" charset="2"/>
        <a:buChar char="§"/>
        <a:defRPr sz="1800" b="0" kern="1200" cap="none" baseline="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2543872" indent="-239989" algn="l" defTabSz="914318" rtl="0" eaLnBrk="1" latinLnBrk="0" hangingPunct="1">
        <a:lnSpc>
          <a:spcPct val="95000"/>
        </a:lnSpc>
        <a:spcBef>
          <a:spcPts val="0"/>
        </a:spcBef>
        <a:spcAft>
          <a:spcPts val="1200"/>
        </a:spcAft>
        <a:buClr>
          <a:schemeClr val="accent1"/>
        </a:buClr>
        <a:buSzPct val="100000"/>
        <a:buFont typeface="Wingdings" pitchFamily="2" charset="2"/>
        <a:buChar char="§"/>
        <a:defRPr sz="1800" kern="1200" cap="none">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514373"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32"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92"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50"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6"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5" algn="l" defTabSz="914318" rtl="0" eaLnBrk="1" latinLnBrk="0" hangingPunct="1">
        <a:defRPr sz="1800" kern="1200">
          <a:solidFill>
            <a:schemeClr val="tx1"/>
          </a:solidFill>
          <a:latin typeface="+mn-lt"/>
          <a:ea typeface="+mn-ea"/>
          <a:cs typeface="+mn-cs"/>
        </a:defRPr>
      </a:lvl6pPr>
      <a:lvl7pPr marL="2742954"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6277">
          <p15:clr>
            <a:srgbClr val="F26B43"/>
          </p15:clr>
        </p15:guide>
        <p15:guide id="3" pos="244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2255574" y="381000"/>
            <a:ext cx="9439013" cy="1463824"/>
          </a:xfrm>
          <a:prstGeom prst="rect">
            <a:avLst/>
          </a:prstGeom>
        </p:spPr>
        <p:txBody>
          <a:bodyPr vert="horz" lIns="0" tIns="0" rIns="0" bIns="0" rtlCol="0" anchor="b" anchorCtr="0">
            <a:noAutofit/>
          </a:bodyPr>
          <a:lstStyle/>
          <a:p>
            <a:r>
              <a:rPr lang="pl-PL" noProof="0" dirty="0"/>
              <a:t>Tytuł</a:t>
            </a:r>
          </a:p>
        </p:txBody>
      </p:sp>
      <p:sp>
        <p:nvSpPr>
          <p:cNvPr id="3" name="Espace réservé du texte 2"/>
          <p:cNvSpPr>
            <a:spLocks noGrp="1"/>
          </p:cNvSpPr>
          <p:nvPr>
            <p:ph type="body" idx="1"/>
          </p:nvPr>
        </p:nvSpPr>
        <p:spPr bwMode="gray">
          <a:xfrm>
            <a:off x="2255573" y="2006621"/>
            <a:ext cx="9439011" cy="4019532"/>
          </a:xfrm>
          <a:prstGeom prst="rect">
            <a:avLst/>
          </a:prstGeom>
        </p:spPr>
        <p:txBody>
          <a:bodyPr vert="horz" lIns="0" tIns="0" rIns="0" bIns="0" rtlCol="0" anchor="t" anchorCtr="0">
            <a:noAutofit/>
          </a:bodyPr>
          <a:lstStyle/>
          <a:p>
            <a:pPr lvl="0"/>
            <a:r>
              <a:rPr lang="pl-PL" noProof="0" dirty="0"/>
              <a:t>Pierwszy poziom tekstu</a:t>
            </a:r>
          </a:p>
          <a:p>
            <a:pPr lvl="1"/>
            <a:r>
              <a:rPr lang="pl-PL" noProof="0" dirty="0"/>
              <a:t>Drugi poziom tekstu</a:t>
            </a:r>
          </a:p>
          <a:p>
            <a:pPr lvl="2"/>
            <a:r>
              <a:rPr lang="pl-PL" noProof="0" dirty="0"/>
              <a:t>Trzeci poziom tekstu</a:t>
            </a:r>
          </a:p>
          <a:p>
            <a:pPr lvl="3"/>
            <a:r>
              <a:rPr lang="pl-PL" noProof="0" dirty="0"/>
              <a:t>Czwarty poziom tekstu</a:t>
            </a:r>
          </a:p>
          <a:p>
            <a:pPr lvl="4"/>
            <a:r>
              <a:rPr lang="pl-PL" noProof="0" dirty="0"/>
              <a:t>Piąty poziom tekstu</a:t>
            </a:r>
          </a:p>
        </p:txBody>
      </p:sp>
      <p:pic>
        <p:nvPicPr>
          <p:cNvPr id="15" name="Picture 2" descr="\\casnas100\dfs_root\Commun\Commun160\DCG-CM\Marque\Logos\Frise marques et Picto groupe\Frise Groupe\Logo groupe CA\E_Bloc_marque\E_CAGroup_BlocMarqueHorizontal-EN\3-BUREAUTIQUE\20151738E_CAGroup_BMH-EN_RVB.png"/>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9936427" y="6404129"/>
            <a:ext cx="1970475" cy="244691"/>
          </a:xfrm>
          <a:prstGeom prst="rect">
            <a:avLst/>
          </a:prstGeom>
          <a:noFill/>
          <a:extLst>
            <a:ext uri="{909E8E84-426E-40DD-AFC4-6F175D3DCCD1}">
              <a14:hiddenFill xmlns:a14="http://schemas.microsoft.com/office/drawing/2010/main">
                <a:solidFill>
                  <a:srgbClr val="FFFFFF"/>
                </a:solidFill>
              </a14:hiddenFill>
            </a:ext>
          </a:extLst>
        </p:spPr>
      </p:pic>
      <p:sp>
        <p:nvSpPr>
          <p:cNvPr id="22" name="Espace réservé de la date 3"/>
          <p:cNvSpPr>
            <a:spLocks noGrp="1"/>
          </p:cNvSpPr>
          <p:nvPr>
            <p:ph type="dt" sz="half" idx="2"/>
          </p:nvPr>
        </p:nvSpPr>
        <p:spPr bwMode="gray">
          <a:xfrm>
            <a:off x="924311" y="6480335"/>
            <a:ext cx="659188" cy="360000"/>
          </a:xfrm>
          <a:prstGeom prst="rect">
            <a:avLst/>
          </a:prstGeom>
        </p:spPr>
        <p:txBody>
          <a:bodyPr vert="horz" lIns="0" tIns="0" rIns="0" bIns="0" rtlCol="0" anchor="t" anchorCtr="0">
            <a:noAutofit/>
          </a:bodyPr>
          <a:lstStyle>
            <a:lvl1pPr algn="l">
              <a:defRPr sz="733" baseline="0">
                <a:solidFill>
                  <a:schemeClr val="accent3"/>
                </a:solidFill>
              </a:defRPr>
            </a:lvl1pPr>
          </a:lstStyle>
          <a:p>
            <a:fld id="{F5A1E3C4-625B-4EFA-ADA7-C7500A7CDA54}" type="datetime1">
              <a:rPr lang="pl-PL" smtClean="0"/>
              <a:t>10.03.2026</a:t>
            </a:fld>
            <a:endParaRPr lang="fr-FR"/>
          </a:p>
        </p:txBody>
      </p:sp>
      <p:sp>
        <p:nvSpPr>
          <p:cNvPr id="23" name="Espace réservé du pied de page 4"/>
          <p:cNvSpPr>
            <a:spLocks noGrp="1"/>
          </p:cNvSpPr>
          <p:nvPr>
            <p:ph type="ftr" sz="quarter" idx="3"/>
          </p:nvPr>
        </p:nvSpPr>
        <p:spPr bwMode="gray">
          <a:xfrm>
            <a:off x="0" y="6678000"/>
            <a:ext cx="240000" cy="180000"/>
          </a:xfrm>
          <a:prstGeom prst="rect">
            <a:avLst/>
          </a:prstGeom>
          <a:ln>
            <a:solidFill>
              <a:schemeClr val="tx1">
                <a:alpha val="0"/>
              </a:schemeClr>
            </a:solidFill>
          </a:ln>
        </p:spPr>
        <p:txBody>
          <a:bodyPr vert="horz" lIns="0" tIns="0" rIns="0" bIns="0" rtlCol="0" anchor="t" anchorCtr="0">
            <a:noAutofit/>
          </a:bodyPr>
          <a:lstStyle>
            <a:lvl1pPr algn="l">
              <a:defRPr sz="800" cap="all" baseline="0">
                <a:solidFill>
                  <a:schemeClr val="tx1">
                    <a:alpha val="0"/>
                  </a:schemeClr>
                </a:solidFill>
              </a:defRPr>
            </a:lvl1pPr>
          </a:lstStyle>
          <a:p>
            <a:endParaRPr lang="fr-FR"/>
          </a:p>
        </p:txBody>
      </p:sp>
      <p:sp>
        <p:nvSpPr>
          <p:cNvPr id="24" name="Espace réservé du numéro de diapositive 5"/>
          <p:cNvSpPr>
            <a:spLocks noGrp="1"/>
          </p:cNvSpPr>
          <p:nvPr>
            <p:ph type="sldNum" sz="quarter" idx="4"/>
          </p:nvPr>
        </p:nvSpPr>
        <p:spPr bwMode="gray">
          <a:xfrm>
            <a:off x="2040938" y="6480335"/>
            <a:ext cx="391321" cy="360000"/>
          </a:xfrm>
          <a:prstGeom prst="rect">
            <a:avLst/>
          </a:prstGeom>
        </p:spPr>
        <p:txBody>
          <a:bodyPr vert="horz" lIns="0" tIns="0" rIns="0" bIns="0" rtlCol="0" anchor="t" anchorCtr="0">
            <a:noAutofit/>
          </a:bodyPr>
          <a:lstStyle>
            <a:lvl1pPr algn="l">
              <a:defRPr sz="733" b="0" cap="none" baseline="0">
                <a:solidFill>
                  <a:schemeClr val="accent3"/>
                </a:solidFill>
              </a:defRPr>
            </a:lvl1pPr>
          </a:lstStyle>
          <a:p>
            <a:fld id="{10C140CD-8AED-46FF-A9A2-77308F3F39AE}" type="slidenum">
              <a:rPr lang="fr-FR" smtClean="0"/>
              <a:pPr/>
              <a:t>‹#›</a:t>
            </a:fld>
            <a:endParaRPr lang="fr-FR"/>
          </a:p>
        </p:txBody>
      </p:sp>
      <p:sp>
        <p:nvSpPr>
          <p:cNvPr id="25" name="ZoneTexte 8"/>
          <p:cNvSpPr txBox="1"/>
          <p:nvPr/>
        </p:nvSpPr>
        <p:spPr bwMode="gray">
          <a:xfrm>
            <a:off x="1624093" y="6480335"/>
            <a:ext cx="192021" cy="112788"/>
          </a:xfrm>
          <a:prstGeom prst="rect">
            <a:avLst/>
          </a:prstGeom>
          <a:noFill/>
        </p:spPr>
        <p:txBody>
          <a:bodyPr wrap="square" lIns="0" tIns="0" rIns="0" bIns="0" rtlCol="0">
            <a:spAutoFit/>
          </a:bodyPr>
          <a:lstStyle/>
          <a:p>
            <a:r>
              <a:rPr lang="fr-FR" sz="733">
                <a:solidFill>
                  <a:schemeClr val="accent3"/>
                </a:solidFill>
              </a:rPr>
              <a:t>l</a:t>
            </a:r>
          </a:p>
        </p:txBody>
      </p:sp>
      <p:pic>
        <p:nvPicPr>
          <p:cNvPr id="26" name="Image 9" descr="logo_gauche.pdf"/>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bwMode="gray">
          <a:xfrm>
            <a:off x="333561" y="6404130"/>
            <a:ext cx="288000" cy="199111"/>
          </a:xfrm>
          <a:prstGeom prst="rect">
            <a:avLst/>
          </a:prstGeom>
        </p:spPr>
      </p:pic>
      <p:sp>
        <p:nvSpPr>
          <p:cNvPr id="29" name="Forme libre 32"/>
          <p:cNvSpPr/>
          <p:nvPr/>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ZoneTexte 8"/>
          <p:cNvSpPr txBox="1"/>
          <p:nvPr userDrawn="1"/>
        </p:nvSpPr>
        <p:spPr bwMode="gray">
          <a:xfrm>
            <a:off x="1624093" y="6480335"/>
            <a:ext cx="192021" cy="112788"/>
          </a:xfrm>
          <a:prstGeom prst="rect">
            <a:avLst/>
          </a:prstGeom>
          <a:noFill/>
        </p:spPr>
        <p:txBody>
          <a:bodyPr wrap="square" lIns="0" tIns="0" rIns="0" bIns="0" rtlCol="0">
            <a:spAutoFit/>
          </a:bodyPr>
          <a:lstStyle/>
          <a:p>
            <a:r>
              <a:rPr lang="fr-FR" sz="733">
                <a:solidFill>
                  <a:schemeClr val="accent3"/>
                </a:solidFill>
              </a:rPr>
              <a:t>l</a:t>
            </a:r>
          </a:p>
        </p:txBody>
      </p:sp>
      <p:pic>
        <p:nvPicPr>
          <p:cNvPr id="13" name="Image 9" descr="logo_gauche.pdf"/>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bwMode="gray">
          <a:xfrm>
            <a:off x="333561" y="6404130"/>
            <a:ext cx="288000" cy="199111"/>
          </a:xfrm>
          <a:prstGeom prst="rect">
            <a:avLst/>
          </a:prstGeom>
        </p:spPr>
      </p:pic>
      <p:sp>
        <p:nvSpPr>
          <p:cNvPr id="14" name="Forme libre 32"/>
          <p:cNvSpPr/>
          <p:nvPr userDrawn="1"/>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61187540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Lst>
  <p:hf hdr="0"/>
  <p:txStyles>
    <p:titleStyle>
      <a:lvl1pPr algn="l" defTabSz="914341" rtl="0" eaLnBrk="1" latinLnBrk="0" hangingPunct="1">
        <a:lnSpc>
          <a:spcPct val="90000"/>
        </a:lnSpc>
        <a:spcBef>
          <a:spcPts val="0"/>
        </a:spcBef>
        <a:spcAft>
          <a:spcPts val="0"/>
        </a:spcAft>
        <a:buNone/>
        <a:defRPr sz="3733" b="1" kern="1200" cap="none" baseline="0">
          <a:solidFill>
            <a:schemeClr val="accent1"/>
          </a:solidFill>
          <a:latin typeface="+mj-lt"/>
          <a:ea typeface="+mj-ea"/>
          <a:cs typeface="+mj-cs"/>
        </a:defRPr>
      </a:lvl1pPr>
    </p:titleStyle>
    <p:bodyStyle>
      <a:lvl1pPr marL="359991" indent="-359991" algn="l" defTabSz="914341" rtl="0" eaLnBrk="1" latinLnBrk="0" hangingPunct="1">
        <a:lnSpc>
          <a:spcPct val="82000"/>
        </a:lnSpc>
        <a:spcBef>
          <a:spcPts val="0"/>
        </a:spcBef>
        <a:spcAft>
          <a:spcPts val="1600"/>
        </a:spcAft>
        <a:buSzPct val="80000"/>
        <a:buFont typeface="Wingdings" pitchFamily="2" charset="2"/>
        <a:buChar char="n"/>
        <a:defRPr sz="1867" b="1" kern="1200" cap="none" baseline="0">
          <a:solidFill>
            <a:schemeClr val="accent1"/>
          </a:solidFill>
          <a:latin typeface="+mn-lt"/>
          <a:ea typeface="+mn-ea"/>
          <a:cs typeface="+mn-cs"/>
        </a:defRPr>
      </a:lvl1pPr>
      <a:lvl2pPr marL="815980" indent="-239994" algn="l" defTabSz="914341" rtl="0" eaLnBrk="1" latinLnBrk="0" hangingPunct="1">
        <a:lnSpc>
          <a:spcPct val="82000"/>
        </a:lnSpc>
        <a:spcBef>
          <a:spcPts val="0"/>
        </a:spcBef>
        <a:spcAft>
          <a:spcPts val="1600"/>
        </a:spcAft>
        <a:buSzPct val="100000"/>
        <a:buFont typeface="Wingdings" pitchFamily="2" charset="2"/>
        <a:buChar char="§"/>
        <a:defRPr sz="1867"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600"/>
        </a:spcAft>
        <a:buClr>
          <a:schemeClr val="accent3"/>
        </a:buClr>
        <a:buSzPct val="100000"/>
        <a:buFont typeface="Wingdings" pitchFamily="2" charset="2"/>
        <a:buChar char="§"/>
        <a:defRPr sz="1867"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600"/>
        </a:spcAft>
        <a:buClr>
          <a:schemeClr val="accent1"/>
        </a:buClr>
        <a:buSzPct val="100000"/>
        <a:buFont typeface="Wingdings" pitchFamily="2" charset="2"/>
        <a:buChar char="§"/>
        <a:defRPr sz="1867"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600"/>
        </a:spcAft>
        <a:buClr>
          <a:schemeClr val="accent1"/>
        </a:buClr>
        <a:buSzPct val="100000"/>
        <a:buFont typeface="Wingdings" pitchFamily="2" charset="2"/>
        <a:buChar char="§"/>
        <a:defRPr sz="1867"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1" algn="l" defTabSz="914341" rtl="0" eaLnBrk="1" latinLnBrk="0" hangingPunct="1">
        <a:defRPr sz="1800" kern="1200">
          <a:solidFill>
            <a:schemeClr val="tx1"/>
          </a:solidFill>
          <a:latin typeface="+mn-lt"/>
          <a:ea typeface="+mn-ea"/>
          <a:cs typeface="+mn-cs"/>
        </a:defRPr>
      </a:lvl4pPr>
      <a:lvl5pPr marL="1828681" algn="l" defTabSz="914341" rtl="0" eaLnBrk="1" latinLnBrk="0" hangingPunct="1">
        <a:defRPr sz="1800" kern="1200">
          <a:solidFill>
            <a:schemeClr val="tx1"/>
          </a:solidFill>
          <a:latin typeface="+mn-lt"/>
          <a:ea typeface="+mn-ea"/>
          <a:cs typeface="+mn-cs"/>
        </a:defRPr>
      </a:lvl5pPr>
      <a:lvl6pPr marL="2285852" algn="l" defTabSz="914341" rtl="0" eaLnBrk="1" latinLnBrk="0" hangingPunct="1">
        <a:defRPr sz="1800" kern="1200">
          <a:solidFill>
            <a:schemeClr val="tx1"/>
          </a:solidFill>
          <a:latin typeface="+mn-lt"/>
          <a:ea typeface="+mn-ea"/>
          <a:cs typeface="+mn-cs"/>
        </a:defRPr>
      </a:lvl6pPr>
      <a:lvl7pPr marL="2743022" algn="l" defTabSz="914341" rtl="0" eaLnBrk="1" latinLnBrk="0" hangingPunct="1">
        <a:defRPr sz="1800" kern="1200">
          <a:solidFill>
            <a:schemeClr val="tx1"/>
          </a:solidFill>
          <a:latin typeface="+mn-lt"/>
          <a:ea typeface="+mn-ea"/>
          <a:cs typeface="+mn-cs"/>
        </a:defRPr>
      </a:lvl7pPr>
      <a:lvl8pPr marL="3200192" algn="l" defTabSz="914341" rtl="0" eaLnBrk="1" latinLnBrk="0" hangingPunct="1">
        <a:defRPr sz="1800" kern="1200">
          <a:solidFill>
            <a:schemeClr val="tx1"/>
          </a:solidFill>
          <a:latin typeface="+mn-lt"/>
          <a:ea typeface="+mn-ea"/>
          <a:cs typeface="+mn-cs"/>
        </a:defRPr>
      </a:lvl8pPr>
      <a:lvl9pPr marL="3657363" algn="l" defTabSz="91434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4708">
          <p15:clr>
            <a:srgbClr val="F26B43"/>
          </p15:clr>
        </p15:guide>
        <p15:guide id="3" pos="183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4" name="Picture 2" descr="\\casnas100\dfs_root\Commun\Commun160\DCG-CM\Marque\Logos\Frise marques et Picto groupe\Frise Groupe\Logo groupe CA\E_Bloc_marque\E_CAGroup_BlocMarqueHorizontal-EN\3-BUREAUTIQUE\20151738E_CAGroup_BMH-EN_RVB.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9936427" y="6404129"/>
            <a:ext cx="1970475" cy="244691"/>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titre 1"/>
          <p:cNvSpPr>
            <a:spLocks noGrp="1"/>
          </p:cNvSpPr>
          <p:nvPr>
            <p:ph type="title"/>
          </p:nvPr>
        </p:nvSpPr>
        <p:spPr bwMode="gray">
          <a:xfrm>
            <a:off x="2255574" y="381002"/>
            <a:ext cx="9439012" cy="1463823"/>
          </a:xfrm>
          <a:prstGeom prst="rect">
            <a:avLst/>
          </a:prstGeom>
        </p:spPr>
        <p:txBody>
          <a:bodyPr vert="horz" lIns="0" tIns="0" rIns="0" bIns="0" rtlCol="0" anchor="b" anchorCtr="0">
            <a:noAutofit/>
          </a:bodyPr>
          <a:lstStyle/>
          <a:p>
            <a:r>
              <a:rPr lang="fr-FR" noProof="0" dirty="0"/>
              <a:t>Titre</a:t>
            </a:r>
          </a:p>
        </p:txBody>
      </p:sp>
      <p:sp>
        <p:nvSpPr>
          <p:cNvPr id="3" name="Espace réservé du texte 2"/>
          <p:cNvSpPr>
            <a:spLocks noGrp="1"/>
          </p:cNvSpPr>
          <p:nvPr>
            <p:ph type="body" idx="1"/>
          </p:nvPr>
        </p:nvSpPr>
        <p:spPr bwMode="gray">
          <a:xfrm>
            <a:off x="2255573" y="2006620"/>
            <a:ext cx="9439011" cy="4019531"/>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4" name="Espace réservé de la date 3"/>
          <p:cNvSpPr>
            <a:spLocks noGrp="1"/>
          </p:cNvSpPr>
          <p:nvPr>
            <p:ph type="dt" sz="half" idx="2"/>
          </p:nvPr>
        </p:nvSpPr>
        <p:spPr bwMode="gray">
          <a:xfrm>
            <a:off x="924311" y="6480335"/>
            <a:ext cx="659188" cy="360000"/>
          </a:xfrm>
          <a:prstGeom prst="rect">
            <a:avLst/>
          </a:prstGeom>
        </p:spPr>
        <p:txBody>
          <a:bodyPr vert="horz" lIns="0" tIns="0" rIns="0" bIns="0" rtlCol="0" anchor="t" anchorCtr="0">
            <a:noAutofit/>
          </a:bodyPr>
          <a:lstStyle>
            <a:lvl1pPr algn="l">
              <a:defRPr sz="733" baseline="0">
                <a:solidFill>
                  <a:schemeClr val="accent3"/>
                </a:solidFill>
              </a:defRPr>
            </a:lvl1pPr>
          </a:lstStyle>
          <a:p>
            <a:r>
              <a:rPr lang="fr-FR" dirty="0"/>
              <a:t>23.11.2016</a:t>
            </a:r>
          </a:p>
        </p:txBody>
      </p:sp>
      <p:sp>
        <p:nvSpPr>
          <p:cNvPr id="5" name="Espace réservé du pied de page 4"/>
          <p:cNvSpPr>
            <a:spLocks noGrp="1"/>
          </p:cNvSpPr>
          <p:nvPr>
            <p:ph type="ftr" sz="quarter" idx="3"/>
          </p:nvPr>
        </p:nvSpPr>
        <p:spPr bwMode="gray">
          <a:xfrm>
            <a:off x="0" y="6678000"/>
            <a:ext cx="240000" cy="180000"/>
          </a:xfrm>
          <a:prstGeom prst="rect">
            <a:avLst/>
          </a:prstGeom>
          <a:ln>
            <a:solidFill>
              <a:schemeClr val="tx1">
                <a:alpha val="0"/>
              </a:schemeClr>
            </a:solidFill>
          </a:ln>
        </p:spPr>
        <p:txBody>
          <a:bodyPr vert="horz" lIns="0" tIns="0" rIns="0" bIns="0" rtlCol="0" anchor="t" anchorCtr="0">
            <a:noAutofit/>
          </a:bodyPr>
          <a:lstStyle>
            <a:lvl1pPr algn="l">
              <a:defRPr sz="800" cap="all" baseline="0">
                <a:solidFill>
                  <a:schemeClr val="tx1">
                    <a:alpha val="0"/>
                  </a:schemeClr>
                </a:solidFill>
              </a:defRPr>
            </a:lvl1pPr>
          </a:lstStyle>
          <a:p>
            <a:endParaRPr lang="fr-FR" dirty="0"/>
          </a:p>
        </p:txBody>
      </p:sp>
      <p:sp>
        <p:nvSpPr>
          <p:cNvPr id="6" name="Espace réservé du numéro de diapositive 5"/>
          <p:cNvSpPr>
            <a:spLocks noGrp="1"/>
          </p:cNvSpPr>
          <p:nvPr>
            <p:ph type="sldNum" sz="quarter" idx="4"/>
          </p:nvPr>
        </p:nvSpPr>
        <p:spPr bwMode="gray">
          <a:xfrm>
            <a:off x="2040938" y="6480335"/>
            <a:ext cx="391321" cy="360000"/>
          </a:xfrm>
          <a:prstGeom prst="rect">
            <a:avLst/>
          </a:prstGeom>
        </p:spPr>
        <p:txBody>
          <a:bodyPr vert="horz" lIns="0" tIns="0" rIns="0" bIns="0" rtlCol="0" anchor="t" anchorCtr="0">
            <a:noAutofit/>
          </a:bodyPr>
          <a:lstStyle>
            <a:lvl1pPr algn="l">
              <a:defRPr sz="733" b="0" cap="none" baseline="0">
                <a:solidFill>
                  <a:schemeClr val="accent3"/>
                </a:solidFill>
              </a:defRPr>
            </a:lvl1pPr>
          </a:lstStyle>
          <a:p>
            <a:fld id="{10C140CD-8AED-46FF-A9A2-77308F3F39AE}" type="slidenum">
              <a:rPr lang="fr-FR" smtClean="0"/>
              <a:pPr/>
              <a:t>‹#›</a:t>
            </a:fld>
            <a:endParaRPr lang="fr-FR" dirty="0"/>
          </a:p>
        </p:txBody>
      </p:sp>
      <p:sp>
        <p:nvSpPr>
          <p:cNvPr id="9" name="ZoneTexte 8"/>
          <p:cNvSpPr txBox="1"/>
          <p:nvPr/>
        </p:nvSpPr>
        <p:spPr bwMode="gray">
          <a:xfrm>
            <a:off x="1624093" y="6480335"/>
            <a:ext cx="192021" cy="112788"/>
          </a:xfrm>
          <a:prstGeom prst="rect">
            <a:avLst/>
          </a:prstGeom>
          <a:noFill/>
        </p:spPr>
        <p:txBody>
          <a:bodyPr wrap="square" lIns="0" tIns="0" rIns="0" bIns="0" rtlCol="0">
            <a:spAutoFit/>
          </a:bodyPr>
          <a:lstStyle/>
          <a:p>
            <a:r>
              <a:rPr lang="fr-FR" sz="733" dirty="0">
                <a:solidFill>
                  <a:schemeClr val="accent3"/>
                </a:solidFill>
              </a:rPr>
              <a:t>l</a:t>
            </a:r>
          </a:p>
        </p:txBody>
      </p:sp>
      <p:pic>
        <p:nvPicPr>
          <p:cNvPr id="10" name="Image 9" descr="logo_gauche.pdf"/>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bwMode="gray">
          <a:xfrm>
            <a:off x="333561" y="6404130"/>
            <a:ext cx="288000" cy="199111"/>
          </a:xfrm>
          <a:prstGeom prst="rect">
            <a:avLst/>
          </a:prstGeom>
        </p:spPr>
      </p:pic>
      <p:sp>
        <p:nvSpPr>
          <p:cNvPr id="33" name="Forme libre 32"/>
          <p:cNvSpPr/>
          <p:nvPr/>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2475512704"/>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Lst>
  <p:transition spd="slow">
    <p:push dir="u"/>
  </p:transition>
  <p:hf hdr="0"/>
  <p:txStyles>
    <p:titleStyle>
      <a:lvl1pPr algn="l" defTabSz="1219170" rtl="0" eaLnBrk="1" latinLnBrk="0" hangingPunct="1">
        <a:lnSpc>
          <a:spcPct val="90000"/>
        </a:lnSpc>
        <a:spcBef>
          <a:spcPts val="0"/>
        </a:spcBef>
        <a:spcAft>
          <a:spcPts val="0"/>
        </a:spcAft>
        <a:buNone/>
        <a:defRPr sz="5333" b="1" kern="1200" cap="none" baseline="0">
          <a:solidFill>
            <a:schemeClr val="accent1"/>
          </a:solidFill>
          <a:latin typeface="+mj-lt"/>
          <a:ea typeface="+mj-ea"/>
          <a:cs typeface="+mj-cs"/>
        </a:defRPr>
      </a:lvl1pPr>
    </p:titleStyle>
    <p:bodyStyle>
      <a:lvl1pPr marL="359991" indent="-359991" algn="l" defTabSz="1219170" rtl="0" eaLnBrk="1" latinLnBrk="0" hangingPunct="1">
        <a:lnSpc>
          <a:spcPct val="82000"/>
        </a:lnSpc>
        <a:spcBef>
          <a:spcPts val="0"/>
        </a:spcBef>
        <a:spcAft>
          <a:spcPts val="0"/>
        </a:spcAft>
        <a:buSzPct val="80000"/>
        <a:buFont typeface="Wingdings" pitchFamily="2" charset="2"/>
        <a:buChar char="n"/>
        <a:defRPr sz="2200" b="1" kern="1200" cap="none" baseline="0">
          <a:solidFill>
            <a:schemeClr val="accent1"/>
          </a:solidFill>
          <a:latin typeface="+mn-lt"/>
          <a:ea typeface="+mn-ea"/>
          <a:cs typeface="+mn-cs"/>
        </a:defRPr>
      </a:lvl1pPr>
      <a:lvl2pPr marL="575986" indent="239994" algn="l" defTabSz="1219170" rtl="0" eaLnBrk="1" latinLnBrk="0" hangingPunct="1">
        <a:lnSpc>
          <a:spcPct val="82000"/>
        </a:lnSpc>
        <a:spcBef>
          <a:spcPts val="0"/>
        </a:spcBef>
        <a:spcAft>
          <a:spcPts val="0"/>
        </a:spcAft>
        <a:buSzPct val="100000"/>
        <a:buFont typeface="Wingdings" pitchFamily="2" charset="2"/>
        <a:buChar char="§"/>
        <a:defRPr sz="2200" kern="1200" cap="none">
          <a:solidFill>
            <a:schemeClr val="tx1"/>
          </a:solidFill>
          <a:latin typeface="+mn-lt"/>
          <a:ea typeface="+mn-ea"/>
          <a:cs typeface="+mn-cs"/>
        </a:defRPr>
      </a:lvl2pPr>
      <a:lvl3pPr marL="1151971" indent="239994" algn="l" defTabSz="1219170" rtl="0" eaLnBrk="1" latinLnBrk="0" hangingPunct="1">
        <a:lnSpc>
          <a:spcPct val="82000"/>
        </a:lnSpc>
        <a:spcBef>
          <a:spcPts val="0"/>
        </a:spcBef>
        <a:spcAft>
          <a:spcPts val="0"/>
        </a:spcAft>
        <a:buSzPct val="100000"/>
        <a:buFont typeface="Wingdings" pitchFamily="2" charset="2"/>
        <a:buChar char="§"/>
        <a:defRPr sz="2200" kern="1200" cap="none">
          <a:solidFill>
            <a:schemeClr val="accent3"/>
          </a:solidFill>
          <a:latin typeface="+mn-lt"/>
          <a:ea typeface="+mn-ea"/>
          <a:cs typeface="+mn-cs"/>
        </a:defRPr>
      </a:lvl3pPr>
      <a:lvl4pPr marL="1727957" indent="239994" algn="l" defTabSz="1219170" rtl="0" eaLnBrk="1" latinLnBrk="0" hangingPunct="1">
        <a:lnSpc>
          <a:spcPct val="82000"/>
        </a:lnSpc>
        <a:spcBef>
          <a:spcPts val="0"/>
        </a:spcBef>
        <a:spcAft>
          <a:spcPts val="0"/>
        </a:spcAft>
        <a:buClr>
          <a:schemeClr val="accent1"/>
        </a:buClr>
        <a:buSzPct val="100000"/>
        <a:buFont typeface="Wingdings" pitchFamily="2" charset="2"/>
        <a:buChar char="§"/>
        <a:defRPr sz="2200" b="0" kern="1200" cap="none">
          <a:solidFill>
            <a:schemeClr val="tx1"/>
          </a:solidFill>
          <a:latin typeface="+mn-lt"/>
          <a:ea typeface="+mn-ea"/>
          <a:cs typeface="+mn-cs"/>
        </a:defRPr>
      </a:lvl4pPr>
      <a:lvl5pPr marL="2303942" indent="239994" algn="l" defTabSz="1219170" rtl="0" eaLnBrk="1" latinLnBrk="0" hangingPunct="1">
        <a:lnSpc>
          <a:spcPct val="95000"/>
        </a:lnSpc>
        <a:spcBef>
          <a:spcPts val="0"/>
        </a:spcBef>
        <a:spcAft>
          <a:spcPts val="0"/>
        </a:spcAft>
        <a:buClr>
          <a:schemeClr val="accent1"/>
        </a:buClr>
        <a:buSzPct val="100000"/>
        <a:buFont typeface="Wingdings" pitchFamily="2" charset="2"/>
        <a:buChar char="§"/>
        <a:defRPr sz="2200" kern="1200" cap="none">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iekt 3" hidden="1"/>
          <p:cNvGraphicFramePr>
            <a:graphicFrameLocks noChangeAspect="1"/>
          </p:cNvGraphicFramePr>
          <p:nvPr userDrawn="1">
            <p:custDataLst>
              <p:tags r:id="rId19"/>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04484" name="think-cell Slide" r:id="rId20" imgW="270" imgH="270" progId="TCLayout.ActiveDocument.1">
                  <p:embed/>
                </p:oleObj>
              </mc:Choice>
              <mc:Fallback>
                <p:oleObj name="think-cell Slide" r:id="rId20" imgW="270" imgH="270" progId="TCLayout.ActiveDocument.1">
                  <p:embed/>
                  <p:pic>
                    <p:nvPicPr>
                      <p:cNvPr id="4" name="Obiekt 3" hidden="1"/>
                      <p:cNvPicPr/>
                      <p:nvPr/>
                    </p:nvPicPr>
                    <p:blipFill>
                      <a:blip r:embed="rId21"/>
                      <a:stretch>
                        <a:fillRect/>
                      </a:stretch>
                    </p:blipFill>
                    <p:spPr>
                      <a:xfrm>
                        <a:off x="2118" y="2118"/>
                        <a:ext cx="2116" cy="2116"/>
                      </a:xfrm>
                      <a:prstGeom prst="rect">
                        <a:avLst/>
                      </a:prstGeom>
                    </p:spPr>
                  </p:pic>
                </p:oleObj>
              </mc:Fallback>
            </mc:AlternateContent>
          </a:graphicData>
        </a:graphic>
      </p:graphicFrame>
      <p:sp>
        <p:nvSpPr>
          <p:cNvPr id="2" name="Espace réservé du titre 1"/>
          <p:cNvSpPr>
            <a:spLocks noGrp="1"/>
          </p:cNvSpPr>
          <p:nvPr>
            <p:ph type="title"/>
          </p:nvPr>
        </p:nvSpPr>
        <p:spPr bwMode="gray">
          <a:xfrm>
            <a:off x="2255574" y="381000"/>
            <a:ext cx="9439013" cy="1463824"/>
          </a:xfrm>
          <a:prstGeom prst="rect">
            <a:avLst/>
          </a:prstGeom>
        </p:spPr>
        <p:txBody>
          <a:bodyPr vert="horz" lIns="0" tIns="0" rIns="0" bIns="0" rtlCol="0" anchor="b" anchorCtr="0">
            <a:noAutofit/>
          </a:bodyPr>
          <a:lstStyle/>
          <a:p>
            <a:r>
              <a:rPr lang="pl-PL" noProof="0" dirty="0"/>
              <a:t>Tytuł</a:t>
            </a:r>
          </a:p>
        </p:txBody>
      </p:sp>
      <p:sp>
        <p:nvSpPr>
          <p:cNvPr id="3" name="Espace réservé du texte 2"/>
          <p:cNvSpPr>
            <a:spLocks noGrp="1"/>
          </p:cNvSpPr>
          <p:nvPr>
            <p:ph type="body" idx="1"/>
          </p:nvPr>
        </p:nvSpPr>
        <p:spPr bwMode="gray">
          <a:xfrm>
            <a:off x="2255573" y="2006621"/>
            <a:ext cx="9439011" cy="4019532"/>
          </a:xfrm>
          <a:prstGeom prst="rect">
            <a:avLst/>
          </a:prstGeom>
        </p:spPr>
        <p:txBody>
          <a:bodyPr vert="horz" lIns="0" tIns="0" rIns="0" bIns="0" rtlCol="0" anchor="t" anchorCtr="0">
            <a:noAutofit/>
          </a:bodyPr>
          <a:lstStyle/>
          <a:p>
            <a:pPr lvl="0"/>
            <a:r>
              <a:rPr lang="pl-PL" noProof="0" dirty="0"/>
              <a:t>Pierwszy poziom tekstu</a:t>
            </a:r>
          </a:p>
          <a:p>
            <a:pPr lvl="1"/>
            <a:r>
              <a:rPr lang="pl-PL" noProof="0" dirty="0"/>
              <a:t>Drugi poziom tekstu</a:t>
            </a:r>
          </a:p>
          <a:p>
            <a:pPr lvl="2"/>
            <a:r>
              <a:rPr lang="pl-PL" noProof="0" dirty="0"/>
              <a:t>Trzeci poziom tekstu</a:t>
            </a:r>
          </a:p>
          <a:p>
            <a:pPr lvl="3"/>
            <a:r>
              <a:rPr lang="pl-PL" noProof="0" dirty="0"/>
              <a:t>Czwarty poziom tekstu</a:t>
            </a:r>
          </a:p>
          <a:p>
            <a:pPr lvl="4"/>
            <a:r>
              <a:rPr lang="pl-PL" noProof="0" dirty="0"/>
              <a:t>Piąty poziom tekstu</a:t>
            </a:r>
          </a:p>
        </p:txBody>
      </p:sp>
      <p:pic>
        <p:nvPicPr>
          <p:cNvPr id="15" name="Picture 2" descr="\\casnas100\dfs_root\Commun\Commun160\DCG-CM\Marque\Logos\Frise marques et Picto groupe\Frise Groupe\Logo groupe CA\E_Bloc_marque\E_CAGroup_BlocMarqueHorizontal-EN\3-BUREAUTIQUE\20151738E_CAGroup_BMH-EN_RVB.png"/>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9936427" y="6404129"/>
            <a:ext cx="1970475" cy="244691"/>
          </a:xfrm>
          <a:prstGeom prst="rect">
            <a:avLst/>
          </a:prstGeom>
          <a:noFill/>
          <a:extLst>
            <a:ext uri="{909E8E84-426E-40DD-AFC4-6F175D3DCCD1}">
              <a14:hiddenFill xmlns:a14="http://schemas.microsoft.com/office/drawing/2010/main">
                <a:solidFill>
                  <a:srgbClr val="FFFFFF"/>
                </a:solidFill>
              </a14:hiddenFill>
            </a:ext>
          </a:extLst>
        </p:spPr>
      </p:pic>
      <p:sp>
        <p:nvSpPr>
          <p:cNvPr id="22" name="Espace réservé de la date 3"/>
          <p:cNvSpPr>
            <a:spLocks noGrp="1"/>
          </p:cNvSpPr>
          <p:nvPr>
            <p:ph type="dt" sz="half" idx="2"/>
          </p:nvPr>
        </p:nvSpPr>
        <p:spPr bwMode="gray">
          <a:xfrm>
            <a:off x="924311" y="6480335"/>
            <a:ext cx="659188" cy="360000"/>
          </a:xfrm>
          <a:prstGeom prst="rect">
            <a:avLst/>
          </a:prstGeom>
        </p:spPr>
        <p:txBody>
          <a:bodyPr vert="horz" lIns="0" tIns="0" rIns="0" bIns="0" rtlCol="0" anchor="t" anchorCtr="0">
            <a:noAutofit/>
          </a:bodyPr>
          <a:lstStyle>
            <a:lvl1pPr algn="l">
              <a:defRPr sz="733" baseline="0">
                <a:solidFill>
                  <a:schemeClr val="accent3"/>
                </a:solidFill>
              </a:defRPr>
            </a:lvl1pPr>
          </a:lstStyle>
          <a:p>
            <a:r>
              <a:rPr lang="pl-PL"/>
              <a:t>29.09.2017</a:t>
            </a:r>
            <a:endParaRPr lang="fr-FR"/>
          </a:p>
        </p:txBody>
      </p:sp>
      <p:sp>
        <p:nvSpPr>
          <p:cNvPr id="23" name="Espace réservé du pied de page 4"/>
          <p:cNvSpPr>
            <a:spLocks noGrp="1"/>
          </p:cNvSpPr>
          <p:nvPr>
            <p:ph type="ftr" sz="quarter" idx="3"/>
          </p:nvPr>
        </p:nvSpPr>
        <p:spPr bwMode="gray">
          <a:xfrm>
            <a:off x="0" y="6678000"/>
            <a:ext cx="240000" cy="180000"/>
          </a:xfrm>
          <a:prstGeom prst="rect">
            <a:avLst/>
          </a:prstGeom>
          <a:ln>
            <a:solidFill>
              <a:schemeClr val="tx1">
                <a:alpha val="0"/>
              </a:schemeClr>
            </a:solidFill>
          </a:ln>
        </p:spPr>
        <p:txBody>
          <a:bodyPr vert="horz" lIns="0" tIns="0" rIns="0" bIns="0" rtlCol="0" anchor="t" anchorCtr="0">
            <a:noAutofit/>
          </a:bodyPr>
          <a:lstStyle>
            <a:lvl1pPr algn="l">
              <a:defRPr sz="800" cap="all" baseline="0">
                <a:solidFill>
                  <a:schemeClr val="tx1">
                    <a:alpha val="0"/>
                  </a:schemeClr>
                </a:solidFill>
              </a:defRPr>
            </a:lvl1pPr>
          </a:lstStyle>
          <a:p>
            <a:endParaRPr lang="fr-FR"/>
          </a:p>
        </p:txBody>
      </p:sp>
      <p:sp>
        <p:nvSpPr>
          <p:cNvPr id="24" name="Espace réservé du numéro de diapositive 5"/>
          <p:cNvSpPr>
            <a:spLocks noGrp="1"/>
          </p:cNvSpPr>
          <p:nvPr>
            <p:ph type="sldNum" sz="quarter" idx="4"/>
          </p:nvPr>
        </p:nvSpPr>
        <p:spPr bwMode="gray">
          <a:xfrm>
            <a:off x="2040938" y="6480335"/>
            <a:ext cx="391321" cy="360000"/>
          </a:xfrm>
          <a:prstGeom prst="rect">
            <a:avLst/>
          </a:prstGeom>
        </p:spPr>
        <p:txBody>
          <a:bodyPr vert="horz" lIns="0" tIns="0" rIns="0" bIns="0" rtlCol="0" anchor="t" anchorCtr="0">
            <a:noAutofit/>
          </a:bodyPr>
          <a:lstStyle>
            <a:lvl1pPr algn="l">
              <a:defRPr sz="733" b="0" cap="none" baseline="0">
                <a:solidFill>
                  <a:schemeClr val="accent3"/>
                </a:solidFill>
              </a:defRPr>
            </a:lvl1pPr>
          </a:lstStyle>
          <a:p>
            <a:fld id="{10C140CD-8AED-46FF-A9A2-77308F3F39AE}" type="slidenum">
              <a:rPr lang="fr-FR" smtClean="0"/>
              <a:pPr/>
              <a:t>‹#›</a:t>
            </a:fld>
            <a:endParaRPr lang="fr-FR"/>
          </a:p>
        </p:txBody>
      </p:sp>
      <p:sp>
        <p:nvSpPr>
          <p:cNvPr id="25" name="ZoneTexte 8"/>
          <p:cNvSpPr txBox="1"/>
          <p:nvPr/>
        </p:nvSpPr>
        <p:spPr bwMode="gray">
          <a:xfrm>
            <a:off x="1624093" y="6480335"/>
            <a:ext cx="192021" cy="112788"/>
          </a:xfrm>
          <a:prstGeom prst="rect">
            <a:avLst/>
          </a:prstGeom>
          <a:noFill/>
        </p:spPr>
        <p:txBody>
          <a:bodyPr wrap="square" lIns="0" tIns="0" rIns="0" bIns="0" rtlCol="0">
            <a:spAutoFit/>
          </a:bodyPr>
          <a:lstStyle/>
          <a:p>
            <a:r>
              <a:rPr lang="fr-FR" sz="733">
                <a:solidFill>
                  <a:schemeClr val="accent3"/>
                </a:solidFill>
              </a:rPr>
              <a:t>l</a:t>
            </a:r>
          </a:p>
        </p:txBody>
      </p:sp>
      <p:pic>
        <p:nvPicPr>
          <p:cNvPr id="26" name="Image 9" descr="logo_gauche.pdf"/>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bwMode="gray">
          <a:xfrm>
            <a:off x="333561" y="6404130"/>
            <a:ext cx="288000" cy="199111"/>
          </a:xfrm>
          <a:prstGeom prst="rect">
            <a:avLst/>
          </a:prstGeom>
        </p:spPr>
      </p:pic>
      <p:sp>
        <p:nvSpPr>
          <p:cNvPr id="29" name="Forme libre 32"/>
          <p:cNvSpPr/>
          <p:nvPr/>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12" name="ZoneTexte 8"/>
          <p:cNvSpPr txBox="1"/>
          <p:nvPr userDrawn="1"/>
        </p:nvSpPr>
        <p:spPr bwMode="gray">
          <a:xfrm>
            <a:off x="1624093" y="6480335"/>
            <a:ext cx="192021" cy="112788"/>
          </a:xfrm>
          <a:prstGeom prst="rect">
            <a:avLst/>
          </a:prstGeom>
          <a:noFill/>
        </p:spPr>
        <p:txBody>
          <a:bodyPr wrap="square" lIns="0" tIns="0" rIns="0" bIns="0" rtlCol="0">
            <a:spAutoFit/>
          </a:bodyPr>
          <a:lstStyle/>
          <a:p>
            <a:r>
              <a:rPr lang="fr-FR" sz="733">
                <a:solidFill>
                  <a:schemeClr val="accent3"/>
                </a:solidFill>
              </a:rPr>
              <a:t>l</a:t>
            </a:r>
          </a:p>
        </p:txBody>
      </p:sp>
      <p:pic>
        <p:nvPicPr>
          <p:cNvPr id="13" name="Image 9" descr="logo_gauche.pdf"/>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bwMode="gray">
          <a:xfrm>
            <a:off x="333561" y="6404130"/>
            <a:ext cx="288000" cy="199111"/>
          </a:xfrm>
          <a:prstGeom prst="rect">
            <a:avLst/>
          </a:prstGeom>
        </p:spPr>
      </p:pic>
      <p:sp>
        <p:nvSpPr>
          <p:cNvPr id="14" name="Forme libre 32"/>
          <p:cNvSpPr/>
          <p:nvPr userDrawn="1"/>
        </p:nvSpPr>
        <p:spPr>
          <a:xfrm>
            <a:off x="340220" y="325020"/>
            <a:ext cx="11856000" cy="5856000"/>
          </a:xfrm>
          <a:custGeom>
            <a:avLst/>
            <a:gdLst>
              <a:gd name="connsiteX0" fmla="*/ 245864 w 8892000"/>
              <a:gd name="connsiteY0" fmla="*/ 0 h 4392000"/>
              <a:gd name="connsiteX1" fmla="*/ 5292000 w 8892000"/>
              <a:gd name="connsiteY1" fmla="*/ 0 h 4392000"/>
              <a:gd name="connsiteX2" fmla="*/ 8646136 w 8892000"/>
              <a:gd name="connsiteY2" fmla="*/ 0 h 4392000"/>
              <a:gd name="connsiteX3" fmla="*/ 8892000 w 8892000"/>
              <a:gd name="connsiteY3" fmla="*/ 0 h 4392000"/>
              <a:gd name="connsiteX4" fmla="*/ 8892000 w 8892000"/>
              <a:gd name="connsiteY4" fmla="*/ 21960 h 4392000"/>
              <a:gd name="connsiteX5" fmla="*/ 8844375 w 8892000"/>
              <a:gd name="connsiteY5" fmla="*/ 21960 h 4392000"/>
              <a:gd name="connsiteX6" fmla="*/ 8600970 w 8892000"/>
              <a:gd name="connsiteY6" fmla="*/ 21960 h 4392000"/>
              <a:gd name="connsiteX7" fmla="*/ 5824949 w 8892000"/>
              <a:gd name="connsiteY7" fmla="*/ 21960 h 4392000"/>
              <a:gd name="connsiteX8" fmla="*/ 5280375 w 8892000"/>
              <a:gd name="connsiteY8" fmla="*/ 21960 h 4392000"/>
              <a:gd name="connsiteX9" fmla="*/ 284701 w 8892000"/>
              <a:gd name="connsiteY9" fmla="*/ 21960 h 4392000"/>
              <a:gd name="connsiteX10" fmla="*/ 41295 w 8892000"/>
              <a:gd name="connsiteY10" fmla="*/ 265365 h 4392000"/>
              <a:gd name="connsiteX11" fmla="*/ 41295 w 8892000"/>
              <a:gd name="connsiteY11" fmla="*/ 4126635 h 4392000"/>
              <a:gd name="connsiteX12" fmla="*/ 284701 w 8892000"/>
              <a:gd name="connsiteY12" fmla="*/ 4370040 h 4392000"/>
              <a:gd name="connsiteX13" fmla="*/ 5280375 w 8892000"/>
              <a:gd name="connsiteY13" fmla="*/ 4370040 h 4392000"/>
              <a:gd name="connsiteX14" fmla="*/ 5824949 w 8892000"/>
              <a:gd name="connsiteY14" fmla="*/ 4370040 h 4392000"/>
              <a:gd name="connsiteX15" fmla="*/ 5824949 w 8892000"/>
              <a:gd name="connsiteY15" fmla="*/ 4370760 h 4392000"/>
              <a:gd name="connsiteX16" fmla="*/ 8892000 w 8892000"/>
              <a:gd name="connsiteY16" fmla="*/ 4370760 h 4392000"/>
              <a:gd name="connsiteX17" fmla="*/ 8892000 w 8892000"/>
              <a:gd name="connsiteY17" fmla="*/ 4392000 h 4392000"/>
              <a:gd name="connsiteX18" fmla="*/ 8646136 w 8892000"/>
              <a:gd name="connsiteY18" fmla="*/ 4392000 h 4392000"/>
              <a:gd name="connsiteX19" fmla="*/ 5292000 w 8892000"/>
              <a:gd name="connsiteY19" fmla="*/ 4392000 h 4392000"/>
              <a:gd name="connsiteX20" fmla="*/ 245864 w 8892000"/>
              <a:gd name="connsiteY20" fmla="*/ 4392000 h 4392000"/>
              <a:gd name="connsiteX21" fmla="*/ 0 w 8892000"/>
              <a:gd name="connsiteY21" fmla="*/ 4146136 h 4392000"/>
              <a:gd name="connsiteX22" fmla="*/ 0 w 8892000"/>
              <a:gd name="connsiteY22" fmla="*/ 245864 h 4392000"/>
              <a:gd name="connsiteX23" fmla="*/ 245864 w 8892000"/>
              <a:gd name="connsiteY23" fmla="*/ 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92000" h="4392000">
                <a:moveTo>
                  <a:pt x="245864" y="0"/>
                </a:moveTo>
                <a:lnTo>
                  <a:pt x="5292000" y="0"/>
                </a:lnTo>
                <a:lnTo>
                  <a:pt x="8646136" y="0"/>
                </a:lnTo>
                <a:lnTo>
                  <a:pt x="8892000" y="0"/>
                </a:lnTo>
                <a:lnTo>
                  <a:pt x="8892000" y="21960"/>
                </a:lnTo>
                <a:lnTo>
                  <a:pt x="8844375" y="21960"/>
                </a:lnTo>
                <a:lnTo>
                  <a:pt x="8600970" y="21960"/>
                </a:lnTo>
                <a:lnTo>
                  <a:pt x="5824949" y="21960"/>
                </a:lnTo>
                <a:lnTo>
                  <a:pt x="5280375" y="21960"/>
                </a:lnTo>
                <a:lnTo>
                  <a:pt x="284701" y="21960"/>
                </a:lnTo>
                <a:cubicBezTo>
                  <a:pt x="150271" y="21960"/>
                  <a:pt x="41295" y="130936"/>
                  <a:pt x="41295" y="265365"/>
                </a:cubicBezTo>
                <a:lnTo>
                  <a:pt x="41295" y="4126635"/>
                </a:lnTo>
                <a:cubicBezTo>
                  <a:pt x="41295" y="4261064"/>
                  <a:pt x="150271" y="4370040"/>
                  <a:pt x="284701" y="4370040"/>
                </a:cubicBezTo>
                <a:lnTo>
                  <a:pt x="5280375" y="4370040"/>
                </a:lnTo>
                <a:lnTo>
                  <a:pt x="5824949" y="4370040"/>
                </a:lnTo>
                <a:lnTo>
                  <a:pt x="5824949" y="4370760"/>
                </a:lnTo>
                <a:lnTo>
                  <a:pt x="8892000" y="4370760"/>
                </a:lnTo>
                <a:lnTo>
                  <a:pt x="8892000" y="4392000"/>
                </a:lnTo>
                <a:lnTo>
                  <a:pt x="8646136" y="4392000"/>
                </a:lnTo>
                <a:lnTo>
                  <a:pt x="5292000" y="4392000"/>
                </a:lnTo>
                <a:lnTo>
                  <a:pt x="245864" y="4392000"/>
                </a:lnTo>
                <a:cubicBezTo>
                  <a:pt x="110077" y="4392000"/>
                  <a:pt x="0" y="4281923"/>
                  <a:pt x="0" y="4146136"/>
                </a:cubicBezTo>
                <a:lnTo>
                  <a:pt x="0" y="245864"/>
                </a:lnTo>
                <a:cubicBezTo>
                  <a:pt x="0" y="110077"/>
                  <a:pt x="110077" y="0"/>
                  <a:pt x="2458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Tree>
    <p:extLst>
      <p:ext uri="{BB962C8B-B14F-4D97-AF65-F5344CB8AC3E}">
        <p14:creationId xmlns:p14="http://schemas.microsoft.com/office/powerpoint/2010/main" val="191497578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Lst>
  <p:hf hdr="0"/>
  <p:txStyles>
    <p:titleStyle>
      <a:lvl1pPr algn="l" defTabSz="914341" rtl="0" eaLnBrk="1" latinLnBrk="0" hangingPunct="1">
        <a:lnSpc>
          <a:spcPct val="90000"/>
        </a:lnSpc>
        <a:spcBef>
          <a:spcPts val="0"/>
        </a:spcBef>
        <a:spcAft>
          <a:spcPts val="0"/>
        </a:spcAft>
        <a:buNone/>
        <a:defRPr sz="3733" b="1" kern="1200" cap="none" baseline="0">
          <a:solidFill>
            <a:schemeClr val="accent1"/>
          </a:solidFill>
          <a:latin typeface="+mj-lt"/>
          <a:ea typeface="+mj-ea"/>
          <a:cs typeface="+mj-cs"/>
        </a:defRPr>
      </a:lvl1pPr>
    </p:titleStyle>
    <p:bodyStyle>
      <a:lvl1pPr marL="359991" indent="-359991" algn="l" defTabSz="914341" rtl="0" eaLnBrk="1" latinLnBrk="0" hangingPunct="1">
        <a:lnSpc>
          <a:spcPct val="82000"/>
        </a:lnSpc>
        <a:spcBef>
          <a:spcPts val="0"/>
        </a:spcBef>
        <a:spcAft>
          <a:spcPts val="1600"/>
        </a:spcAft>
        <a:buSzPct val="80000"/>
        <a:buFont typeface="Wingdings" pitchFamily="2" charset="2"/>
        <a:buChar char="n"/>
        <a:defRPr sz="1867" b="1" kern="1200" cap="none" baseline="0">
          <a:solidFill>
            <a:schemeClr val="accent1"/>
          </a:solidFill>
          <a:latin typeface="+mn-lt"/>
          <a:ea typeface="+mn-ea"/>
          <a:cs typeface="+mn-cs"/>
        </a:defRPr>
      </a:lvl1pPr>
      <a:lvl2pPr marL="815980" indent="-239994" algn="l" defTabSz="914341" rtl="0" eaLnBrk="1" latinLnBrk="0" hangingPunct="1">
        <a:lnSpc>
          <a:spcPct val="82000"/>
        </a:lnSpc>
        <a:spcBef>
          <a:spcPts val="0"/>
        </a:spcBef>
        <a:spcAft>
          <a:spcPts val="1600"/>
        </a:spcAft>
        <a:buSzPct val="100000"/>
        <a:buFont typeface="Wingdings" pitchFamily="2" charset="2"/>
        <a:buChar char="§"/>
        <a:defRPr sz="1867" kern="1200" cap="none">
          <a:solidFill>
            <a:schemeClr val="tx1"/>
          </a:solidFill>
          <a:latin typeface="+mn-lt"/>
          <a:ea typeface="+mn-ea"/>
          <a:cs typeface="+mn-cs"/>
        </a:defRPr>
      </a:lvl2pPr>
      <a:lvl3pPr marL="1391965" indent="-239994" algn="l" defTabSz="914341" rtl="0" eaLnBrk="1" latinLnBrk="0" hangingPunct="1">
        <a:lnSpc>
          <a:spcPct val="82000"/>
        </a:lnSpc>
        <a:spcBef>
          <a:spcPts val="0"/>
        </a:spcBef>
        <a:spcAft>
          <a:spcPts val="1600"/>
        </a:spcAft>
        <a:buClr>
          <a:schemeClr val="accent3"/>
        </a:buClr>
        <a:buSzPct val="100000"/>
        <a:buFont typeface="Wingdings" pitchFamily="2" charset="2"/>
        <a:buChar char="§"/>
        <a:defRPr sz="1867" kern="1200" cap="none">
          <a:solidFill>
            <a:schemeClr val="accent3"/>
          </a:solidFill>
          <a:latin typeface="+mn-lt"/>
          <a:ea typeface="+mn-ea"/>
          <a:cs typeface="+mn-cs"/>
        </a:defRPr>
      </a:lvl3pPr>
      <a:lvl4pPr marL="1967951" indent="-239994" algn="l" defTabSz="914341" rtl="0" eaLnBrk="1" latinLnBrk="0" hangingPunct="1">
        <a:lnSpc>
          <a:spcPct val="82000"/>
        </a:lnSpc>
        <a:spcBef>
          <a:spcPts val="0"/>
        </a:spcBef>
        <a:spcAft>
          <a:spcPts val="1600"/>
        </a:spcAft>
        <a:buClr>
          <a:schemeClr val="accent1"/>
        </a:buClr>
        <a:buSzPct val="100000"/>
        <a:buFont typeface="Wingdings" pitchFamily="2" charset="2"/>
        <a:buChar char="§"/>
        <a:defRPr sz="1867" b="0" kern="1200" cap="none" baseline="0">
          <a:solidFill>
            <a:schemeClr val="tx1"/>
          </a:solidFill>
          <a:latin typeface="+mn-lt"/>
          <a:ea typeface="+mn-ea"/>
          <a:cs typeface="+mn-cs"/>
        </a:defRPr>
      </a:lvl4pPr>
      <a:lvl5pPr marL="2543936" indent="-239994" algn="l" defTabSz="914341" rtl="0" eaLnBrk="1" latinLnBrk="0" hangingPunct="1">
        <a:lnSpc>
          <a:spcPct val="95000"/>
        </a:lnSpc>
        <a:spcBef>
          <a:spcPts val="0"/>
        </a:spcBef>
        <a:spcAft>
          <a:spcPts val="1600"/>
        </a:spcAft>
        <a:buClr>
          <a:schemeClr val="accent1"/>
        </a:buClr>
        <a:buSzPct val="100000"/>
        <a:buFont typeface="Wingdings" pitchFamily="2" charset="2"/>
        <a:buChar char="§"/>
        <a:defRPr sz="1867" kern="1200" cap="none">
          <a:solidFill>
            <a:schemeClr val="tx1"/>
          </a:solidFill>
          <a:latin typeface="+mn-lt"/>
          <a:ea typeface="+mn-ea"/>
          <a:cs typeface="+mn-cs"/>
        </a:defRPr>
      </a:lvl5pPr>
      <a:lvl6pPr marL="2514436"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7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47"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1" algn="l" defTabSz="914341" rtl="0" eaLnBrk="1" latinLnBrk="0" hangingPunct="1">
        <a:defRPr sz="1800" kern="1200">
          <a:solidFill>
            <a:schemeClr val="tx1"/>
          </a:solidFill>
          <a:latin typeface="+mn-lt"/>
          <a:ea typeface="+mn-ea"/>
          <a:cs typeface="+mn-cs"/>
        </a:defRPr>
      </a:lvl4pPr>
      <a:lvl5pPr marL="1828681" algn="l" defTabSz="914341" rtl="0" eaLnBrk="1" latinLnBrk="0" hangingPunct="1">
        <a:defRPr sz="1800" kern="1200">
          <a:solidFill>
            <a:schemeClr val="tx1"/>
          </a:solidFill>
          <a:latin typeface="+mn-lt"/>
          <a:ea typeface="+mn-ea"/>
          <a:cs typeface="+mn-cs"/>
        </a:defRPr>
      </a:lvl5pPr>
      <a:lvl6pPr marL="2285852" algn="l" defTabSz="914341" rtl="0" eaLnBrk="1" latinLnBrk="0" hangingPunct="1">
        <a:defRPr sz="1800" kern="1200">
          <a:solidFill>
            <a:schemeClr val="tx1"/>
          </a:solidFill>
          <a:latin typeface="+mn-lt"/>
          <a:ea typeface="+mn-ea"/>
          <a:cs typeface="+mn-cs"/>
        </a:defRPr>
      </a:lvl6pPr>
      <a:lvl7pPr marL="2743022" algn="l" defTabSz="914341" rtl="0" eaLnBrk="1" latinLnBrk="0" hangingPunct="1">
        <a:defRPr sz="1800" kern="1200">
          <a:solidFill>
            <a:schemeClr val="tx1"/>
          </a:solidFill>
          <a:latin typeface="+mn-lt"/>
          <a:ea typeface="+mn-ea"/>
          <a:cs typeface="+mn-cs"/>
        </a:defRPr>
      </a:lvl7pPr>
      <a:lvl8pPr marL="3200192" algn="l" defTabSz="914341" rtl="0" eaLnBrk="1" latinLnBrk="0" hangingPunct="1">
        <a:defRPr sz="1800" kern="1200">
          <a:solidFill>
            <a:schemeClr val="tx1"/>
          </a:solidFill>
          <a:latin typeface="+mn-lt"/>
          <a:ea typeface="+mn-ea"/>
          <a:cs typeface="+mn-cs"/>
        </a:defRPr>
      </a:lvl8pPr>
      <a:lvl9pPr marL="3657363" algn="l" defTabSz="91434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4708">
          <p15:clr>
            <a:srgbClr val="F26B43"/>
          </p15:clr>
        </p15:guide>
        <p15:guide id="3" pos="183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63.xml"/></Relationships>
</file>

<file path=ppt/slides/_rels/slide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63.xml"/><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63.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63.xml"/><Relationship Id="rId5" Type="http://schemas.openxmlformats.org/officeDocument/2006/relationships/image" Target="../media/image82.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8.xml"/></Relationships>
</file>

<file path=ppt/slides/_rels/slide3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6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33.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267.xml"/></Relationships>
</file>

<file path=ppt/slides/_rels/slide3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6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tmp"/><Relationship Id="rId1" Type="http://schemas.openxmlformats.org/officeDocument/2006/relationships/slideLayout" Target="../slideLayouts/slideLayout30.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1.xml"/><Relationship Id="rId5" Type="http://schemas.openxmlformats.org/officeDocument/2006/relationships/image" Target="../media/image71.jpeg"/><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2753" y="2514600"/>
            <a:ext cx="12344400" cy="2533650"/>
          </a:xfrm>
          <a:prstGeom prst="rect">
            <a:avLst/>
          </a:prstGeom>
          <a:solidFill>
            <a:srgbClr val="F9F9F9">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itle 1">
            <a:extLst>
              <a:ext uri="{FF2B5EF4-FFF2-40B4-BE49-F238E27FC236}">
                <a16:creationId xmlns:a16="http://schemas.microsoft.com/office/drawing/2014/main" id="{741163BC-404E-AF46-BC86-23ED2C78A1F6}"/>
              </a:ext>
            </a:extLst>
          </p:cNvPr>
          <p:cNvSpPr>
            <a:spLocks noGrp="1"/>
          </p:cNvSpPr>
          <p:nvPr>
            <p:ph type="title"/>
          </p:nvPr>
        </p:nvSpPr>
        <p:spPr>
          <a:xfrm>
            <a:off x="466626" y="1950264"/>
            <a:ext cx="11725374" cy="1927927"/>
          </a:xfrm>
        </p:spPr>
        <p:txBody>
          <a:bodyPr/>
          <a:lstStyle/>
          <a:p>
            <a:r>
              <a:rPr lang="fr-FR" dirty="0">
                <a:solidFill>
                  <a:srgbClr val="009597"/>
                </a:solidFill>
              </a:rPr>
              <a:t>CRÉDIT AGRICOLE EGYPT</a:t>
            </a:r>
            <a:endParaRPr lang="en-US" dirty="0">
              <a:solidFill>
                <a:srgbClr val="009597"/>
              </a:solidFill>
            </a:endParaRPr>
          </a:p>
        </p:txBody>
      </p:sp>
      <p:sp>
        <p:nvSpPr>
          <p:cNvPr id="24" name="Text Placeholder 2">
            <a:extLst>
              <a:ext uri="{FF2B5EF4-FFF2-40B4-BE49-F238E27FC236}">
                <a16:creationId xmlns:a16="http://schemas.microsoft.com/office/drawing/2014/main" id="{9057094B-6CEB-124A-8F95-9467264CC765}"/>
              </a:ext>
            </a:extLst>
          </p:cNvPr>
          <p:cNvSpPr>
            <a:spLocks noGrp="1"/>
          </p:cNvSpPr>
          <p:nvPr>
            <p:ph type="body" sz="quarter" idx="10"/>
          </p:nvPr>
        </p:nvSpPr>
        <p:spPr>
          <a:xfrm>
            <a:off x="2511126" y="4124437"/>
            <a:ext cx="7169613" cy="492441"/>
          </a:xfrm>
        </p:spPr>
        <p:txBody>
          <a:bodyPr/>
          <a:lstStyle/>
          <a:p>
            <a:pPr lvl="0" defTabSz="914400">
              <a:buSzTx/>
              <a:defRPr/>
            </a:pPr>
            <a:r>
              <a:rPr lang="en-US" dirty="0">
                <a:solidFill>
                  <a:schemeClr val="tx1">
                    <a:lumMod val="95000"/>
                    <a:lumOff val="5000"/>
                  </a:schemeClr>
                </a:solidFill>
                <a:latin typeface="CRÉDIT AGRICOLE "/>
              </a:rPr>
              <a:t>WORKING EVERYDAY IN THE INTEREST OF OUR CUSTOMERS &amp; SOCIETY</a:t>
            </a:r>
          </a:p>
        </p:txBody>
      </p:sp>
      <p:sp>
        <p:nvSpPr>
          <p:cNvPr id="26" name="Rectangle 25"/>
          <p:cNvSpPr/>
          <p:nvPr/>
        </p:nvSpPr>
        <p:spPr>
          <a:xfrm>
            <a:off x="5700644" y="4975874"/>
            <a:ext cx="790575" cy="81901"/>
          </a:xfrm>
          <a:prstGeom prst="rect">
            <a:avLst/>
          </a:prstGeom>
          <a:solidFill>
            <a:srgbClr val="008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Image 9" descr="logo_gauche.pdf"/>
          <p:cNvPicPr>
            <a:picLocks noChangeAspect="1"/>
          </p:cNvPicPr>
          <p:nvPr/>
        </p:nvPicPr>
        <p:blipFill>
          <a:blip r:embed="rId2" cstate="email">
            <a:biLevel thresh="25000"/>
            <a:extLst>
              <a:ext uri="{28A0092B-C50C-407E-A947-70E740481C1C}">
                <a14:useLocalDpi xmlns:a14="http://schemas.microsoft.com/office/drawing/2010/main"/>
              </a:ext>
            </a:extLst>
          </a:blip>
          <a:stretch>
            <a:fillRect/>
          </a:stretch>
        </p:blipFill>
        <p:spPr bwMode="gray">
          <a:xfrm>
            <a:off x="11577124" y="6370320"/>
            <a:ext cx="396956" cy="274437"/>
          </a:xfrm>
          <a:prstGeom prst="rect">
            <a:avLst/>
          </a:prstGeom>
        </p:spPr>
      </p:pic>
    </p:spTree>
    <p:extLst>
      <p:ext uri="{BB962C8B-B14F-4D97-AF65-F5344CB8AC3E}">
        <p14:creationId xmlns:p14="http://schemas.microsoft.com/office/powerpoint/2010/main" val="1485426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472325" y="6133755"/>
            <a:ext cx="540000"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09597"/>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fr-FR" sz="1000" b="1" i="0" u="none" strike="noStrike" kern="1200" cap="none" spc="0" normalizeH="0" baseline="0" noProof="0" dirty="0">
              <a:ln>
                <a:noFill/>
              </a:ln>
              <a:solidFill>
                <a:srgbClr val="009597"/>
              </a:solidFill>
              <a:effectLst/>
              <a:uLnTx/>
              <a:uFillTx/>
              <a:latin typeface="Arial"/>
              <a:ea typeface="+mn-ea"/>
              <a:cs typeface="+mn-cs"/>
            </a:endParaRPr>
          </a:p>
        </p:txBody>
      </p:sp>
      <p:sp>
        <p:nvSpPr>
          <p:cNvPr id="13" name="ZoneTexte 12">
            <a:extLst>
              <a:ext uri="{FF2B5EF4-FFF2-40B4-BE49-F238E27FC236}">
                <a16:creationId xmlns:a16="http://schemas.microsoft.com/office/drawing/2014/main" id="{72BC54F7-9011-4AF9-83D4-4E85DC9DCEE2}"/>
              </a:ext>
            </a:extLst>
          </p:cNvPr>
          <p:cNvSpPr txBox="1"/>
          <p:nvPr/>
        </p:nvSpPr>
        <p:spPr>
          <a:xfrm>
            <a:off x="160871" y="1933903"/>
            <a:ext cx="12031129" cy="1495097"/>
          </a:xfrm>
          <a:prstGeom prst="rect">
            <a:avLst/>
          </a:prstGeom>
          <a:noFill/>
          <a:ln>
            <a:solidFill>
              <a:srgbClr val="007C8E"/>
            </a:solidFill>
            <a:prstDash val="sysDash"/>
          </a:ln>
        </p:spPr>
        <p:txBody>
          <a:bodyPr wrap="square" lIns="91440" tIns="45720" rIns="91440" bIns="45720" rtlCol="0" anchor="t">
            <a:noAutofit/>
          </a:bodyPr>
          <a:lstStyle/>
          <a:p>
            <a:pPr marL="0" marR="0" lvl="0" indent="0" algn="l" defTabSz="514266" rtl="0" eaLnBrk="1" fontAlgn="auto" latinLnBrk="0" hangingPunct="1">
              <a:lnSpc>
                <a:spcPct val="100000"/>
              </a:lnSpc>
              <a:spcBef>
                <a:spcPts val="0"/>
              </a:spcBef>
              <a:spcAft>
                <a:spcPts val="0"/>
              </a:spcAft>
              <a:buClrTx/>
              <a:buSzTx/>
              <a:buFontTx/>
              <a:buNone/>
              <a:tabLst/>
              <a:defRPr/>
            </a:pPr>
            <a:endParaRPr kumimoji="0" lang="en-GB" sz="1800" b="0" i="0" u="none" strike="noStrike" kern="1200" cap="all" spc="0" normalizeH="0" baseline="0" noProof="0" dirty="0">
              <a:ln>
                <a:noFill/>
              </a:ln>
              <a:solidFill>
                <a:srgbClr val="009597"/>
              </a:solidFill>
              <a:effectLst/>
              <a:uLnTx/>
              <a:uFillTx/>
              <a:latin typeface="Arial Black" panose="020B0A04020102020204" pitchFamily="34" charset="0"/>
              <a:ea typeface="+mn-ea"/>
              <a:cs typeface="Arial"/>
              <a:sym typeface="Wingdings" panose="05000000000000000000" pitchFamily="2" charset="2"/>
            </a:endParaRPr>
          </a:p>
          <a:p>
            <a:pPr marL="0" marR="0" lvl="0" indent="0" algn="l" defTabSz="514266" rtl="0" eaLnBrk="1" fontAlgn="auto" latinLnBrk="0" hangingPunct="1">
              <a:lnSpc>
                <a:spcPct val="100000"/>
              </a:lnSpc>
              <a:spcBef>
                <a:spcPts val="0"/>
              </a:spcBef>
              <a:spcAft>
                <a:spcPts val="0"/>
              </a:spcAft>
              <a:buClrTx/>
              <a:buSzTx/>
              <a:buFontTx/>
              <a:buNone/>
              <a:tabLst/>
              <a:defRPr/>
            </a:pPr>
            <a:endParaRPr lang="en-GB" cap="all" dirty="0">
              <a:solidFill>
                <a:srgbClr val="009597"/>
              </a:solidFill>
              <a:latin typeface="Arial Black" panose="020B0A04020102020204" pitchFamily="34" charset="0"/>
              <a:cs typeface="Arial"/>
              <a:sym typeface="Wingdings" panose="05000000000000000000" pitchFamily="2" charset="2"/>
            </a:endParaRPr>
          </a:p>
          <a:p>
            <a:pPr marL="0" marR="0" lvl="0" indent="0" algn="ctr" defTabSz="514266" rtl="0" eaLnBrk="1" fontAlgn="auto" latinLnBrk="0" hangingPunct="1">
              <a:lnSpc>
                <a:spcPct val="100000"/>
              </a:lnSpc>
              <a:spcBef>
                <a:spcPts val="0"/>
              </a:spcBef>
              <a:spcAft>
                <a:spcPts val="0"/>
              </a:spcAft>
              <a:buClrTx/>
              <a:buSzTx/>
              <a:buFontTx/>
              <a:buNone/>
              <a:tabLst/>
              <a:defRPr/>
            </a:pPr>
            <a:r>
              <a:rPr lang="en-GB" sz="2400" cap="all" dirty="0">
                <a:solidFill>
                  <a:srgbClr val="009597"/>
                </a:solidFill>
                <a:latin typeface="Arial Black" panose="020B0A04020102020204" pitchFamily="34" charset="0"/>
                <a:ea typeface="+mj-ea"/>
                <a:cs typeface="Arial"/>
              </a:rPr>
              <a:t>1) </a:t>
            </a:r>
            <a:r>
              <a:rPr kumimoji="0" lang="en-GB" sz="2400" b="0" i="0" u="none" strike="noStrike" kern="1200" cap="all" spc="0" normalizeH="0" baseline="0" noProof="0" dirty="0">
                <a:ln>
                  <a:noFill/>
                </a:ln>
                <a:solidFill>
                  <a:srgbClr val="009597"/>
                </a:solidFill>
                <a:effectLst/>
                <a:uLnTx/>
                <a:uFillTx/>
                <a:latin typeface="Arial Black" panose="020B0A04020102020204" pitchFamily="34" charset="0"/>
                <a:ea typeface="+mn-ea"/>
                <a:cs typeface="Arial"/>
              </a:rPr>
              <a:t>2025 final acquisition results</a:t>
            </a:r>
            <a:endParaRPr kumimoji="0" lang="en-GB" sz="2400" b="0" i="0" u="none" strike="noStrike" kern="1200" cap="all" spc="0" normalizeH="0" baseline="0" noProof="0" dirty="0">
              <a:ln>
                <a:noFill/>
              </a:ln>
              <a:solidFill>
                <a:srgbClr val="009597"/>
              </a:solidFill>
              <a:effectLst/>
              <a:uLnTx/>
              <a:uFillTx/>
              <a:latin typeface="Arial Black" panose="020B0A04020102020204" pitchFamily="34" charset="0"/>
              <a:ea typeface="+mn-ea"/>
              <a:cs typeface="Aria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all" spc="0" normalizeH="0" baseline="0" noProof="0" dirty="0">
              <a:ln>
                <a:noFill/>
              </a:ln>
              <a:solidFill>
                <a:srgbClr val="009597"/>
              </a:solidFill>
              <a:effectLst/>
              <a:uLnTx/>
              <a:uFillTx/>
              <a:latin typeface="Arial Black" panose="020B0A04020102020204" pitchFamily="34" charset="0"/>
              <a:ea typeface="+mn-ea"/>
              <a:cs typeface="Aria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all" spc="0" normalizeH="0" baseline="0" noProof="0" dirty="0">
                <a:ln>
                  <a:noFill/>
                </a:ln>
                <a:solidFill>
                  <a:srgbClr val="009597"/>
                </a:solidFill>
                <a:effectLst/>
                <a:uLnTx/>
                <a:uFillTx/>
                <a:latin typeface="Arial Black" panose="020B0A04020102020204" pitchFamily="34" charset="0"/>
                <a:ea typeface="+mn-ea"/>
                <a:cs typeface="Arial"/>
                <a:sym typeface="Wingdings" panose="05000000000000000000" pitchFamily="2" charset="2"/>
              </a:rPr>
              <a:t>           </a:t>
            </a:r>
            <a:r>
              <a:rPr kumimoji="0" lang="en-US" sz="2800" b="0" i="0" u="none" strike="noStrike" kern="1200" cap="all" spc="0" normalizeH="0" baseline="0" noProof="0" dirty="0">
                <a:ln>
                  <a:noFill/>
                </a:ln>
                <a:solidFill>
                  <a:srgbClr val="009597"/>
                </a:solidFill>
                <a:effectLst/>
                <a:uLnTx/>
                <a:uFillTx/>
                <a:latin typeface="Arial Black" panose="020B0A04020102020204" pitchFamily="34" charset="0"/>
                <a:ea typeface="+mn-ea"/>
                <a:cs typeface="Arial"/>
              </a:rPr>
              <a:t> </a:t>
            </a:r>
            <a:endParaRPr kumimoji="0" lang="fr-FR" sz="2800" b="0" i="0" u="none" strike="noStrike" kern="1200" cap="all" spc="0" normalizeH="0" baseline="0" noProof="0" dirty="0">
              <a:ln>
                <a:noFill/>
              </a:ln>
              <a:solidFill>
                <a:srgbClr val="009597"/>
              </a:solidFill>
              <a:effectLst/>
              <a:uLnTx/>
              <a:uFillTx/>
              <a:latin typeface="Arial Black" panose="020B0A04020102020204" pitchFamily="34" charset="0"/>
              <a:ea typeface="+mn-ea"/>
              <a:cs typeface="Arial"/>
            </a:endParaRPr>
          </a:p>
          <a:p>
            <a:pPr marL="0" marR="0" lvl="0" indent="0" algn="l" defTabSz="514266"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0" marR="0" lvl="0" indent="0" algn="l" defTabSz="514266"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0" marR="0" lvl="0" indent="0" algn="l" defTabSz="514266"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0" marR="0" lvl="0" indent="0" algn="l" defTabSz="514266"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0" marR="0" lvl="0" indent="0" algn="l" defTabSz="514266"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rPr>
              <a:t> </a:t>
            </a:r>
          </a:p>
          <a:p>
            <a:pPr marL="0" marR="0" lvl="0" indent="0" algn="l" defTabSz="514266"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rPr>
              <a:t>                             </a:t>
            </a:r>
          </a:p>
          <a:p>
            <a:pPr marL="0" marR="0" lvl="0" indent="0" algn="l" defTabSz="514266"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0" marR="0" lvl="0" indent="0" algn="l" defTabSz="514266"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0" marR="0" lvl="0" indent="0" algn="l" defTabSz="514266"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171450" marR="0" lvl="0" indent="-171450" algn="l" defTabSz="51426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171450" marR="0" lvl="0" indent="-171450" algn="l" defTabSz="51426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100" b="0" i="1"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88878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ttangolo arrotondato 41"/>
          <p:cNvSpPr/>
          <p:nvPr/>
        </p:nvSpPr>
        <p:spPr>
          <a:xfrm>
            <a:off x="141363" y="2794930"/>
            <a:ext cx="1125221" cy="1605600"/>
          </a:xfrm>
          <a:prstGeom prst="roundRect">
            <a:avLst>
              <a:gd name="adj" fmla="val 1879"/>
            </a:avLst>
          </a:prstGeom>
          <a:solidFill>
            <a:schemeClr val="bg1">
              <a:lumMod val="95000"/>
            </a:schemeClr>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numCol="1" rtlCol="0" anchor="ctr"/>
          <a:lstStyle/>
          <a:p>
            <a:pPr marL="0" marR="0" lvl="0" indent="0" algn="ctr" defTabSz="4680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464748"/>
                </a:solidFill>
                <a:effectLst/>
                <a:uLnTx/>
                <a:uFillTx/>
                <a:latin typeface="Arial" panose="020B0604020202020204" pitchFamily="34" charset="0"/>
                <a:ea typeface="+mn-ea"/>
                <a:cs typeface="Arial" panose="020B0604020202020204" pitchFamily="34" charset="0"/>
              </a:rPr>
              <a:t>Acquisition</a:t>
            </a:r>
          </a:p>
        </p:txBody>
      </p:sp>
      <p:sp>
        <p:nvSpPr>
          <p:cNvPr id="26" name="Rettangolo arrotondato 25"/>
          <p:cNvSpPr/>
          <p:nvPr/>
        </p:nvSpPr>
        <p:spPr>
          <a:xfrm>
            <a:off x="141363" y="4573528"/>
            <a:ext cx="1125221" cy="1605600"/>
          </a:xfrm>
          <a:prstGeom prst="roundRect">
            <a:avLst>
              <a:gd name="adj" fmla="val 1879"/>
            </a:avLst>
          </a:prstGeom>
          <a:solidFill>
            <a:schemeClr val="bg1">
              <a:lumMod val="95000"/>
            </a:schemeClr>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numCol="1" rtlCol="0" anchor="ctr"/>
          <a:lstStyle/>
          <a:p>
            <a:pPr marL="0" marR="0" lvl="0" indent="0" algn="ctr" defTabSz="4680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464748"/>
                </a:solidFill>
                <a:effectLst/>
                <a:uLnTx/>
                <a:uFillTx/>
                <a:latin typeface="Arial" panose="020B0604020202020204" pitchFamily="34" charset="0"/>
                <a:ea typeface="+mn-ea"/>
                <a:cs typeface="Arial" panose="020B0604020202020204" pitchFamily="34" charset="0"/>
              </a:rPr>
              <a:t>Loss</a:t>
            </a:r>
          </a:p>
        </p:txBody>
      </p:sp>
      <p:sp>
        <p:nvSpPr>
          <p:cNvPr id="36" name="Rettangolo arrotondato 35"/>
          <p:cNvSpPr/>
          <p:nvPr/>
        </p:nvSpPr>
        <p:spPr>
          <a:xfrm>
            <a:off x="141363" y="1016841"/>
            <a:ext cx="1125221" cy="1605600"/>
          </a:xfrm>
          <a:prstGeom prst="roundRect">
            <a:avLst>
              <a:gd name="adj" fmla="val 1879"/>
            </a:avLst>
          </a:prstGeom>
          <a:solidFill>
            <a:schemeClr val="bg1">
              <a:lumMod val="95000"/>
            </a:schemeClr>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numCol="1" rtlCol="0" anchor="ctr"/>
          <a:lstStyle/>
          <a:p>
            <a:pPr marL="0" marR="0" lvl="0" indent="0" algn="ctr" defTabSz="4680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464748"/>
                </a:solidFill>
                <a:effectLst/>
                <a:uLnTx/>
                <a:uFillTx/>
                <a:latin typeface="Arial" panose="020B0604020202020204" pitchFamily="34" charset="0"/>
                <a:ea typeface="+mn-ea"/>
                <a:cs typeface="Arial" panose="020B0604020202020204" pitchFamily="34" charset="0"/>
              </a:rPr>
              <a:t>Net balance</a:t>
            </a:r>
          </a:p>
        </p:txBody>
      </p:sp>
      <p:sp>
        <p:nvSpPr>
          <p:cNvPr id="39" name="Rettangolo arrotondato 38"/>
          <p:cNvSpPr/>
          <p:nvPr/>
        </p:nvSpPr>
        <p:spPr>
          <a:xfrm>
            <a:off x="1245491" y="679676"/>
            <a:ext cx="4283242" cy="242489"/>
          </a:xfrm>
          <a:prstGeom prst="roundRect">
            <a:avLst>
              <a:gd name="adj" fmla="val 1879"/>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numCol="1" rtlCol="0" anchor="ctr"/>
          <a:lstStyle/>
          <a:p>
            <a:pPr marL="0" marR="0" lvl="0" indent="0" algn="ctr" defTabSz="468000" rtl="0" eaLnBrk="1" fontAlgn="auto" latinLnBrk="0" hangingPunct="1">
              <a:lnSpc>
                <a:spcPct val="100000"/>
              </a:lnSpc>
              <a:spcBef>
                <a:spcPts val="0"/>
              </a:spcBef>
              <a:spcAft>
                <a:spcPts val="0"/>
              </a:spcAft>
              <a:buClrTx/>
              <a:buSzTx/>
              <a:buFontTx/>
              <a:buNone/>
              <a:tabLst/>
              <a:defRPr/>
            </a:pPr>
            <a:r>
              <a:rPr lang="en-GB" sz="1600" b="1" i="1" dirty="0">
                <a:solidFill>
                  <a:srgbClr val="707173">
                    <a:lumMod val="75000"/>
                  </a:srgbClr>
                </a:solidFill>
                <a:latin typeface="Arial" panose="020B0604020202020204" pitchFamily="34" charset="0"/>
                <a:cs typeface="Arial" panose="020B0604020202020204" pitchFamily="34" charset="0"/>
              </a:rPr>
              <a:t> </a:t>
            </a:r>
            <a:r>
              <a:rPr kumimoji="0" lang="en-GB" sz="1600" b="1" i="1" u="none" strike="noStrike" kern="1200" cap="none" spc="0" normalizeH="0" baseline="0" noProof="0" dirty="0">
                <a:ln>
                  <a:noFill/>
                </a:ln>
                <a:solidFill>
                  <a:srgbClr val="707173">
                    <a:lumMod val="75000"/>
                  </a:srgbClr>
                </a:solidFill>
                <a:effectLst/>
                <a:uLnTx/>
                <a:uFillTx/>
                <a:latin typeface="Arial" panose="020B0604020202020204" pitchFamily="34" charset="0"/>
                <a:ea typeface="+mn-ea"/>
                <a:cs typeface="Arial" panose="020B0604020202020204" pitchFamily="34" charset="0"/>
              </a:rPr>
              <a:t>2024 full year</a:t>
            </a:r>
          </a:p>
        </p:txBody>
      </p:sp>
      <p:sp>
        <p:nvSpPr>
          <p:cNvPr id="41" name="Rettangolo arrotondato 40"/>
          <p:cNvSpPr/>
          <p:nvPr/>
        </p:nvSpPr>
        <p:spPr>
          <a:xfrm>
            <a:off x="5401135" y="671949"/>
            <a:ext cx="4283242" cy="242489"/>
          </a:xfrm>
          <a:prstGeom prst="roundRect">
            <a:avLst>
              <a:gd name="adj" fmla="val 1879"/>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numCol="1" rtlCol="0" anchor="ctr"/>
          <a:lstStyle/>
          <a:p>
            <a:pPr marL="0" marR="0" lvl="0" indent="0" algn="ctr" defTabSz="4680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srgbClr val="707173">
                    <a:lumMod val="75000"/>
                  </a:srgbClr>
                </a:solidFill>
                <a:effectLst/>
                <a:uLnTx/>
                <a:uFillTx/>
                <a:latin typeface="Arial" panose="020B0604020202020204" pitchFamily="34" charset="0"/>
                <a:ea typeface="+mn-ea"/>
                <a:cs typeface="Arial" panose="020B0604020202020204" pitchFamily="34" charset="0"/>
              </a:rPr>
              <a:t> 2025 full year</a:t>
            </a:r>
          </a:p>
        </p:txBody>
      </p:sp>
      <p:sp>
        <p:nvSpPr>
          <p:cNvPr id="43" name="Rettangolo 42"/>
          <p:cNvSpPr/>
          <p:nvPr/>
        </p:nvSpPr>
        <p:spPr>
          <a:xfrm>
            <a:off x="9665124" y="1045826"/>
            <a:ext cx="2437394" cy="5127651"/>
          </a:xfrm>
          <a:prstGeom prst="rect">
            <a:avLst/>
          </a:prstGeom>
          <a:solidFill>
            <a:srgbClr val="F2F2F2">
              <a:alpha val="69804"/>
            </a:srgbClr>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numCol="1" rtlCol="0" anchor="t"/>
          <a:lstStyle/>
          <a:p>
            <a:pPr marL="0" marR="0" lvl="0" indent="0" algn="l" defTabSz="914400" rtl="0" eaLnBrk="1" fontAlgn="auto" latinLnBrk="0" hangingPunct="1">
              <a:lnSpc>
                <a:spcPct val="100000"/>
              </a:lnSpc>
              <a:spcBef>
                <a:spcPts val="0"/>
              </a:spcBef>
              <a:spcAft>
                <a:spcPts val="100"/>
              </a:spcAft>
              <a:buClr>
                <a:srgbClr val="008B8D"/>
              </a:buClr>
              <a:buSzTx/>
              <a:buFontTx/>
              <a:buNone/>
              <a:tabLst/>
              <a:defRPr/>
            </a:pPr>
            <a:endParaRPr kumimoji="0" lang="en-US" sz="1150" b="1" i="0" u="none" strike="noStrike" kern="1200" cap="none" spc="0" normalizeH="0" baseline="0" noProof="0" dirty="0">
              <a:ln>
                <a:noFill/>
              </a:ln>
              <a:solidFill>
                <a:srgbClr val="009597">
                  <a:lumMod val="75000"/>
                </a:srgbClr>
              </a:solidFill>
              <a:effectLst/>
              <a:uLnTx/>
              <a:uFillTx/>
              <a:latin typeface="Arial" panose="020B0604020202020204" pitchFamily="34" charset="0"/>
              <a:ea typeface="+mn-ea"/>
              <a:cs typeface="Arial" panose="020B0604020202020204" pitchFamily="34" charset="0"/>
            </a:endParaRPr>
          </a:p>
          <a:p>
            <a:pPr marL="171450" lvl="0" indent="-171450">
              <a:spcBef>
                <a:spcPts val="450"/>
              </a:spcBef>
              <a:spcAft>
                <a:spcPts val="100"/>
              </a:spcAft>
              <a:buClr>
                <a:srgbClr val="008B8D"/>
              </a:buClr>
              <a:buFont typeface="Wingdings" panose="05000000000000000000" pitchFamily="2" charset="2"/>
              <a:buChar char="§"/>
              <a:defRPr/>
            </a:pPr>
            <a:r>
              <a:rPr lang="en-US" sz="1400" b="1" dirty="0">
                <a:solidFill>
                  <a:srgbClr val="009597">
                    <a:lumMod val="75000"/>
                  </a:srgbClr>
                </a:solidFill>
                <a:latin typeface="Arial" panose="020B0604020202020204" pitchFamily="34" charset="0"/>
                <a:cs typeface="Arial" panose="020B0604020202020204" pitchFamily="34" charset="0"/>
              </a:rPr>
              <a:t>Exceptional Growth: We achieved 109% increase in net new clients, growing from 656 in 2024 to 1,370 in 2025</a:t>
            </a:r>
          </a:p>
          <a:p>
            <a:pPr marL="171450" lvl="0" indent="-171450">
              <a:spcBef>
                <a:spcPts val="450"/>
              </a:spcBef>
              <a:spcAft>
                <a:spcPts val="100"/>
              </a:spcAft>
              <a:buClr>
                <a:srgbClr val="008B8D"/>
              </a:buClr>
              <a:buFont typeface="Wingdings" panose="05000000000000000000" pitchFamily="2" charset="2"/>
              <a:buChar char="§"/>
              <a:defRPr/>
            </a:pPr>
            <a:r>
              <a:rPr lang="en-US" sz="1400" b="1" dirty="0">
                <a:solidFill>
                  <a:srgbClr val="009597">
                    <a:lumMod val="75000"/>
                  </a:srgbClr>
                </a:solidFill>
                <a:latin typeface="Arial" panose="020B0604020202020204" pitchFamily="34" charset="0"/>
                <a:cs typeface="Arial" panose="020B0604020202020204" pitchFamily="34" charset="0"/>
              </a:rPr>
              <a:t>Attrition decreased by 6%, dropping from 673 to 633, signaling improved client retention and satisfaction</a:t>
            </a:r>
          </a:p>
          <a:p>
            <a:pPr marL="171450" lvl="0" indent="-171450">
              <a:spcBef>
                <a:spcPts val="450"/>
              </a:spcBef>
              <a:spcAft>
                <a:spcPts val="100"/>
              </a:spcAft>
              <a:buClr>
                <a:srgbClr val="008B8D"/>
              </a:buClr>
              <a:buFont typeface="Wingdings" panose="05000000000000000000" pitchFamily="2" charset="2"/>
              <a:buChar char="§"/>
              <a:defRPr/>
            </a:pPr>
            <a:r>
              <a:rPr lang="en-US" sz="1400" b="1" dirty="0">
                <a:solidFill>
                  <a:srgbClr val="009597">
                    <a:lumMod val="75000"/>
                  </a:srgbClr>
                </a:solidFill>
                <a:latin typeface="Arial" panose="020B0604020202020204" pitchFamily="34" charset="0"/>
                <a:cs typeface="Arial" panose="020B0604020202020204" pitchFamily="34" charset="0"/>
              </a:rPr>
              <a:t>This year represents a key milestone, as we’re gaining significantly more new clients than we’re losing, leading to sustainable growth in our professional client base</a:t>
            </a:r>
            <a:endParaRPr kumimoji="0" lang="en-US" sz="1400" b="1" i="0" u="none" strike="noStrike" kern="1200" cap="none" spc="0" normalizeH="0" baseline="0" noProof="0" dirty="0">
              <a:ln>
                <a:noFill/>
              </a:ln>
              <a:solidFill>
                <a:srgbClr val="009597">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
                <a:srgbClr val="008B8D"/>
              </a:buClr>
              <a:buSzTx/>
              <a:buFontTx/>
              <a:buNone/>
              <a:tabLst/>
              <a:defRPr/>
            </a:pPr>
            <a:r>
              <a:rPr kumimoji="0" lang="en-US" sz="1150" b="0" i="0" u="none" strike="noStrike" kern="1200" cap="none" spc="0" normalizeH="0" baseline="0" noProof="0" dirty="0">
                <a:ln>
                  <a:noFill/>
                </a:ln>
                <a:solidFill>
                  <a:srgbClr val="707173">
                    <a:lumMod val="50000"/>
                  </a:srgbClr>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450"/>
              </a:spcBef>
              <a:spcAft>
                <a:spcPts val="100"/>
              </a:spcAft>
              <a:buClr>
                <a:srgbClr val="008B8D"/>
              </a:buClr>
              <a:buSzTx/>
              <a:buFontTx/>
              <a:buNone/>
              <a:tabLst/>
              <a:defRPr/>
            </a:pPr>
            <a:endParaRPr kumimoji="0" lang="en-US" sz="1150" b="1" i="0" u="none" strike="noStrike" kern="1200" cap="none" spc="0" normalizeH="0" baseline="0" noProof="0" dirty="0">
              <a:ln>
                <a:noFill/>
              </a:ln>
              <a:solidFill>
                <a:srgbClr val="009597">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450"/>
              </a:spcBef>
              <a:spcAft>
                <a:spcPts val="100"/>
              </a:spcAft>
              <a:buClr>
                <a:srgbClr val="008B8D"/>
              </a:buClr>
              <a:buSzTx/>
              <a:buFontTx/>
              <a:buNone/>
              <a:tabLst/>
              <a:defRPr/>
            </a:pPr>
            <a:endParaRPr kumimoji="0" lang="en-US" sz="1150" b="1" i="0" u="none" strike="noStrike" kern="1200" cap="none" spc="0" normalizeH="0" baseline="0" noProof="0" dirty="0">
              <a:ln>
                <a:noFill/>
              </a:ln>
              <a:solidFill>
                <a:srgbClr val="009597">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450"/>
              </a:spcBef>
              <a:spcAft>
                <a:spcPts val="100"/>
              </a:spcAft>
              <a:buClr>
                <a:srgbClr val="008B8D"/>
              </a:buClr>
              <a:buSzTx/>
              <a:buFontTx/>
              <a:buNone/>
              <a:tabLst/>
              <a:defRPr/>
            </a:pPr>
            <a:endParaRPr kumimoji="0" lang="en-US" sz="1150" b="0" i="0" u="none" strike="noStrike" kern="1200" cap="none" spc="0" normalizeH="0" baseline="0" noProof="0" dirty="0">
              <a:ln>
                <a:noFill/>
              </a:ln>
              <a:solidFill>
                <a:srgbClr val="707173">
                  <a:lumMod val="75000"/>
                </a:srgbClr>
              </a:solidFill>
              <a:effectLst/>
              <a:uLnTx/>
              <a:uFillTx/>
              <a:latin typeface="Arial" panose="020B0604020202020204" pitchFamily="34" charset="0"/>
              <a:ea typeface="+mn-ea"/>
              <a:cs typeface="Arial" panose="020B0604020202020204" pitchFamily="34" charset="0"/>
            </a:endParaRPr>
          </a:p>
        </p:txBody>
      </p:sp>
      <p:cxnSp>
        <p:nvCxnSpPr>
          <p:cNvPr id="6" name="Connettore diritto 5"/>
          <p:cNvCxnSpPr/>
          <p:nvPr/>
        </p:nvCxnSpPr>
        <p:spPr>
          <a:xfrm>
            <a:off x="215249" y="2715809"/>
            <a:ext cx="8891960" cy="0"/>
          </a:xfrm>
          <a:prstGeom prst="line">
            <a:avLst/>
          </a:prstGeom>
          <a:ln w="3175">
            <a:solidFill>
              <a:schemeClr val="tx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Connettore diritto 29"/>
          <p:cNvCxnSpPr/>
          <p:nvPr/>
        </p:nvCxnSpPr>
        <p:spPr>
          <a:xfrm>
            <a:off x="215249" y="4491459"/>
            <a:ext cx="8891960" cy="0"/>
          </a:xfrm>
          <a:prstGeom prst="line">
            <a:avLst/>
          </a:prstGeom>
          <a:ln w="3175">
            <a:solidFill>
              <a:schemeClr val="tx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1" name="Rettangolo 60"/>
          <p:cNvSpPr/>
          <p:nvPr/>
        </p:nvSpPr>
        <p:spPr>
          <a:xfrm>
            <a:off x="1378909" y="2791210"/>
            <a:ext cx="4016407" cy="1606618"/>
          </a:xfrm>
          <a:prstGeom prst="rect">
            <a:avLst/>
          </a:prstGeom>
          <a:noFill/>
          <a:ln w="31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Arial"/>
              <a:ea typeface="+mn-ea"/>
              <a:cs typeface="+mn-cs"/>
            </a:endParaRPr>
          </a:p>
        </p:txBody>
      </p:sp>
      <p:sp>
        <p:nvSpPr>
          <p:cNvPr id="69" name="Rettangolo 68"/>
          <p:cNvSpPr/>
          <p:nvPr/>
        </p:nvSpPr>
        <p:spPr>
          <a:xfrm>
            <a:off x="1378909" y="4566859"/>
            <a:ext cx="4016407" cy="1606618"/>
          </a:xfrm>
          <a:prstGeom prst="rect">
            <a:avLst/>
          </a:prstGeom>
          <a:noFill/>
          <a:ln w="31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Arial"/>
              <a:ea typeface="+mn-ea"/>
              <a:cs typeface="+mn-cs"/>
            </a:endParaRPr>
          </a:p>
        </p:txBody>
      </p:sp>
      <p:sp>
        <p:nvSpPr>
          <p:cNvPr id="88" name="Rettangolo 87"/>
          <p:cNvSpPr/>
          <p:nvPr/>
        </p:nvSpPr>
        <p:spPr>
          <a:xfrm>
            <a:off x="5473842" y="2756517"/>
            <a:ext cx="4016407" cy="1641311"/>
          </a:xfrm>
          <a:prstGeom prst="rect">
            <a:avLst/>
          </a:prstGeom>
          <a:noFill/>
          <a:ln w="31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Arial"/>
              <a:ea typeface="+mn-ea"/>
              <a:cs typeface="+mn-cs"/>
            </a:endParaRPr>
          </a:p>
        </p:txBody>
      </p:sp>
      <p:sp>
        <p:nvSpPr>
          <p:cNvPr id="96" name="Rettangolo 95"/>
          <p:cNvSpPr/>
          <p:nvPr/>
        </p:nvSpPr>
        <p:spPr>
          <a:xfrm>
            <a:off x="5473842" y="4566859"/>
            <a:ext cx="4016407" cy="1606618"/>
          </a:xfrm>
          <a:prstGeom prst="rect">
            <a:avLst/>
          </a:prstGeom>
          <a:noFill/>
          <a:ln w="31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Arial"/>
              <a:ea typeface="+mn-ea"/>
              <a:cs typeface="+mn-cs"/>
            </a:endParaRPr>
          </a:p>
        </p:txBody>
      </p:sp>
      <p:sp>
        <p:nvSpPr>
          <p:cNvPr id="106" name="Rettangolo 105"/>
          <p:cNvSpPr/>
          <p:nvPr/>
        </p:nvSpPr>
        <p:spPr>
          <a:xfrm>
            <a:off x="1378909" y="1018770"/>
            <a:ext cx="4016407" cy="1606618"/>
          </a:xfrm>
          <a:prstGeom prst="rect">
            <a:avLst/>
          </a:prstGeom>
          <a:noFill/>
          <a:ln w="31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Arial"/>
              <a:ea typeface="+mn-ea"/>
              <a:cs typeface="+mn-cs"/>
            </a:endParaRPr>
          </a:p>
        </p:txBody>
      </p:sp>
      <p:sp>
        <p:nvSpPr>
          <p:cNvPr id="37" name="Rettangolo 36">
            <a:extLst>
              <a:ext uri="{FF2B5EF4-FFF2-40B4-BE49-F238E27FC236}">
                <a16:creationId xmlns:a16="http://schemas.microsoft.com/office/drawing/2014/main" id="{24F839B5-81EA-A47B-67A6-A838A3909BDC}"/>
              </a:ext>
            </a:extLst>
          </p:cNvPr>
          <p:cNvSpPr/>
          <p:nvPr/>
        </p:nvSpPr>
        <p:spPr>
          <a:xfrm>
            <a:off x="5460365" y="1018770"/>
            <a:ext cx="4016407" cy="1606618"/>
          </a:xfrm>
          <a:prstGeom prst="rect">
            <a:avLst/>
          </a:prstGeom>
          <a:noFill/>
          <a:ln w="3175">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87" name="Chart 86">
            <a:extLst>
              <a:ext uri="{FF2B5EF4-FFF2-40B4-BE49-F238E27FC236}">
                <a16:creationId xmlns:a16="http://schemas.microsoft.com/office/drawing/2014/main" id="{E3C57D13-8597-4CAB-BB51-EA6496F4C797}"/>
              </a:ext>
            </a:extLst>
          </p:cNvPr>
          <p:cNvGraphicFramePr>
            <a:graphicFrameLocks/>
          </p:cNvGraphicFramePr>
          <p:nvPr/>
        </p:nvGraphicFramePr>
        <p:xfrm>
          <a:off x="1441459" y="2806231"/>
          <a:ext cx="3953857" cy="15781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9" name="Chart 88">
            <a:extLst>
              <a:ext uri="{FF2B5EF4-FFF2-40B4-BE49-F238E27FC236}">
                <a16:creationId xmlns:a16="http://schemas.microsoft.com/office/drawing/2014/main" id="{E259195D-0C41-4D83-8904-90CD032BE96E}"/>
              </a:ext>
            </a:extLst>
          </p:cNvPr>
          <p:cNvGraphicFramePr>
            <a:graphicFrameLocks/>
          </p:cNvGraphicFramePr>
          <p:nvPr/>
        </p:nvGraphicFramePr>
        <p:xfrm>
          <a:off x="5457866" y="2837944"/>
          <a:ext cx="4032383" cy="15781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0" name="Chart 89">
            <a:extLst>
              <a:ext uri="{FF2B5EF4-FFF2-40B4-BE49-F238E27FC236}">
                <a16:creationId xmlns:a16="http://schemas.microsoft.com/office/drawing/2014/main" id="{C3B55B87-2438-42A6-8573-D5EC1C142247}"/>
              </a:ext>
            </a:extLst>
          </p:cNvPr>
          <p:cNvGraphicFramePr>
            <a:graphicFrameLocks/>
          </p:cNvGraphicFramePr>
          <p:nvPr/>
        </p:nvGraphicFramePr>
        <p:xfrm>
          <a:off x="1441458" y="4637809"/>
          <a:ext cx="3953857" cy="159543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1" name="Chart 90">
            <a:extLst>
              <a:ext uri="{FF2B5EF4-FFF2-40B4-BE49-F238E27FC236}">
                <a16:creationId xmlns:a16="http://schemas.microsoft.com/office/drawing/2014/main" id="{81872D95-31BD-41D0-B9CA-1B20BB510F23}"/>
              </a:ext>
            </a:extLst>
          </p:cNvPr>
          <p:cNvGraphicFramePr>
            <a:graphicFrameLocks/>
          </p:cNvGraphicFramePr>
          <p:nvPr/>
        </p:nvGraphicFramePr>
        <p:xfrm>
          <a:off x="5473841" y="4709709"/>
          <a:ext cx="4002931" cy="14637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2" name="Chart 91">
            <a:extLst>
              <a:ext uri="{FF2B5EF4-FFF2-40B4-BE49-F238E27FC236}">
                <a16:creationId xmlns:a16="http://schemas.microsoft.com/office/drawing/2014/main" id="{BA39EBD1-FB48-40A5-A66B-95B0EEE07AE1}"/>
              </a:ext>
            </a:extLst>
          </p:cNvPr>
          <p:cNvGraphicFramePr>
            <a:graphicFrameLocks/>
          </p:cNvGraphicFramePr>
          <p:nvPr/>
        </p:nvGraphicFramePr>
        <p:xfrm>
          <a:off x="1378909" y="1045826"/>
          <a:ext cx="4016406" cy="155804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3" name="Chart 92">
            <a:extLst>
              <a:ext uri="{FF2B5EF4-FFF2-40B4-BE49-F238E27FC236}">
                <a16:creationId xmlns:a16="http://schemas.microsoft.com/office/drawing/2014/main" id="{27A218EC-6137-465F-BA67-E5B1AD1F81A9}"/>
              </a:ext>
            </a:extLst>
          </p:cNvPr>
          <p:cNvGraphicFramePr>
            <a:graphicFrameLocks/>
          </p:cNvGraphicFramePr>
          <p:nvPr/>
        </p:nvGraphicFramePr>
        <p:xfrm>
          <a:off x="5395314" y="1092002"/>
          <a:ext cx="4081457" cy="1582447"/>
        </p:xfrm>
        <a:graphic>
          <a:graphicData uri="http://schemas.openxmlformats.org/drawingml/2006/chart">
            <c:chart xmlns:c="http://schemas.openxmlformats.org/drawingml/2006/chart" xmlns:r="http://schemas.openxmlformats.org/officeDocument/2006/relationships" r:id="rId8"/>
          </a:graphicData>
        </a:graphic>
      </p:graphicFrame>
      <p:sp>
        <p:nvSpPr>
          <p:cNvPr id="94" name="Titre 2">
            <a:extLst>
              <a:ext uri="{FF2B5EF4-FFF2-40B4-BE49-F238E27FC236}">
                <a16:creationId xmlns:a16="http://schemas.microsoft.com/office/drawing/2014/main" id="{5D8F5C25-23AF-42F2-A463-B5EE45589E01}"/>
              </a:ext>
            </a:extLst>
          </p:cNvPr>
          <p:cNvSpPr>
            <a:spLocks noGrp="1"/>
          </p:cNvSpPr>
          <p:nvPr>
            <p:ph type="title"/>
          </p:nvPr>
        </p:nvSpPr>
        <p:spPr>
          <a:xfrm>
            <a:off x="273615" y="100493"/>
            <a:ext cx="11918385" cy="519267"/>
          </a:xfrm>
        </p:spPr>
        <p:txBody>
          <a:bodyPr>
            <a:noAutofit/>
          </a:bodyPr>
          <a:lstStyle/>
          <a:p>
            <a:pPr defTabSz="180000">
              <a:defRPr/>
            </a:pPr>
            <a:r>
              <a:rPr lang="en-US" sz="2400" b="0" dirty="0">
                <a:latin typeface="Arial Black" panose="020B0A04020102020204" pitchFamily="34" charset="0"/>
                <a:cs typeface="Arial"/>
              </a:rPr>
              <a:t>Key figures acquisition / 2025 vs. 2024 full year</a:t>
            </a:r>
            <a:endParaRPr lang="en-GB" sz="2400" b="0" dirty="0">
              <a:solidFill>
                <a:srgbClr val="009597"/>
              </a:solidFill>
              <a:latin typeface="+mn-lt"/>
              <a:cs typeface="Arial"/>
            </a:endParaRPr>
          </a:p>
        </p:txBody>
      </p:sp>
      <p:sp>
        <p:nvSpPr>
          <p:cNvPr id="23" name="Espace réservé du numéro de diapositive 4">
            <a:extLst>
              <a:ext uri="{FF2B5EF4-FFF2-40B4-BE49-F238E27FC236}">
                <a16:creationId xmlns:a16="http://schemas.microsoft.com/office/drawing/2014/main" id="{9925BF3A-7B1F-4E90-AAA3-F63E22C312EC}"/>
              </a:ext>
            </a:extLst>
          </p:cNvPr>
          <p:cNvSpPr txBox="1">
            <a:spLocks/>
          </p:cNvSpPr>
          <p:nvPr/>
        </p:nvSpPr>
        <p:spPr>
          <a:xfrm>
            <a:off x="273615" y="6280243"/>
            <a:ext cx="540000"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75A587B-5814-4D9B-9598-FE9CB954CB01}" type="slidenum">
              <a:rPr lang="fr-FR" sz="1000" b="1" smtClean="0">
                <a:solidFill>
                  <a:srgbClr val="009597"/>
                </a:solidFill>
                <a:latin typeface="Arial"/>
              </a:rPr>
              <a:pPr>
                <a:defRPr/>
              </a:pPr>
              <a:t>11</a:t>
            </a:fld>
            <a:endParaRPr lang="fr-FR" sz="1000" b="1" dirty="0">
              <a:solidFill>
                <a:srgbClr val="009597"/>
              </a:solidFill>
              <a:latin typeface="Arial"/>
            </a:endParaRPr>
          </a:p>
        </p:txBody>
      </p:sp>
    </p:spTree>
    <p:extLst>
      <p:ext uri="{BB962C8B-B14F-4D97-AF65-F5344CB8AC3E}">
        <p14:creationId xmlns:p14="http://schemas.microsoft.com/office/powerpoint/2010/main" val="2525891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re 2">
            <a:extLst>
              <a:ext uri="{FF2B5EF4-FFF2-40B4-BE49-F238E27FC236}">
                <a16:creationId xmlns:a16="http://schemas.microsoft.com/office/drawing/2014/main" id="{A4171958-9B06-410B-AE30-BC548A952618}"/>
              </a:ext>
            </a:extLst>
          </p:cNvPr>
          <p:cNvSpPr>
            <a:spLocks noGrp="1"/>
          </p:cNvSpPr>
          <p:nvPr>
            <p:ph type="title"/>
          </p:nvPr>
        </p:nvSpPr>
        <p:spPr>
          <a:xfrm>
            <a:off x="273615" y="184901"/>
            <a:ext cx="11918385" cy="519267"/>
          </a:xfrm>
        </p:spPr>
        <p:txBody>
          <a:bodyPr>
            <a:noAutofit/>
          </a:bodyPr>
          <a:lstStyle/>
          <a:p>
            <a:pPr defTabSz="180000">
              <a:defRPr/>
            </a:pPr>
            <a:r>
              <a:rPr lang="en-GB" sz="2400" b="0" dirty="0">
                <a:solidFill>
                  <a:srgbClr val="009597"/>
                </a:solidFill>
                <a:latin typeface="Arial Black" panose="020B0A04020102020204" pitchFamily="34" charset="0"/>
                <a:cs typeface="Arial"/>
              </a:rPr>
              <a:t>KEY FIGURES ACQUISITION REGIONAL DIRECTION level</a:t>
            </a:r>
            <a:endParaRPr lang="en-GB" sz="2400" b="0" dirty="0">
              <a:solidFill>
                <a:srgbClr val="009597"/>
              </a:solidFill>
              <a:latin typeface="+mn-lt"/>
              <a:cs typeface="Arial"/>
            </a:endParaRPr>
          </a:p>
        </p:txBody>
      </p:sp>
      <p:pic>
        <p:nvPicPr>
          <p:cNvPr id="24" name="Picture 23">
            <a:extLst>
              <a:ext uri="{FF2B5EF4-FFF2-40B4-BE49-F238E27FC236}">
                <a16:creationId xmlns:a16="http://schemas.microsoft.com/office/drawing/2014/main" id="{CBF748A6-6D48-4F0C-8B93-09FC54DF513D}"/>
              </a:ext>
            </a:extLst>
          </p:cNvPr>
          <p:cNvPicPr>
            <a:picLocks noChangeAspect="1"/>
          </p:cNvPicPr>
          <p:nvPr/>
        </p:nvPicPr>
        <p:blipFill>
          <a:blip r:embed="rId3"/>
          <a:stretch>
            <a:fillRect/>
          </a:stretch>
        </p:blipFill>
        <p:spPr>
          <a:xfrm>
            <a:off x="311998" y="714871"/>
            <a:ext cx="11435693" cy="2529792"/>
          </a:xfrm>
          <a:prstGeom prst="rect">
            <a:avLst/>
          </a:prstGeom>
        </p:spPr>
      </p:pic>
      <p:sp>
        <p:nvSpPr>
          <p:cNvPr id="7" name="Rettangolo 42">
            <a:extLst>
              <a:ext uri="{FF2B5EF4-FFF2-40B4-BE49-F238E27FC236}">
                <a16:creationId xmlns:a16="http://schemas.microsoft.com/office/drawing/2014/main" id="{1607912C-54A5-4D05-86A3-B21DD348B8F5}"/>
              </a:ext>
            </a:extLst>
          </p:cNvPr>
          <p:cNvSpPr/>
          <p:nvPr/>
        </p:nvSpPr>
        <p:spPr>
          <a:xfrm>
            <a:off x="311998" y="3281775"/>
            <a:ext cx="11435693" cy="2861354"/>
          </a:xfrm>
          <a:prstGeom prst="rect">
            <a:avLst/>
          </a:prstGeom>
          <a:solidFill>
            <a:srgbClr val="F2F2F2">
              <a:alpha val="69804"/>
            </a:srgbClr>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numCol="1" rtlCol="0" anchor="t"/>
          <a:lstStyle/>
          <a:p>
            <a:pPr marL="285750" lvl="0" indent="-285750">
              <a:spcAft>
                <a:spcPts val="100"/>
              </a:spcAft>
              <a:buClr>
                <a:srgbClr val="008B8D"/>
              </a:buClr>
              <a:buFont typeface="Wingdings" panose="05000000000000000000" pitchFamily="2" charset="2"/>
              <a:buChar char="§"/>
              <a:defRPr/>
            </a:pPr>
            <a:r>
              <a:rPr lang="en-US" sz="1400" b="1" dirty="0">
                <a:solidFill>
                  <a:srgbClr val="009597">
                    <a:lumMod val="75000"/>
                  </a:srgbClr>
                </a:solidFill>
                <a:latin typeface="Arial" panose="020B0604020202020204" pitchFamily="34" charset="0"/>
                <a:cs typeface="Arial" panose="020B0604020202020204" pitchFamily="34" charset="0"/>
              </a:rPr>
              <a:t>The 2025 performance marks a crucial turnaround for the Regional Direction level. We have shifted from a negative net position in 2024 to a significant surplus, driven largely by a surge in new client acquisition </a:t>
            </a:r>
          </a:p>
          <a:p>
            <a:pPr lvl="0">
              <a:spcAft>
                <a:spcPts val="100"/>
              </a:spcAft>
              <a:buClr>
                <a:srgbClr val="008B8D"/>
              </a:buClr>
              <a:defRPr/>
            </a:pPr>
            <a:endParaRPr lang="en-US" sz="1400" b="1" dirty="0">
              <a:solidFill>
                <a:srgbClr val="009597">
                  <a:lumMod val="75000"/>
                </a:srgbClr>
              </a:solidFill>
              <a:latin typeface="Arial" panose="020B0604020202020204" pitchFamily="34" charset="0"/>
              <a:cs typeface="Arial" panose="020B0604020202020204" pitchFamily="34" charset="0"/>
            </a:endParaRPr>
          </a:p>
          <a:p>
            <a:pPr marL="285750" lvl="0" indent="-285750">
              <a:spcAft>
                <a:spcPts val="100"/>
              </a:spcAft>
              <a:buClr>
                <a:srgbClr val="008B8D"/>
              </a:buClr>
              <a:buFont typeface="Wingdings" panose="05000000000000000000" pitchFamily="2" charset="2"/>
              <a:buChar char="§"/>
              <a:defRPr/>
            </a:pPr>
            <a:r>
              <a:rPr lang="en-US" sz="1400" b="1" dirty="0">
                <a:solidFill>
                  <a:srgbClr val="009597">
                    <a:lumMod val="75000"/>
                  </a:srgbClr>
                </a:solidFill>
                <a:latin typeface="Arial" panose="020B0604020202020204" pitchFamily="34" charset="0"/>
                <a:cs typeface="Arial" panose="020B0604020202020204" pitchFamily="34" charset="0"/>
              </a:rPr>
              <a:t>Acquisition rate doubled from 9% to 18%, signaling a highly effective sales strategy and improved market penetration</a:t>
            </a:r>
          </a:p>
          <a:p>
            <a:pPr lvl="0">
              <a:spcAft>
                <a:spcPts val="100"/>
              </a:spcAft>
              <a:buClr>
                <a:srgbClr val="008B8D"/>
              </a:buClr>
              <a:defRPr/>
            </a:pPr>
            <a:endParaRPr lang="en-US" sz="1400" b="1" dirty="0">
              <a:solidFill>
                <a:srgbClr val="009597">
                  <a:lumMod val="75000"/>
                </a:srgbClr>
              </a:solidFill>
              <a:latin typeface="Arial" panose="020B0604020202020204" pitchFamily="34" charset="0"/>
              <a:cs typeface="Arial" panose="020B0604020202020204" pitchFamily="34" charset="0"/>
            </a:endParaRPr>
          </a:p>
          <a:p>
            <a:pPr marL="285750" lvl="0" indent="-285750">
              <a:spcAft>
                <a:spcPts val="100"/>
              </a:spcAft>
              <a:buClr>
                <a:srgbClr val="008B8D"/>
              </a:buClr>
              <a:buFont typeface="Wingdings" panose="05000000000000000000" pitchFamily="2" charset="2"/>
              <a:buChar char="§"/>
              <a:defRPr/>
            </a:pPr>
            <a:r>
              <a:rPr lang="en-US" sz="1400" b="1" dirty="0">
                <a:solidFill>
                  <a:srgbClr val="009597">
                    <a:lumMod val="75000"/>
                  </a:srgbClr>
                </a:solidFill>
                <a:latin typeface="Arial" panose="020B0604020202020204" pitchFamily="34" charset="0"/>
                <a:cs typeface="Arial" panose="020B0604020202020204" pitchFamily="34" charset="0"/>
              </a:rPr>
              <a:t>We successfully reversed a (22) client deficit in 2024 to a massive +721 net gain in 2025</a:t>
            </a:r>
          </a:p>
          <a:p>
            <a:pPr lvl="0">
              <a:spcAft>
                <a:spcPts val="100"/>
              </a:spcAft>
              <a:buClr>
                <a:srgbClr val="008B8D"/>
              </a:buClr>
              <a:defRPr/>
            </a:pPr>
            <a:endParaRPr lang="en-US" sz="1400" b="1" dirty="0">
              <a:solidFill>
                <a:srgbClr val="009597">
                  <a:lumMod val="75000"/>
                </a:srgbClr>
              </a:solidFill>
              <a:latin typeface="Arial" panose="020B0604020202020204" pitchFamily="34" charset="0"/>
              <a:cs typeface="Arial" panose="020B0604020202020204" pitchFamily="34" charset="0"/>
            </a:endParaRPr>
          </a:p>
          <a:p>
            <a:pPr marL="285750" lvl="0" indent="-285750">
              <a:spcAft>
                <a:spcPts val="100"/>
              </a:spcAft>
              <a:buClr>
                <a:srgbClr val="008B8D"/>
              </a:buClr>
              <a:buFont typeface="Wingdings" panose="05000000000000000000" pitchFamily="2" charset="2"/>
              <a:buChar char="§"/>
              <a:defRPr/>
            </a:pPr>
            <a:r>
              <a:rPr lang="en-US" sz="1400" b="1" dirty="0">
                <a:solidFill>
                  <a:srgbClr val="009597">
                    <a:lumMod val="75000"/>
                  </a:srgbClr>
                </a:solidFill>
                <a:latin typeface="Arial" panose="020B0604020202020204" pitchFamily="34" charset="0"/>
                <a:cs typeface="Arial" panose="020B0604020202020204" pitchFamily="34" charset="0"/>
              </a:rPr>
              <a:t>Pros. Under the Retail LOB segment was the primary engine of our 2025 growth, with 82% acquisition rate </a:t>
            </a:r>
          </a:p>
          <a:p>
            <a:pPr lvl="0">
              <a:spcAft>
                <a:spcPts val="100"/>
              </a:spcAft>
              <a:buClr>
                <a:srgbClr val="008B8D"/>
              </a:buClr>
              <a:defRPr/>
            </a:pPr>
            <a:endParaRPr lang="en-US" sz="1400" b="1" dirty="0">
              <a:solidFill>
                <a:srgbClr val="009597">
                  <a:lumMod val="75000"/>
                </a:srgbClr>
              </a:solidFill>
              <a:latin typeface="Arial" panose="020B0604020202020204" pitchFamily="34" charset="0"/>
              <a:cs typeface="Arial" panose="020B0604020202020204" pitchFamily="34" charset="0"/>
            </a:endParaRPr>
          </a:p>
          <a:p>
            <a:pPr marL="285750" lvl="0" indent="-285750">
              <a:spcAft>
                <a:spcPts val="100"/>
              </a:spcAft>
              <a:buClr>
                <a:srgbClr val="008B8D"/>
              </a:buClr>
              <a:buFont typeface="Wingdings" panose="05000000000000000000" pitchFamily="2" charset="2"/>
              <a:buChar char="§"/>
              <a:defRPr/>
            </a:pPr>
            <a:r>
              <a:rPr lang="en-US" sz="1400" b="1" dirty="0">
                <a:solidFill>
                  <a:srgbClr val="009597">
                    <a:lumMod val="75000"/>
                  </a:srgbClr>
                </a:solidFill>
                <a:latin typeface="Arial" panose="020B0604020202020204" pitchFamily="34" charset="0"/>
                <a:cs typeface="Arial" panose="020B0604020202020204" pitchFamily="34" charset="0"/>
              </a:rPr>
              <a:t>Negative figures in the lost Clients and net balance columns are a result of targeted portfolio cleanup missions and the offboarding of dormant accounts to improve overall SME portfolio health</a:t>
            </a:r>
          </a:p>
          <a:p>
            <a:pPr marL="285750" lvl="0" indent="-285750">
              <a:spcAft>
                <a:spcPts val="100"/>
              </a:spcAft>
              <a:buClr>
                <a:srgbClr val="008B8D"/>
              </a:buClr>
              <a:buFont typeface="Wingdings" panose="05000000000000000000" pitchFamily="2" charset="2"/>
              <a:buChar char="§"/>
              <a:defRPr/>
            </a:pPr>
            <a:endParaRPr lang="en-US" sz="1400" b="1" dirty="0">
              <a:solidFill>
                <a:srgbClr val="009597">
                  <a:lumMod val="75000"/>
                </a:srgbClr>
              </a:solidFill>
              <a:latin typeface="Arial" panose="020B0604020202020204" pitchFamily="34" charset="0"/>
              <a:cs typeface="Arial" panose="020B0604020202020204" pitchFamily="34" charset="0"/>
            </a:endParaRPr>
          </a:p>
        </p:txBody>
      </p:sp>
      <p:sp>
        <p:nvSpPr>
          <p:cNvPr id="5" name="Espace réservé du numéro de diapositive 4">
            <a:extLst>
              <a:ext uri="{FF2B5EF4-FFF2-40B4-BE49-F238E27FC236}">
                <a16:creationId xmlns:a16="http://schemas.microsoft.com/office/drawing/2014/main" id="{DE702568-8980-463B-869F-1DD378B48003}"/>
              </a:ext>
            </a:extLst>
          </p:cNvPr>
          <p:cNvSpPr txBox="1">
            <a:spLocks/>
          </p:cNvSpPr>
          <p:nvPr/>
        </p:nvSpPr>
        <p:spPr>
          <a:xfrm>
            <a:off x="273615" y="6280243"/>
            <a:ext cx="540000"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75A587B-5814-4D9B-9598-FE9CB954CB01}" type="slidenum">
              <a:rPr lang="fr-FR" sz="1000" b="1" smtClean="0">
                <a:solidFill>
                  <a:srgbClr val="009597"/>
                </a:solidFill>
                <a:latin typeface="Arial"/>
              </a:rPr>
              <a:pPr>
                <a:defRPr/>
              </a:pPr>
              <a:t>12</a:t>
            </a:fld>
            <a:endParaRPr lang="fr-FR" sz="1000" b="1" dirty="0">
              <a:solidFill>
                <a:srgbClr val="009597"/>
              </a:solidFill>
              <a:latin typeface="Arial"/>
            </a:endParaRPr>
          </a:p>
        </p:txBody>
      </p:sp>
    </p:spTree>
    <p:extLst>
      <p:ext uri="{BB962C8B-B14F-4D97-AF65-F5344CB8AC3E}">
        <p14:creationId xmlns:p14="http://schemas.microsoft.com/office/powerpoint/2010/main" val="4154137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39F73CF7-0DFE-41D0-ADB5-5B2FF769B402}"/>
              </a:ext>
            </a:extLst>
          </p:cNvPr>
          <p:cNvSpPr>
            <a:spLocks noGrp="1"/>
          </p:cNvSpPr>
          <p:nvPr>
            <p:ph type="title"/>
          </p:nvPr>
        </p:nvSpPr>
        <p:spPr>
          <a:xfrm>
            <a:off x="170765" y="228519"/>
            <a:ext cx="12185065" cy="753532"/>
          </a:xfrm>
        </p:spPr>
        <p:txBody>
          <a:bodyPr>
            <a:normAutofit/>
          </a:bodyPr>
          <a:lstStyle/>
          <a:p>
            <a:r>
              <a:rPr lang="pl-PL" dirty="0"/>
              <a:t>ACQUISITION </a:t>
            </a:r>
            <a:r>
              <a:rPr lang="fr-FR" dirty="0"/>
              <a:t>by Channel</a:t>
            </a:r>
            <a:endParaRPr lang="pl-PL" dirty="0"/>
          </a:p>
        </p:txBody>
      </p:sp>
      <p:sp>
        <p:nvSpPr>
          <p:cNvPr id="7" name="Strzałka: w dół 6">
            <a:extLst>
              <a:ext uri="{FF2B5EF4-FFF2-40B4-BE49-F238E27FC236}">
                <a16:creationId xmlns:a16="http://schemas.microsoft.com/office/drawing/2014/main" id="{28D72E7F-F7AA-42FF-9A86-921A60AE6263}"/>
              </a:ext>
            </a:extLst>
          </p:cNvPr>
          <p:cNvSpPr/>
          <p:nvPr/>
        </p:nvSpPr>
        <p:spPr>
          <a:xfrm>
            <a:off x="9723219" y="590102"/>
            <a:ext cx="2129790" cy="391949"/>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600" b="1" i="0" u="none" strike="noStrike" kern="1200" cap="none" spc="0" normalizeH="0" baseline="0" noProof="0" dirty="0">
                <a:ln>
                  <a:noFill/>
                </a:ln>
                <a:solidFill>
                  <a:srgbClr val="FFFFFF"/>
                </a:solidFill>
                <a:effectLst/>
                <a:uLnTx/>
                <a:uFillTx/>
                <a:latin typeface="Arial"/>
                <a:ea typeface="+mn-ea"/>
                <a:cs typeface="+mn-cs"/>
              </a:rPr>
              <a:t>+ </a:t>
            </a:r>
            <a:r>
              <a:rPr kumimoji="0" lang="en-US" sz="1600" b="1" i="0" u="none" strike="noStrike" kern="1200" cap="none" spc="0" normalizeH="0" baseline="0" noProof="0" dirty="0">
                <a:ln>
                  <a:noFill/>
                </a:ln>
                <a:solidFill>
                  <a:srgbClr val="FFFFFF"/>
                </a:solidFill>
                <a:effectLst/>
                <a:uLnTx/>
                <a:uFillTx/>
                <a:latin typeface="Arial"/>
                <a:ea typeface="+mn-ea"/>
                <a:cs typeface="+mn-cs"/>
              </a:rPr>
              <a:t>109</a:t>
            </a:r>
            <a:r>
              <a:rPr kumimoji="0" lang="pl-PL" sz="1600" b="1" i="0" u="none" strike="noStrike" kern="1200" cap="none" spc="0" normalizeH="0" baseline="0" noProof="0" dirty="0">
                <a:ln>
                  <a:noFill/>
                </a:ln>
                <a:solidFill>
                  <a:srgbClr val="FFFFFF"/>
                </a:solidFill>
                <a:effectLst/>
                <a:uLnTx/>
                <a:uFillTx/>
                <a:latin typeface="Arial"/>
                <a:ea typeface="+mn-ea"/>
                <a:cs typeface="+mn-cs"/>
              </a:rPr>
              <a:t>%</a:t>
            </a:r>
          </a:p>
        </p:txBody>
      </p:sp>
      <p:graphicFrame>
        <p:nvGraphicFramePr>
          <p:cNvPr id="18" name="Table 17">
            <a:extLst>
              <a:ext uri="{FF2B5EF4-FFF2-40B4-BE49-F238E27FC236}">
                <a16:creationId xmlns:a16="http://schemas.microsoft.com/office/drawing/2014/main" id="{48E4DCF9-192F-4196-850E-9F7BCFB66BC4}"/>
              </a:ext>
            </a:extLst>
          </p:cNvPr>
          <p:cNvGraphicFramePr>
            <a:graphicFrameLocks noGrp="1"/>
          </p:cNvGraphicFramePr>
          <p:nvPr/>
        </p:nvGraphicFramePr>
        <p:xfrm>
          <a:off x="485312" y="1102225"/>
          <a:ext cx="11131892" cy="2326772"/>
        </p:xfrm>
        <a:graphic>
          <a:graphicData uri="http://schemas.openxmlformats.org/drawingml/2006/table">
            <a:tbl>
              <a:tblPr/>
              <a:tblGrid>
                <a:gridCol w="1490213">
                  <a:extLst>
                    <a:ext uri="{9D8B030D-6E8A-4147-A177-3AD203B41FA5}">
                      <a16:colId xmlns:a16="http://schemas.microsoft.com/office/drawing/2014/main" val="2921344457"/>
                    </a:ext>
                  </a:extLst>
                </a:gridCol>
                <a:gridCol w="502947">
                  <a:extLst>
                    <a:ext uri="{9D8B030D-6E8A-4147-A177-3AD203B41FA5}">
                      <a16:colId xmlns:a16="http://schemas.microsoft.com/office/drawing/2014/main" val="3653558008"/>
                    </a:ext>
                  </a:extLst>
                </a:gridCol>
                <a:gridCol w="536477">
                  <a:extLst>
                    <a:ext uri="{9D8B030D-6E8A-4147-A177-3AD203B41FA5}">
                      <a16:colId xmlns:a16="http://schemas.microsoft.com/office/drawing/2014/main" val="2194928398"/>
                    </a:ext>
                  </a:extLst>
                </a:gridCol>
                <a:gridCol w="558830">
                  <a:extLst>
                    <a:ext uri="{9D8B030D-6E8A-4147-A177-3AD203B41FA5}">
                      <a16:colId xmlns:a16="http://schemas.microsoft.com/office/drawing/2014/main" val="2480102855"/>
                    </a:ext>
                  </a:extLst>
                </a:gridCol>
                <a:gridCol w="525301">
                  <a:extLst>
                    <a:ext uri="{9D8B030D-6E8A-4147-A177-3AD203B41FA5}">
                      <a16:colId xmlns:a16="http://schemas.microsoft.com/office/drawing/2014/main" val="1020516423"/>
                    </a:ext>
                  </a:extLst>
                </a:gridCol>
                <a:gridCol w="581183">
                  <a:extLst>
                    <a:ext uri="{9D8B030D-6E8A-4147-A177-3AD203B41FA5}">
                      <a16:colId xmlns:a16="http://schemas.microsoft.com/office/drawing/2014/main" val="1261063387"/>
                    </a:ext>
                  </a:extLst>
                </a:gridCol>
                <a:gridCol w="514123">
                  <a:extLst>
                    <a:ext uri="{9D8B030D-6E8A-4147-A177-3AD203B41FA5}">
                      <a16:colId xmlns:a16="http://schemas.microsoft.com/office/drawing/2014/main" val="1332335815"/>
                    </a:ext>
                  </a:extLst>
                </a:gridCol>
                <a:gridCol w="491770">
                  <a:extLst>
                    <a:ext uri="{9D8B030D-6E8A-4147-A177-3AD203B41FA5}">
                      <a16:colId xmlns:a16="http://schemas.microsoft.com/office/drawing/2014/main" val="1873298886"/>
                    </a:ext>
                  </a:extLst>
                </a:gridCol>
                <a:gridCol w="547654">
                  <a:extLst>
                    <a:ext uri="{9D8B030D-6E8A-4147-A177-3AD203B41FA5}">
                      <a16:colId xmlns:a16="http://schemas.microsoft.com/office/drawing/2014/main" val="894700625"/>
                    </a:ext>
                  </a:extLst>
                </a:gridCol>
                <a:gridCol w="536477">
                  <a:extLst>
                    <a:ext uri="{9D8B030D-6E8A-4147-A177-3AD203B41FA5}">
                      <a16:colId xmlns:a16="http://schemas.microsoft.com/office/drawing/2014/main" val="3542381338"/>
                    </a:ext>
                  </a:extLst>
                </a:gridCol>
                <a:gridCol w="514123">
                  <a:extLst>
                    <a:ext uri="{9D8B030D-6E8A-4147-A177-3AD203B41FA5}">
                      <a16:colId xmlns:a16="http://schemas.microsoft.com/office/drawing/2014/main" val="322036396"/>
                    </a:ext>
                  </a:extLst>
                </a:gridCol>
                <a:gridCol w="558830">
                  <a:extLst>
                    <a:ext uri="{9D8B030D-6E8A-4147-A177-3AD203B41FA5}">
                      <a16:colId xmlns:a16="http://schemas.microsoft.com/office/drawing/2014/main" val="3249223858"/>
                    </a:ext>
                  </a:extLst>
                </a:gridCol>
                <a:gridCol w="536477">
                  <a:extLst>
                    <a:ext uri="{9D8B030D-6E8A-4147-A177-3AD203B41FA5}">
                      <a16:colId xmlns:a16="http://schemas.microsoft.com/office/drawing/2014/main" val="1814500147"/>
                    </a:ext>
                  </a:extLst>
                </a:gridCol>
                <a:gridCol w="122943">
                  <a:extLst>
                    <a:ext uri="{9D8B030D-6E8A-4147-A177-3AD203B41FA5}">
                      <a16:colId xmlns:a16="http://schemas.microsoft.com/office/drawing/2014/main" val="3610851298"/>
                    </a:ext>
                  </a:extLst>
                </a:gridCol>
                <a:gridCol w="715302">
                  <a:extLst>
                    <a:ext uri="{9D8B030D-6E8A-4147-A177-3AD203B41FA5}">
                      <a16:colId xmlns:a16="http://schemas.microsoft.com/office/drawing/2014/main" val="794200250"/>
                    </a:ext>
                  </a:extLst>
                </a:gridCol>
                <a:gridCol w="715302">
                  <a:extLst>
                    <a:ext uri="{9D8B030D-6E8A-4147-A177-3AD203B41FA5}">
                      <a16:colId xmlns:a16="http://schemas.microsoft.com/office/drawing/2014/main" val="2664955833"/>
                    </a:ext>
                  </a:extLst>
                </a:gridCol>
                <a:gridCol w="119217">
                  <a:extLst>
                    <a:ext uri="{9D8B030D-6E8A-4147-A177-3AD203B41FA5}">
                      <a16:colId xmlns:a16="http://schemas.microsoft.com/office/drawing/2014/main" val="3911520389"/>
                    </a:ext>
                  </a:extLst>
                </a:gridCol>
                <a:gridCol w="849421">
                  <a:extLst>
                    <a:ext uri="{9D8B030D-6E8A-4147-A177-3AD203B41FA5}">
                      <a16:colId xmlns:a16="http://schemas.microsoft.com/office/drawing/2014/main" val="3190969180"/>
                    </a:ext>
                  </a:extLst>
                </a:gridCol>
                <a:gridCol w="715302">
                  <a:extLst>
                    <a:ext uri="{9D8B030D-6E8A-4147-A177-3AD203B41FA5}">
                      <a16:colId xmlns:a16="http://schemas.microsoft.com/office/drawing/2014/main" val="2592802062"/>
                    </a:ext>
                  </a:extLst>
                </a:gridCol>
              </a:tblGrid>
              <a:tr h="332396">
                <a:tc rowSpan="2">
                  <a:txBody>
                    <a:bodyPr/>
                    <a:lstStyle/>
                    <a:p>
                      <a:pPr algn="ctr" fontAlgn="ctr"/>
                      <a:r>
                        <a:rPr lang="en-US" sz="1400" b="1" i="0" u="none" strike="noStrike" dirty="0">
                          <a:solidFill>
                            <a:srgbClr val="FFFFFF"/>
                          </a:solidFill>
                          <a:effectLst/>
                          <a:latin typeface="Calibri" panose="020F0502020204030204" pitchFamily="34" charset="0"/>
                        </a:rPr>
                        <a:t>Acquisition 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gridSpan="12">
                  <a:txBody>
                    <a:bodyPr/>
                    <a:lstStyle/>
                    <a:p>
                      <a:pPr algn="ctr" fontAlgn="b"/>
                      <a:r>
                        <a:rPr lang="en-US" sz="1400" b="1" i="0" u="none" strike="noStrike">
                          <a:solidFill>
                            <a:srgbClr val="FFFFFF"/>
                          </a:solidFill>
                          <a:effectLst/>
                          <a:latin typeface="Calibri" panose="020F0502020204030204" pitchFamily="34" charset="0"/>
                        </a:rPr>
                        <a:t>Year 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400" b="1" i="0" u="none" strike="noStrike">
                          <a:solidFill>
                            <a:srgbClr val="FFFFFF"/>
                          </a:solidFill>
                          <a:effectLst/>
                          <a:latin typeface="Calibri" panose="020F0502020204030204" pitchFamily="34" charset="0"/>
                        </a:rPr>
                        <a:t>Y2024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ctr"/>
                      <a:r>
                        <a:rPr lang="en-US" sz="1400" b="1" i="0" u="none" strike="noStrike">
                          <a:solidFill>
                            <a:srgbClr val="FFFFFF"/>
                          </a:solidFill>
                          <a:effectLst/>
                          <a:latin typeface="Calibri" panose="020F0502020204030204" pitchFamily="34" charset="0"/>
                        </a:rPr>
                        <a:t>Y2025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ctr" fontAlgn="b"/>
                      <a:r>
                        <a:rPr lang="en-US" sz="1400" b="1" i="0" u="none" strike="noStrike">
                          <a:solidFill>
                            <a:srgbClr val="FFFFFF"/>
                          </a:solidFill>
                          <a:effectLst/>
                          <a:latin typeface="Calibri" panose="020F0502020204030204" pitchFamily="34" charset="0"/>
                        </a:rPr>
                        <a:t>2025 Vs. 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hMerge="1">
                  <a:txBody>
                    <a:bodyPr/>
                    <a:lstStyle/>
                    <a:p>
                      <a:endParaRPr lang="en-US"/>
                    </a:p>
                  </a:txBody>
                  <a:tcPr/>
                </a:tc>
                <a:extLst>
                  <a:ext uri="{0D108BD9-81ED-4DB2-BD59-A6C34878D82A}">
                    <a16:rowId xmlns:a16="http://schemas.microsoft.com/office/drawing/2014/main" val="779593352"/>
                  </a:ext>
                </a:extLst>
              </a:tr>
              <a:tr h="332396">
                <a:tc vMerge="1">
                  <a:txBody>
                    <a:bodyPr/>
                    <a:lstStyle/>
                    <a:p>
                      <a:endParaRPr lang="en-US"/>
                    </a:p>
                  </a:txBody>
                  <a:tcPr/>
                </a:tc>
                <a:tc>
                  <a:txBody>
                    <a:bodyPr/>
                    <a:lstStyle/>
                    <a:p>
                      <a:pPr algn="ctr" fontAlgn="ctr"/>
                      <a:r>
                        <a:rPr lang="en-US" sz="1400" b="1" i="0" u="none" strike="noStrike">
                          <a:solidFill>
                            <a:srgbClr val="FFFFFF"/>
                          </a:solidFill>
                          <a:effectLst/>
                          <a:latin typeface="Calibri" panose="020F0502020204030204" pitchFamily="34" charset="0"/>
                        </a:rPr>
                        <a:t>Jan.25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ctr"/>
                      <a:r>
                        <a:rPr lang="en-US" sz="1400" b="1" i="0" u="none" strike="noStrike">
                          <a:solidFill>
                            <a:srgbClr val="FFFFFF"/>
                          </a:solidFill>
                          <a:effectLst/>
                          <a:latin typeface="Calibri" panose="020F0502020204030204" pitchFamily="34" charset="0"/>
                        </a:rPr>
                        <a:t>Feb.25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ctr"/>
                      <a:r>
                        <a:rPr lang="en-US" sz="1400" b="1" i="0" u="none" strike="noStrike">
                          <a:solidFill>
                            <a:srgbClr val="FFFFFF"/>
                          </a:solidFill>
                          <a:effectLst/>
                          <a:latin typeface="Calibri" panose="020F0502020204030204" pitchFamily="34" charset="0"/>
                        </a:rPr>
                        <a:t>Mar.25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ctr"/>
                      <a:r>
                        <a:rPr lang="en-US" sz="1400" b="1" i="0" u="none" strike="noStrike">
                          <a:solidFill>
                            <a:srgbClr val="FFFFFF"/>
                          </a:solidFill>
                          <a:effectLst/>
                          <a:latin typeface="Calibri" panose="020F0502020204030204" pitchFamily="34" charset="0"/>
                        </a:rPr>
                        <a:t>Apr.25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ctr"/>
                      <a:r>
                        <a:rPr lang="en-US" sz="1400" b="1" i="0" u="none" strike="noStrike">
                          <a:solidFill>
                            <a:srgbClr val="FFFFFF"/>
                          </a:solidFill>
                          <a:effectLst/>
                          <a:latin typeface="Calibri" panose="020F0502020204030204" pitchFamily="34" charset="0"/>
                        </a:rPr>
                        <a:t>May.25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ctr"/>
                      <a:r>
                        <a:rPr lang="en-US" sz="1400" b="1" i="0" u="none" strike="noStrike">
                          <a:solidFill>
                            <a:srgbClr val="FFFFFF"/>
                          </a:solidFill>
                          <a:effectLst/>
                          <a:latin typeface="Calibri" panose="020F0502020204030204" pitchFamily="34" charset="0"/>
                        </a:rPr>
                        <a:t>Jun.25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ctr"/>
                      <a:r>
                        <a:rPr lang="en-US" sz="1400" b="1" i="0" u="none" strike="noStrike">
                          <a:solidFill>
                            <a:srgbClr val="FFFFFF"/>
                          </a:solidFill>
                          <a:effectLst/>
                          <a:latin typeface="Calibri" panose="020F0502020204030204" pitchFamily="34" charset="0"/>
                        </a:rPr>
                        <a:t>Jul.25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ctr"/>
                      <a:r>
                        <a:rPr lang="en-US" sz="1400" b="1" i="0" u="none" strike="noStrike">
                          <a:solidFill>
                            <a:srgbClr val="FFFFFF"/>
                          </a:solidFill>
                          <a:effectLst/>
                          <a:latin typeface="Calibri" panose="020F0502020204030204" pitchFamily="34" charset="0"/>
                        </a:rPr>
                        <a:t>Aug.25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ctr"/>
                      <a:r>
                        <a:rPr lang="en-US" sz="1400" b="1" i="0" u="none" strike="noStrike">
                          <a:solidFill>
                            <a:srgbClr val="FFFFFF"/>
                          </a:solidFill>
                          <a:effectLst/>
                          <a:latin typeface="Calibri" panose="020F0502020204030204" pitchFamily="34" charset="0"/>
                        </a:rPr>
                        <a:t>Sep.25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ctr"/>
                      <a:r>
                        <a:rPr lang="en-US" sz="1400" b="1" i="0" u="none" strike="noStrike">
                          <a:solidFill>
                            <a:srgbClr val="FFFFFF"/>
                          </a:solidFill>
                          <a:effectLst/>
                          <a:latin typeface="Calibri" panose="020F0502020204030204" pitchFamily="34" charset="0"/>
                        </a:rPr>
                        <a:t>Oct.25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ctr"/>
                      <a:r>
                        <a:rPr lang="en-US" sz="1400" b="1" i="0" u="none" strike="noStrike">
                          <a:solidFill>
                            <a:srgbClr val="FFFFFF"/>
                          </a:solidFill>
                          <a:effectLst/>
                          <a:latin typeface="Calibri" panose="020F0502020204030204" pitchFamily="34" charset="0"/>
                        </a:rPr>
                        <a:t>Nov.25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ctr"/>
                      <a:r>
                        <a:rPr lang="en-US" sz="1400" b="1" i="0" u="none" strike="noStrike">
                          <a:solidFill>
                            <a:srgbClr val="FFFFFF"/>
                          </a:solidFill>
                          <a:effectLst/>
                          <a:latin typeface="Calibri" panose="020F0502020204030204" pitchFamily="34" charset="0"/>
                        </a:rPr>
                        <a:t>Dec.25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400" b="1" i="0" u="none" strike="noStrike">
                          <a:solidFill>
                            <a:srgbClr val="FFFFFF"/>
                          </a:solidFill>
                          <a:effectLst/>
                          <a:latin typeface="Calibri" panose="020F050202020403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ctr"/>
                      <a:r>
                        <a:rPr lang="en-US" sz="1400" b="1" i="0" u="none" strike="noStrike">
                          <a:solidFill>
                            <a:srgbClr val="FFFFFF"/>
                          </a:solidFill>
                          <a:effectLst/>
                          <a:latin typeface="Calibri" panose="020F050202020403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400" b="1" i="0" u="none" strike="noStrike">
                          <a:solidFill>
                            <a:srgbClr val="FFFFFF"/>
                          </a:solidFill>
                          <a:effectLst/>
                          <a:latin typeface="Calibri" panose="020F0502020204030204" pitchFamily="34" charset="0"/>
                        </a:rPr>
                        <a:t>Change 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b"/>
                      <a:r>
                        <a:rPr lang="en-US" sz="1400" b="1" i="0" u="none" strike="noStrike">
                          <a:solidFill>
                            <a:srgbClr val="FFFFFF"/>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extLst>
                  <a:ext uri="{0D108BD9-81ED-4DB2-BD59-A6C34878D82A}">
                    <a16:rowId xmlns:a16="http://schemas.microsoft.com/office/drawing/2014/main" val="2407293142"/>
                  </a:ext>
                </a:extLst>
              </a:tr>
              <a:tr h="332396">
                <a:tc>
                  <a:txBody>
                    <a:bodyPr/>
                    <a:lstStyle/>
                    <a:p>
                      <a:pPr algn="l" fontAlgn="b"/>
                      <a:r>
                        <a:rPr lang="en-US" sz="1400" b="0" i="0" u="none" strike="noStrike">
                          <a:solidFill>
                            <a:srgbClr val="000000"/>
                          </a:solidFill>
                          <a:effectLst/>
                          <a:latin typeface="Calibri" panose="020F0502020204030204" pitchFamily="34" charset="0"/>
                        </a:rPr>
                        <a:t>SMEs</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Calibri" panose="020F0502020204030204" pitchFamily="34" charset="0"/>
                        </a:rPr>
                        <a:t>42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Calibri" panose="020F0502020204030204" pitchFamily="34" charset="0"/>
                        </a:rPr>
                        <a:t>43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Calibri" panose="020F0502020204030204" pitchFamily="34" charset="0"/>
                        </a:rPr>
                        <a:t>42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Calibri" panose="020F0502020204030204" pitchFamily="34" charset="0"/>
                        </a:rPr>
                        <a:t>30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Calibri" panose="020F0502020204030204" pitchFamily="34" charset="0"/>
                        </a:rPr>
                        <a:t>36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Calibri" panose="020F0502020204030204" pitchFamily="34" charset="0"/>
                        </a:rPr>
                        <a:t>35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Calibri" panose="020F0502020204030204" pitchFamily="34" charset="0"/>
                        </a:rPr>
                        <a:t>45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Calibri" panose="020F0502020204030204" pitchFamily="34" charset="0"/>
                        </a:rPr>
                        <a:t>46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Calibri" panose="020F0502020204030204" pitchFamily="34" charset="0"/>
                        </a:rPr>
                        <a:t>50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Calibri" panose="020F0502020204030204" pitchFamily="34" charset="0"/>
                        </a:rPr>
                        <a:t>40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Calibri" panose="020F0502020204030204" pitchFamily="34" charset="0"/>
                        </a:rPr>
                        <a:t>56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Calibri" panose="020F0502020204030204" pitchFamily="34" charset="0"/>
                        </a:rPr>
                        <a:t>47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474 </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400" b="0" i="0" u="none" strike="noStrike">
                          <a:solidFill>
                            <a:srgbClr val="000000"/>
                          </a:solidFill>
                          <a:effectLst/>
                          <a:latin typeface="Calibri" panose="020F0502020204030204" pitchFamily="34" charset="0"/>
                        </a:rPr>
                        <a:t>512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38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400" b="0" i="0" u="none" strike="noStrike">
                          <a:solidFill>
                            <a:srgbClr val="000000"/>
                          </a:solidFill>
                          <a:effectLst/>
                          <a:latin typeface="Calibri" panose="020F0502020204030204" pitchFamily="34" charset="0"/>
                        </a:rPr>
                        <a:t>8%</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90314964"/>
                  </a:ext>
                </a:extLst>
              </a:tr>
              <a:tr h="332396">
                <a:tc>
                  <a:txBody>
                    <a:bodyPr/>
                    <a:lstStyle/>
                    <a:p>
                      <a:pPr algn="l" fontAlgn="b"/>
                      <a:r>
                        <a:rPr lang="en-US" sz="1400" b="0" i="0" u="none" strike="noStrike">
                          <a:solidFill>
                            <a:srgbClr val="000000"/>
                          </a:solidFill>
                          <a:effectLst/>
                          <a:latin typeface="Calibri" panose="020F0502020204030204" pitchFamily="34" charset="0"/>
                        </a:rPr>
                        <a:t>Agri</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0 </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0 </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1 </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1 </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0 </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0 </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0 </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0 </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0 </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0 </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0 </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1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0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3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3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#DIV/0!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84089289"/>
                  </a:ext>
                </a:extLst>
              </a:tr>
              <a:tr h="332396">
                <a:tc>
                  <a:txBody>
                    <a:bodyPr/>
                    <a:lstStyle/>
                    <a:p>
                      <a:pPr algn="l" fontAlgn="b"/>
                      <a:r>
                        <a:rPr lang="en-US" sz="1400" b="0" i="0" u="none" strike="noStrike">
                          <a:solidFill>
                            <a:srgbClr val="000000"/>
                          </a:solidFill>
                          <a:effectLst/>
                          <a:latin typeface="Calibri" panose="020F0502020204030204" pitchFamily="34" charset="0"/>
                        </a:rPr>
                        <a:t>Pros. Branches</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0 </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0 </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0 </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0 </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0 </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0 </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14 </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33 </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47 </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82 </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68 </a:t>
                      </a:r>
                    </a:p>
                  </a:txBody>
                  <a:tcPr marL="9525" marR="9525" marT="9525"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3 </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150 </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247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97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65%</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36497592"/>
                  </a:ext>
                </a:extLst>
              </a:tr>
              <a:tr h="332396">
                <a:tc>
                  <a:txBody>
                    <a:bodyPr/>
                    <a:lstStyle/>
                    <a:p>
                      <a:pPr algn="l" fontAlgn="b"/>
                      <a:r>
                        <a:rPr lang="en-US" sz="1400" b="0" i="0" u="none" strike="noStrike">
                          <a:solidFill>
                            <a:srgbClr val="000000"/>
                          </a:solidFill>
                          <a:effectLst/>
                          <a:latin typeface="Calibri" panose="020F0502020204030204" pitchFamily="34" charset="0"/>
                        </a:rPr>
                        <a:t>Pros. Direct Sales</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0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0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0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0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0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0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48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92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154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166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143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5 </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400" b="0" i="0" u="none" strike="noStrike">
                          <a:solidFill>
                            <a:srgbClr val="000000"/>
                          </a:solidFill>
                          <a:effectLst/>
                          <a:latin typeface="Calibri" panose="020F0502020204030204" pitchFamily="34" charset="0"/>
                        </a:rPr>
                        <a:t>32 </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608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576 </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1800%</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0450091"/>
                  </a:ext>
                </a:extLst>
              </a:tr>
              <a:tr h="332396">
                <a:tc>
                  <a:txBody>
                    <a:bodyPr/>
                    <a:lstStyle/>
                    <a:p>
                      <a:pPr algn="ctr" fontAlgn="b"/>
                      <a:r>
                        <a:rPr lang="en-US" sz="1400" b="1" i="0" u="none" strike="noStrike">
                          <a:solidFill>
                            <a:srgbClr val="FFFFFF"/>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b"/>
                      <a:r>
                        <a:rPr lang="en-US" sz="1400" b="1" i="0" u="none" strike="noStrike">
                          <a:solidFill>
                            <a:srgbClr val="FFFFFF"/>
                          </a:solidFill>
                          <a:effectLst/>
                          <a:latin typeface="Calibri" panose="020F0502020204030204" pitchFamily="34" charset="0"/>
                        </a:rPr>
                        <a:t>42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b"/>
                      <a:r>
                        <a:rPr lang="en-US" sz="1400" b="1" i="0" u="none" strike="noStrike">
                          <a:solidFill>
                            <a:srgbClr val="FFFFFF"/>
                          </a:solidFill>
                          <a:effectLst/>
                          <a:latin typeface="Calibri" panose="020F0502020204030204" pitchFamily="34" charset="0"/>
                        </a:rPr>
                        <a:t>43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b"/>
                      <a:r>
                        <a:rPr lang="en-US" sz="1400" b="1" i="0" u="none" strike="noStrike">
                          <a:solidFill>
                            <a:srgbClr val="FFFFFF"/>
                          </a:solidFill>
                          <a:effectLst/>
                          <a:latin typeface="Calibri" panose="020F0502020204030204" pitchFamily="34" charset="0"/>
                        </a:rPr>
                        <a:t>43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b"/>
                      <a:r>
                        <a:rPr lang="en-US" sz="1400" b="1" i="0" u="none" strike="noStrike">
                          <a:solidFill>
                            <a:srgbClr val="FFFFFF"/>
                          </a:solidFill>
                          <a:effectLst/>
                          <a:latin typeface="Calibri" panose="020F0502020204030204" pitchFamily="34" charset="0"/>
                        </a:rPr>
                        <a:t>31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b"/>
                      <a:r>
                        <a:rPr lang="en-US" sz="1400" b="1" i="0" u="none" strike="noStrike">
                          <a:solidFill>
                            <a:srgbClr val="FFFFFF"/>
                          </a:solidFill>
                          <a:effectLst/>
                          <a:latin typeface="Calibri" panose="020F0502020204030204" pitchFamily="34" charset="0"/>
                        </a:rPr>
                        <a:t>36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b"/>
                      <a:r>
                        <a:rPr lang="en-US" sz="1400" b="1" i="0" u="none" strike="noStrike">
                          <a:solidFill>
                            <a:srgbClr val="FFFFFF"/>
                          </a:solidFill>
                          <a:effectLst/>
                          <a:latin typeface="Calibri" panose="020F0502020204030204" pitchFamily="34" charset="0"/>
                        </a:rPr>
                        <a:t>35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b"/>
                      <a:r>
                        <a:rPr lang="en-US" sz="1400" b="1" i="0" u="none" strike="noStrike">
                          <a:solidFill>
                            <a:srgbClr val="FFFFFF"/>
                          </a:solidFill>
                          <a:effectLst/>
                          <a:latin typeface="Calibri" panose="020F0502020204030204" pitchFamily="34" charset="0"/>
                        </a:rPr>
                        <a:t>107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b"/>
                      <a:r>
                        <a:rPr lang="en-US" sz="1400" b="1" i="0" u="none" strike="noStrike">
                          <a:solidFill>
                            <a:srgbClr val="FFFFFF"/>
                          </a:solidFill>
                          <a:effectLst/>
                          <a:latin typeface="Calibri" panose="020F0502020204030204" pitchFamily="34" charset="0"/>
                        </a:rPr>
                        <a:t>171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b"/>
                      <a:r>
                        <a:rPr lang="en-US" sz="1400" b="1" i="0" u="none" strike="noStrike">
                          <a:solidFill>
                            <a:srgbClr val="FFFFFF"/>
                          </a:solidFill>
                          <a:effectLst/>
                          <a:latin typeface="Calibri" panose="020F0502020204030204" pitchFamily="34" charset="0"/>
                        </a:rPr>
                        <a:t>251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b"/>
                      <a:r>
                        <a:rPr lang="en-US" sz="1400" b="1" i="0" u="none" strike="noStrike">
                          <a:solidFill>
                            <a:srgbClr val="FFFFFF"/>
                          </a:solidFill>
                          <a:effectLst/>
                          <a:latin typeface="Calibri" panose="020F0502020204030204" pitchFamily="34" charset="0"/>
                        </a:rPr>
                        <a:t>288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b"/>
                      <a:r>
                        <a:rPr lang="en-US" sz="1400" b="1" i="0" u="none" strike="noStrike">
                          <a:solidFill>
                            <a:srgbClr val="FFFFFF"/>
                          </a:solidFill>
                          <a:effectLst/>
                          <a:latin typeface="Calibri" panose="020F0502020204030204" pitchFamily="34" charset="0"/>
                        </a:rPr>
                        <a:t>267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b"/>
                      <a:r>
                        <a:rPr lang="en-US" sz="1400" b="1" i="0" u="none" strike="noStrike">
                          <a:solidFill>
                            <a:srgbClr val="FFFFFF"/>
                          </a:solidFill>
                          <a:effectLst/>
                          <a:latin typeface="Calibri" panose="020F0502020204030204" pitchFamily="34" charset="0"/>
                        </a:rPr>
                        <a:t>56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400" b="1" i="0" u="none" strike="noStrike">
                          <a:solidFill>
                            <a:srgbClr val="FFFFFF"/>
                          </a:solidFill>
                          <a:effectLst/>
                          <a:latin typeface="Calibri" panose="020F0502020204030204" pitchFamily="34" charset="0"/>
                        </a:rPr>
                        <a:t>656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ctr"/>
                      <a:r>
                        <a:rPr lang="en-US" sz="1400" b="1" i="0" u="none" strike="noStrike">
                          <a:solidFill>
                            <a:srgbClr val="FFFFFF"/>
                          </a:solidFill>
                          <a:effectLst/>
                          <a:latin typeface="Calibri" panose="020F0502020204030204" pitchFamily="34" charset="0"/>
                        </a:rPr>
                        <a:t>1,370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sz="1400" b="1" i="0" u="none" strike="noStrike">
                          <a:solidFill>
                            <a:srgbClr val="FFFFFF"/>
                          </a:solidFill>
                          <a:effectLst/>
                          <a:latin typeface="Calibri" panose="020F0502020204030204" pitchFamily="34" charset="0"/>
                        </a:rPr>
                        <a:t>714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b"/>
                      <a:r>
                        <a:rPr lang="en-US" sz="1400" b="1" i="0" u="none" strike="noStrike" dirty="0">
                          <a:solidFill>
                            <a:srgbClr val="FFFFFF"/>
                          </a:solidFill>
                          <a:effectLst/>
                          <a:latin typeface="Calibri" panose="020F0502020204030204" pitchFamily="34" charset="0"/>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extLst>
                  <a:ext uri="{0D108BD9-81ED-4DB2-BD59-A6C34878D82A}">
                    <a16:rowId xmlns:a16="http://schemas.microsoft.com/office/drawing/2014/main" val="1667880733"/>
                  </a:ext>
                </a:extLst>
              </a:tr>
            </a:tbl>
          </a:graphicData>
        </a:graphic>
      </p:graphicFrame>
      <p:sp>
        <p:nvSpPr>
          <p:cNvPr id="2" name="Rectangle 1">
            <a:extLst>
              <a:ext uri="{FF2B5EF4-FFF2-40B4-BE49-F238E27FC236}">
                <a16:creationId xmlns:a16="http://schemas.microsoft.com/office/drawing/2014/main" id="{84293CB3-424B-4209-A982-3920AF392086}"/>
              </a:ext>
            </a:extLst>
          </p:cNvPr>
          <p:cNvSpPr/>
          <p:nvPr/>
        </p:nvSpPr>
        <p:spPr>
          <a:xfrm>
            <a:off x="452414" y="3765671"/>
            <a:ext cx="11287171" cy="2277547"/>
          </a:xfrm>
          <a:prstGeom prst="rect">
            <a:avLst/>
          </a:prstGeom>
        </p:spPr>
        <p:txBody>
          <a:bodyPr wrap="square">
            <a:spAutoFit/>
          </a:bodyPr>
          <a:lstStyle/>
          <a:p>
            <a:pPr marL="171450" indent="-171450">
              <a:spcBef>
                <a:spcPts val="450"/>
              </a:spcBef>
              <a:spcAft>
                <a:spcPts val="100"/>
              </a:spcAft>
              <a:buClr>
                <a:srgbClr val="008B8D"/>
              </a:buClr>
              <a:buFont typeface="Wingdings" panose="05000000000000000000" pitchFamily="2" charset="2"/>
              <a:buChar char="§"/>
              <a:defRPr/>
            </a:pPr>
            <a:r>
              <a:rPr lang="en-US" sz="1400" b="1" dirty="0">
                <a:solidFill>
                  <a:srgbClr val="009597">
                    <a:lumMod val="75000"/>
                  </a:srgbClr>
                </a:solidFill>
                <a:latin typeface="Arial" panose="020B0604020202020204" pitchFamily="34" charset="0"/>
                <a:cs typeface="Arial" panose="020B0604020202020204" pitchFamily="34" charset="0"/>
              </a:rPr>
              <a:t>The acquisition landscape in 2025 demonstrates a breakthrough year, characterized by a 109% increase in total client acquisition compared to 2024</a:t>
            </a:r>
          </a:p>
          <a:p>
            <a:pPr>
              <a:spcBef>
                <a:spcPts val="450"/>
              </a:spcBef>
              <a:spcAft>
                <a:spcPts val="100"/>
              </a:spcAft>
              <a:buClr>
                <a:srgbClr val="008B8D"/>
              </a:buClr>
              <a:defRPr/>
            </a:pPr>
            <a:endParaRPr lang="en-US" sz="1400" b="1" dirty="0">
              <a:solidFill>
                <a:srgbClr val="009597">
                  <a:lumMod val="75000"/>
                </a:srgbClr>
              </a:solidFill>
              <a:latin typeface="Arial" panose="020B0604020202020204" pitchFamily="34" charset="0"/>
              <a:cs typeface="Arial" panose="020B0604020202020204" pitchFamily="34" charset="0"/>
            </a:endParaRPr>
          </a:p>
          <a:p>
            <a:pPr marL="171450" indent="-171450">
              <a:spcBef>
                <a:spcPts val="450"/>
              </a:spcBef>
              <a:spcAft>
                <a:spcPts val="100"/>
              </a:spcAft>
              <a:buClr>
                <a:srgbClr val="008B8D"/>
              </a:buClr>
              <a:buFont typeface="Wingdings" panose="05000000000000000000" pitchFamily="2" charset="2"/>
              <a:buChar char="§"/>
              <a:defRPr/>
            </a:pPr>
            <a:r>
              <a:rPr lang="en-US" sz="1400" b="1" dirty="0">
                <a:solidFill>
                  <a:srgbClr val="009597">
                    <a:lumMod val="75000"/>
                  </a:srgbClr>
                </a:solidFill>
                <a:latin typeface="Arial" panose="020B0604020202020204" pitchFamily="34" charset="0"/>
                <a:cs typeface="Arial" panose="020B0604020202020204" pitchFamily="34" charset="0"/>
              </a:rPr>
              <a:t> Our core SME segment maintained a sustained growth with an 8% YoY growth, providing a contribution of 512 NTB during Y25</a:t>
            </a:r>
          </a:p>
          <a:p>
            <a:pPr>
              <a:spcBef>
                <a:spcPts val="450"/>
              </a:spcBef>
              <a:spcAft>
                <a:spcPts val="100"/>
              </a:spcAft>
              <a:buClr>
                <a:srgbClr val="008B8D"/>
              </a:buClr>
              <a:defRPr/>
            </a:pPr>
            <a:endParaRPr lang="en-US" sz="1400" b="1" dirty="0">
              <a:solidFill>
                <a:srgbClr val="009597">
                  <a:lumMod val="75000"/>
                </a:srgbClr>
              </a:solidFill>
              <a:latin typeface="Arial" panose="020B0604020202020204" pitchFamily="34" charset="0"/>
              <a:cs typeface="Arial" panose="020B0604020202020204" pitchFamily="34" charset="0"/>
            </a:endParaRPr>
          </a:p>
          <a:p>
            <a:pPr marL="171450" indent="-171450">
              <a:spcBef>
                <a:spcPts val="450"/>
              </a:spcBef>
              <a:spcAft>
                <a:spcPts val="100"/>
              </a:spcAft>
              <a:buClr>
                <a:srgbClr val="008B8D"/>
              </a:buClr>
              <a:buFont typeface="Wingdings" panose="05000000000000000000" pitchFamily="2" charset="2"/>
              <a:buChar char="§"/>
              <a:defRPr/>
            </a:pPr>
            <a:r>
              <a:rPr lang="en-US" sz="1400" b="1" dirty="0">
                <a:solidFill>
                  <a:srgbClr val="009597">
                    <a:lumMod val="75000"/>
                  </a:srgbClr>
                </a:solidFill>
                <a:latin typeface="Arial" panose="020B0604020202020204" pitchFamily="34" charset="0"/>
                <a:cs typeface="Arial" panose="020B0604020202020204" pitchFamily="34" charset="0"/>
              </a:rPr>
              <a:t>Total monthly acquisition rate transformed from an average of 50 NTB in H1 to a high of 288 NTB by October 2025</a:t>
            </a:r>
          </a:p>
          <a:p>
            <a:pPr>
              <a:spcBef>
                <a:spcPts val="450"/>
              </a:spcBef>
              <a:spcAft>
                <a:spcPts val="100"/>
              </a:spcAft>
              <a:buClr>
                <a:srgbClr val="008B8D"/>
              </a:buClr>
              <a:defRPr/>
            </a:pPr>
            <a:endParaRPr lang="en-US" sz="1400" b="1" dirty="0">
              <a:solidFill>
                <a:srgbClr val="009597">
                  <a:lumMod val="75000"/>
                </a:srgbClr>
              </a:solidFill>
              <a:latin typeface="Arial" panose="020B0604020202020204" pitchFamily="34" charset="0"/>
              <a:cs typeface="Arial" panose="020B0604020202020204" pitchFamily="34" charset="0"/>
            </a:endParaRPr>
          </a:p>
          <a:p>
            <a:pPr marL="171450" indent="-171450">
              <a:spcBef>
                <a:spcPts val="450"/>
              </a:spcBef>
              <a:spcAft>
                <a:spcPts val="100"/>
              </a:spcAft>
              <a:buClr>
                <a:srgbClr val="008B8D"/>
              </a:buClr>
              <a:buFont typeface="Wingdings" panose="05000000000000000000" pitchFamily="2" charset="2"/>
              <a:buChar char="§"/>
              <a:defRPr/>
            </a:pPr>
            <a:r>
              <a:rPr lang="en-US" sz="1400" b="1" dirty="0">
                <a:solidFill>
                  <a:srgbClr val="009597">
                    <a:lumMod val="75000"/>
                  </a:srgbClr>
                </a:solidFill>
                <a:latin typeface="Arial" panose="020B0604020202020204" pitchFamily="34" charset="0"/>
                <a:cs typeface="Arial" panose="020B0604020202020204" pitchFamily="34" charset="0"/>
              </a:rPr>
              <a:t>Branches prospecting increased by 65%, contributing 247 new clients compared to 150 the previous year</a:t>
            </a:r>
          </a:p>
        </p:txBody>
      </p:sp>
      <p:sp>
        <p:nvSpPr>
          <p:cNvPr id="8" name="Espace réservé du numéro de diapositive 4">
            <a:extLst>
              <a:ext uri="{FF2B5EF4-FFF2-40B4-BE49-F238E27FC236}">
                <a16:creationId xmlns:a16="http://schemas.microsoft.com/office/drawing/2014/main" id="{6D0BEE38-BBDE-4CCB-9BA1-FD78DF4C0893}"/>
              </a:ext>
            </a:extLst>
          </p:cNvPr>
          <p:cNvSpPr txBox="1">
            <a:spLocks/>
          </p:cNvSpPr>
          <p:nvPr/>
        </p:nvSpPr>
        <p:spPr>
          <a:xfrm>
            <a:off x="452414" y="6127892"/>
            <a:ext cx="540000"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75A587B-5814-4D9B-9598-FE9CB954CB01}" type="slidenum">
              <a:rPr lang="fr-FR" sz="1000" b="1" smtClean="0">
                <a:solidFill>
                  <a:srgbClr val="009597"/>
                </a:solidFill>
                <a:latin typeface="Arial"/>
              </a:rPr>
              <a:pPr>
                <a:defRPr/>
              </a:pPr>
              <a:t>13</a:t>
            </a:fld>
            <a:endParaRPr lang="fr-FR" sz="1000" b="1" dirty="0">
              <a:solidFill>
                <a:srgbClr val="009597"/>
              </a:solidFill>
              <a:latin typeface="Arial"/>
            </a:endParaRPr>
          </a:p>
        </p:txBody>
      </p:sp>
    </p:spTree>
    <p:extLst>
      <p:ext uri="{BB962C8B-B14F-4D97-AF65-F5344CB8AC3E}">
        <p14:creationId xmlns:p14="http://schemas.microsoft.com/office/powerpoint/2010/main" val="1172348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370725" y="6123595"/>
            <a:ext cx="540000"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09597"/>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fr-FR" sz="1000" b="1" i="0" u="none" strike="noStrike" kern="1200" cap="none" spc="0" normalizeH="0" baseline="0" noProof="0">
              <a:ln>
                <a:noFill/>
              </a:ln>
              <a:solidFill>
                <a:srgbClr val="009597"/>
              </a:solidFill>
              <a:effectLst/>
              <a:uLnTx/>
              <a:uFillTx/>
              <a:latin typeface="Arial"/>
              <a:ea typeface="+mn-ea"/>
              <a:cs typeface="+mn-cs"/>
            </a:endParaRPr>
          </a:p>
        </p:txBody>
      </p:sp>
      <p:sp>
        <p:nvSpPr>
          <p:cNvPr id="13" name="ZoneTexte 12">
            <a:extLst>
              <a:ext uri="{FF2B5EF4-FFF2-40B4-BE49-F238E27FC236}">
                <a16:creationId xmlns:a16="http://schemas.microsoft.com/office/drawing/2014/main" id="{72BC54F7-9011-4AF9-83D4-4E85DC9DCEE2}"/>
              </a:ext>
            </a:extLst>
          </p:cNvPr>
          <p:cNvSpPr txBox="1"/>
          <p:nvPr/>
        </p:nvSpPr>
        <p:spPr>
          <a:xfrm>
            <a:off x="160871" y="935665"/>
            <a:ext cx="12031129" cy="1254641"/>
          </a:xfrm>
          <a:prstGeom prst="rect">
            <a:avLst/>
          </a:prstGeom>
          <a:noFill/>
          <a:ln>
            <a:solidFill>
              <a:srgbClr val="007C8E"/>
            </a:solidFill>
            <a:prstDash val="sysDash"/>
          </a:ln>
        </p:spPr>
        <p:txBody>
          <a:bodyPr wrap="square" lIns="91440" tIns="45720" rIns="91440" bIns="45720" rtlCol="0" anchor="t">
            <a:noAutofit/>
          </a:bodyPr>
          <a:lstStyle/>
          <a:p>
            <a:pPr marL="0" marR="0" lvl="0" indent="0" algn="ctr" defTabSz="514266" rtl="0" eaLnBrk="1" fontAlgn="auto" latinLnBrk="0" hangingPunct="1">
              <a:lnSpc>
                <a:spcPct val="100000"/>
              </a:lnSpc>
              <a:spcBef>
                <a:spcPts val="0"/>
              </a:spcBef>
              <a:spcAft>
                <a:spcPts val="0"/>
              </a:spcAft>
              <a:buClrTx/>
              <a:buSzTx/>
              <a:buFontTx/>
              <a:buNone/>
              <a:tabLst/>
              <a:defRPr/>
            </a:pPr>
            <a:endParaRPr kumimoji="0" lang="en-GB" sz="2400" b="0" i="0" u="none" strike="noStrike" kern="1200" cap="all" spc="0" normalizeH="0" baseline="0" noProof="0" dirty="0">
              <a:ln>
                <a:noFill/>
              </a:ln>
              <a:solidFill>
                <a:srgbClr val="009597"/>
              </a:solidFill>
              <a:effectLst/>
              <a:uLnTx/>
              <a:uFillTx/>
              <a:latin typeface="Arial Black" panose="020B0A04020102020204" pitchFamily="34" charset="0"/>
              <a:ea typeface="+mn-ea"/>
              <a:cs typeface="Arial"/>
              <a:sym typeface="Wingdings" panose="05000000000000000000" pitchFamily="2" charset="2"/>
            </a:endParaRPr>
          </a:p>
          <a:p>
            <a:pPr marL="0" marR="0" lvl="0" indent="0" algn="ctr" defTabSz="514266" rtl="0" eaLnBrk="1" fontAlgn="auto" latinLnBrk="0" hangingPunct="1">
              <a:lnSpc>
                <a:spcPct val="100000"/>
              </a:lnSpc>
              <a:spcBef>
                <a:spcPts val="0"/>
              </a:spcBef>
              <a:spcAft>
                <a:spcPts val="0"/>
              </a:spcAft>
              <a:buClrTx/>
              <a:buSzTx/>
              <a:buFontTx/>
              <a:buNone/>
              <a:tabLst/>
              <a:defRPr/>
            </a:pPr>
            <a:r>
              <a:rPr kumimoji="0" lang="en-GB" sz="2400" b="0" i="0" u="none" strike="noStrike" kern="1200" cap="all" spc="0" normalizeH="0" baseline="0" noProof="0" dirty="0">
                <a:ln>
                  <a:noFill/>
                </a:ln>
                <a:solidFill>
                  <a:srgbClr val="009597"/>
                </a:solidFill>
                <a:effectLst/>
                <a:uLnTx/>
                <a:uFillTx/>
                <a:latin typeface="Arial Black" panose="020B0A04020102020204" pitchFamily="34" charset="0"/>
                <a:ea typeface="+mn-ea"/>
                <a:cs typeface="Arial"/>
                <a:sym typeface="Wingdings" panose="05000000000000000000" pitchFamily="2" charset="2"/>
              </a:rPr>
              <a:t>2)  Equipment &amp; profitability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all" spc="0" normalizeH="0" baseline="0" noProof="0" dirty="0">
              <a:ln>
                <a:noFill/>
              </a:ln>
              <a:solidFill>
                <a:srgbClr val="009597"/>
              </a:solidFill>
              <a:effectLst/>
              <a:uLnTx/>
              <a:uFillTx/>
              <a:latin typeface="Arial Black" panose="020B0A04020102020204" pitchFamily="34" charset="0"/>
              <a:ea typeface="+mn-ea"/>
              <a:cs typeface="Aria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all" spc="0" normalizeH="0" baseline="0" noProof="0" dirty="0">
                <a:ln>
                  <a:noFill/>
                </a:ln>
                <a:solidFill>
                  <a:srgbClr val="009597"/>
                </a:solidFill>
                <a:effectLst/>
                <a:uLnTx/>
                <a:uFillTx/>
                <a:latin typeface="Arial Black" panose="020B0A04020102020204" pitchFamily="34" charset="0"/>
                <a:ea typeface="+mn-ea"/>
                <a:cs typeface="Arial"/>
                <a:sym typeface="Wingdings" panose="05000000000000000000" pitchFamily="2" charset="2"/>
              </a:rPr>
              <a:t>           </a:t>
            </a:r>
            <a:r>
              <a:rPr kumimoji="0" lang="en-US" sz="2800" b="0" i="0" u="none" strike="noStrike" kern="1200" cap="all" spc="0" normalizeH="0" baseline="0" noProof="0" dirty="0">
                <a:ln>
                  <a:noFill/>
                </a:ln>
                <a:solidFill>
                  <a:srgbClr val="009597"/>
                </a:solidFill>
                <a:effectLst/>
                <a:uLnTx/>
                <a:uFillTx/>
                <a:latin typeface="Arial Black" panose="020B0A04020102020204" pitchFamily="34" charset="0"/>
                <a:ea typeface="+mn-ea"/>
                <a:cs typeface="Arial"/>
              </a:rPr>
              <a:t> </a:t>
            </a:r>
            <a:endParaRPr kumimoji="0" lang="fr-FR" sz="2800" b="0" i="0" u="none" strike="noStrike" kern="1200" cap="all" spc="0" normalizeH="0" baseline="0" noProof="0" dirty="0">
              <a:ln>
                <a:noFill/>
              </a:ln>
              <a:solidFill>
                <a:srgbClr val="009597"/>
              </a:solidFill>
              <a:effectLst/>
              <a:uLnTx/>
              <a:uFillTx/>
              <a:latin typeface="Arial Black" panose="020B0A04020102020204" pitchFamily="34" charset="0"/>
              <a:ea typeface="+mn-ea"/>
              <a:cs typeface="Arial"/>
            </a:endParaRPr>
          </a:p>
          <a:p>
            <a:pPr marL="0" marR="0" lvl="0" indent="0" algn="l" defTabSz="514266"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0" marR="0" lvl="0" indent="0" algn="l" defTabSz="514266"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0" marR="0" lvl="0" indent="0" algn="l" defTabSz="514266"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0" marR="0" lvl="0" indent="0" algn="l" defTabSz="514266"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0" marR="0" lvl="0" indent="0" algn="l" defTabSz="514266"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rPr>
              <a:t> </a:t>
            </a:r>
          </a:p>
          <a:p>
            <a:pPr marL="0" marR="0" lvl="0" indent="0" algn="l" defTabSz="514266"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rPr>
              <a:t>                             </a:t>
            </a:r>
          </a:p>
          <a:p>
            <a:pPr marL="0" marR="0" lvl="0" indent="0" algn="l" defTabSz="514266"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0" marR="0" lvl="0" indent="0" algn="l" defTabSz="514266"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0" marR="0" lvl="0" indent="0" algn="l" defTabSz="514266"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171450" marR="0" lvl="0" indent="-171450" algn="l" defTabSz="51426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171450" marR="0" lvl="0" indent="-171450" algn="l" defTabSz="51426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100" b="0" i="1"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56986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2">
            <a:extLst>
              <a:ext uri="{FF2B5EF4-FFF2-40B4-BE49-F238E27FC236}">
                <a16:creationId xmlns:a16="http://schemas.microsoft.com/office/drawing/2014/main" id="{C0102929-E4B3-4445-A4C7-D6C555561329}"/>
              </a:ext>
            </a:extLst>
          </p:cNvPr>
          <p:cNvSpPr>
            <a:spLocks noGrp="1"/>
          </p:cNvSpPr>
          <p:nvPr>
            <p:ph type="title"/>
          </p:nvPr>
        </p:nvSpPr>
        <p:spPr>
          <a:xfrm>
            <a:off x="273615" y="113782"/>
            <a:ext cx="7173665" cy="368624"/>
          </a:xfrm>
        </p:spPr>
        <p:txBody>
          <a:bodyPr>
            <a:noAutofit/>
          </a:bodyPr>
          <a:lstStyle/>
          <a:p>
            <a:pPr defTabSz="180000">
              <a:defRPr/>
            </a:pPr>
            <a:r>
              <a:rPr lang="en-US" sz="2400" b="0" dirty="0">
                <a:solidFill>
                  <a:srgbClr val="009597"/>
                </a:solidFill>
                <a:latin typeface="Arial Black" panose="020B0A04020102020204" pitchFamily="34" charset="0"/>
                <a:cs typeface="Arial"/>
              </a:rPr>
              <a:t>Total 2025 NBI, by client segments </a:t>
            </a:r>
          </a:p>
        </p:txBody>
      </p:sp>
      <p:sp>
        <p:nvSpPr>
          <p:cNvPr id="2" name="TextBox 1">
            <a:extLst>
              <a:ext uri="{FF2B5EF4-FFF2-40B4-BE49-F238E27FC236}">
                <a16:creationId xmlns:a16="http://schemas.microsoft.com/office/drawing/2014/main" id="{8A011315-CD29-4054-A682-B5CD2715AF9C}"/>
              </a:ext>
            </a:extLst>
          </p:cNvPr>
          <p:cNvSpPr txBox="1"/>
          <p:nvPr/>
        </p:nvSpPr>
        <p:spPr>
          <a:xfrm>
            <a:off x="378106" y="3998226"/>
            <a:ext cx="11435789" cy="1908215"/>
          </a:xfrm>
          <a:prstGeom prst="rect">
            <a:avLst/>
          </a:prstGeom>
          <a:noFill/>
        </p:spPr>
        <p:txBody>
          <a:bodyPr wrap="square" rtlCol="0">
            <a:spAutoFit/>
          </a:bodyPr>
          <a:lstStyle/>
          <a:p>
            <a:pPr marL="171450" indent="-171450">
              <a:spcBef>
                <a:spcPts val="450"/>
              </a:spcBef>
              <a:spcAft>
                <a:spcPts val="100"/>
              </a:spcAft>
              <a:buClr>
                <a:srgbClr val="008B8D"/>
              </a:buClr>
              <a:buFont typeface="Wingdings" panose="05000000000000000000" pitchFamily="2" charset="2"/>
              <a:buChar char="§"/>
              <a:defRPr/>
            </a:pPr>
            <a:r>
              <a:rPr lang="en-US" sz="1400" b="1" dirty="0">
                <a:solidFill>
                  <a:srgbClr val="009597">
                    <a:lumMod val="75000"/>
                  </a:srgbClr>
                </a:solidFill>
                <a:latin typeface="Arial" panose="020B0604020202020204" pitchFamily="34" charset="0"/>
                <a:cs typeface="Arial" panose="020B0604020202020204" pitchFamily="34" charset="0"/>
              </a:rPr>
              <a:t>SMEs remain the primary driver of Net Banking Income (NBI), consistently contributing over 90% of the total volume throughout the period, despite a slight normalization in 2025 compared to the peak seen in March 2024 (figures are in EUR)</a:t>
            </a:r>
          </a:p>
          <a:p>
            <a:pPr>
              <a:spcBef>
                <a:spcPts val="450"/>
              </a:spcBef>
              <a:spcAft>
                <a:spcPts val="100"/>
              </a:spcAft>
              <a:buClr>
                <a:srgbClr val="008B8D"/>
              </a:buClr>
              <a:defRPr/>
            </a:pPr>
            <a:endParaRPr lang="en-US" sz="1400" b="1" dirty="0">
              <a:solidFill>
                <a:srgbClr val="009597">
                  <a:lumMod val="75000"/>
                </a:srgbClr>
              </a:solidFill>
              <a:latin typeface="Arial" panose="020B0604020202020204" pitchFamily="34" charset="0"/>
              <a:cs typeface="Arial" panose="020B0604020202020204" pitchFamily="34" charset="0"/>
            </a:endParaRPr>
          </a:p>
          <a:p>
            <a:pPr marL="171450" indent="-171450">
              <a:spcBef>
                <a:spcPts val="450"/>
              </a:spcBef>
              <a:spcAft>
                <a:spcPts val="100"/>
              </a:spcAft>
              <a:buClr>
                <a:srgbClr val="008B8D"/>
              </a:buClr>
              <a:buFont typeface="Wingdings" panose="05000000000000000000" pitchFamily="2" charset="2"/>
              <a:buChar char="§"/>
              <a:defRPr/>
            </a:pPr>
            <a:r>
              <a:rPr lang="en-US" sz="1400" b="1" dirty="0">
                <a:solidFill>
                  <a:srgbClr val="009597">
                    <a:lumMod val="75000"/>
                  </a:srgbClr>
                </a:solidFill>
                <a:latin typeface="Arial" panose="020B0604020202020204" pitchFamily="34" charset="0"/>
                <a:cs typeface="Arial" panose="020B0604020202020204" pitchFamily="34" charset="0"/>
              </a:rPr>
              <a:t>A positive trend is observed in the Agri segment, which began showing measurable contributions in January 2025 and maintained steady growth to reach its highest levels during the second half of the year</a:t>
            </a:r>
          </a:p>
          <a:p>
            <a:pPr>
              <a:spcBef>
                <a:spcPts val="450"/>
              </a:spcBef>
              <a:spcAft>
                <a:spcPts val="100"/>
              </a:spcAft>
              <a:buClr>
                <a:srgbClr val="008B8D"/>
              </a:buClr>
              <a:defRPr/>
            </a:pPr>
            <a:endParaRPr lang="en-US" sz="1400" b="1" dirty="0">
              <a:solidFill>
                <a:srgbClr val="009597">
                  <a:lumMod val="75000"/>
                </a:srgbClr>
              </a:solidFill>
              <a:latin typeface="Arial" panose="020B0604020202020204" pitchFamily="34" charset="0"/>
              <a:cs typeface="Arial" panose="020B0604020202020204" pitchFamily="34" charset="0"/>
            </a:endParaRPr>
          </a:p>
          <a:p>
            <a:pPr marL="171450" indent="-171450">
              <a:spcBef>
                <a:spcPts val="450"/>
              </a:spcBef>
              <a:spcAft>
                <a:spcPts val="100"/>
              </a:spcAft>
              <a:buClr>
                <a:srgbClr val="008B8D"/>
              </a:buClr>
              <a:buFont typeface="Wingdings" panose="05000000000000000000" pitchFamily="2" charset="2"/>
              <a:buChar char="§"/>
              <a:defRPr/>
            </a:pPr>
            <a:r>
              <a:rPr lang="en-US" sz="1400" b="1" dirty="0">
                <a:solidFill>
                  <a:srgbClr val="009597">
                    <a:lumMod val="75000"/>
                  </a:srgbClr>
                </a:solidFill>
                <a:latin typeface="Arial" panose="020B0604020202020204" pitchFamily="34" charset="0"/>
                <a:cs typeface="Arial" panose="020B0604020202020204" pitchFamily="34" charset="0"/>
              </a:rPr>
              <a:t>The MFI segment has maintained a flat contribution across all years, acting as a reliable baseline for the overall portfolio</a:t>
            </a:r>
          </a:p>
        </p:txBody>
      </p:sp>
      <p:sp>
        <p:nvSpPr>
          <p:cNvPr id="6" name="Espace réservé du numéro de diapositive 4">
            <a:extLst>
              <a:ext uri="{FF2B5EF4-FFF2-40B4-BE49-F238E27FC236}">
                <a16:creationId xmlns:a16="http://schemas.microsoft.com/office/drawing/2014/main" id="{226B4F87-2782-419C-AF66-B783D75D5B25}"/>
              </a:ext>
            </a:extLst>
          </p:cNvPr>
          <p:cNvSpPr>
            <a:spLocks noGrp="1"/>
          </p:cNvSpPr>
          <p:nvPr>
            <p:ph type="sldNum" sz="quarter" idx="12"/>
          </p:nvPr>
        </p:nvSpPr>
        <p:spPr>
          <a:xfrm>
            <a:off x="370725" y="6123595"/>
            <a:ext cx="540000"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09597"/>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fr-FR" sz="1000" b="1" i="0" u="none" strike="noStrike" kern="1200" cap="none" spc="0" normalizeH="0" baseline="0" noProof="0">
              <a:ln>
                <a:noFill/>
              </a:ln>
              <a:solidFill>
                <a:srgbClr val="009597"/>
              </a:solidFill>
              <a:effectLst/>
              <a:uLnTx/>
              <a:uFillTx/>
              <a:latin typeface="Arial"/>
              <a:ea typeface="+mn-ea"/>
              <a:cs typeface="+mn-cs"/>
            </a:endParaRPr>
          </a:p>
        </p:txBody>
      </p:sp>
      <p:pic>
        <p:nvPicPr>
          <p:cNvPr id="7" name="Picture 6">
            <a:extLst>
              <a:ext uri="{FF2B5EF4-FFF2-40B4-BE49-F238E27FC236}">
                <a16:creationId xmlns:a16="http://schemas.microsoft.com/office/drawing/2014/main" id="{5EB352C6-7E0E-44A6-9B5A-9A1736698A0F}"/>
              </a:ext>
            </a:extLst>
          </p:cNvPr>
          <p:cNvPicPr>
            <a:picLocks noChangeAspect="1"/>
          </p:cNvPicPr>
          <p:nvPr/>
        </p:nvPicPr>
        <p:blipFill>
          <a:blip r:embed="rId2"/>
          <a:stretch>
            <a:fillRect/>
          </a:stretch>
        </p:blipFill>
        <p:spPr>
          <a:xfrm>
            <a:off x="266235" y="536831"/>
            <a:ext cx="11547660" cy="3396420"/>
          </a:xfrm>
          <a:prstGeom prst="rect">
            <a:avLst/>
          </a:prstGeom>
        </p:spPr>
      </p:pic>
      <p:sp>
        <p:nvSpPr>
          <p:cNvPr id="8" name="TextBox 7">
            <a:extLst>
              <a:ext uri="{FF2B5EF4-FFF2-40B4-BE49-F238E27FC236}">
                <a16:creationId xmlns:a16="http://schemas.microsoft.com/office/drawing/2014/main" id="{705989A4-5045-4BF5-88F3-5A9184719428}"/>
              </a:ext>
            </a:extLst>
          </p:cNvPr>
          <p:cNvSpPr txBox="1"/>
          <p:nvPr/>
        </p:nvSpPr>
        <p:spPr>
          <a:xfrm>
            <a:off x="862110" y="6123595"/>
            <a:ext cx="3101079" cy="307777"/>
          </a:xfrm>
          <a:prstGeom prst="rect">
            <a:avLst/>
          </a:prstGeom>
          <a:noFill/>
        </p:spPr>
        <p:txBody>
          <a:bodyPr wrap="square" rtlCol="0">
            <a:spAutoFit/>
          </a:bodyPr>
          <a:lstStyle/>
          <a:p>
            <a:r>
              <a:rPr lang="en-US" sz="1200" dirty="0">
                <a:solidFill>
                  <a:srgbClr val="001E0E"/>
                </a:solidFill>
              </a:rPr>
              <a:t>*</a:t>
            </a:r>
            <a:r>
              <a:rPr lang="en-US" sz="1400" dirty="0">
                <a:solidFill>
                  <a:srgbClr val="001E0E"/>
                </a:solidFill>
              </a:rPr>
              <a:t>NBI figures are in Mn EUR </a:t>
            </a:r>
          </a:p>
        </p:txBody>
      </p:sp>
    </p:spTree>
    <p:extLst>
      <p:ext uri="{BB962C8B-B14F-4D97-AF65-F5344CB8AC3E}">
        <p14:creationId xmlns:p14="http://schemas.microsoft.com/office/powerpoint/2010/main" val="2459176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a:extLst>
              <a:ext uri="{FF2B5EF4-FFF2-40B4-BE49-F238E27FC236}">
                <a16:creationId xmlns:a16="http://schemas.microsoft.com/office/drawing/2014/main" id="{44FC700B-74D5-FEB5-072C-0433E040C73B}"/>
              </a:ext>
            </a:extLst>
          </p:cNvPr>
          <p:cNvSpPr>
            <a:spLocks noGrp="1"/>
          </p:cNvSpPr>
          <p:nvPr>
            <p:ph type="title"/>
          </p:nvPr>
        </p:nvSpPr>
        <p:spPr>
          <a:xfrm>
            <a:off x="100290" y="106696"/>
            <a:ext cx="10800000" cy="602185"/>
          </a:xfrm>
        </p:spPr>
        <p:txBody>
          <a:bodyPr/>
          <a:lstStyle/>
          <a:p>
            <a:r>
              <a:rPr lang="en-GB" sz="3200" dirty="0">
                <a:solidFill>
                  <a:srgbClr val="009597"/>
                </a:solidFill>
                <a:latin typeface="Arial Black" panose="020B0A04020102020204" pitchFamily="34" charset="0"/>
                <a:cs typeface="Arial"/>
              </a:rPr>
              <a:t>Performances COMPARISONS</a:t>
            </a:r>
            <a:endParaRPr lang="pl-PL" dirty="0"/>
          </a:p>
        </p:txBody>
      </p:sp>
      <p:sp>
        <p:nvSpPr>
          <p:cNvPr id="6" name="pole tekstowe 5">
            <a:extLst>
              <a:ext uri="{FF2B5EF4-FFF2-40B4-BE49-F238E27FC236}">
                <a16:creationId xmlns:a16="http://schemas.microsoft.com/office/drawing/2014/main" id="{136C73F1-44D6-C08C-866D-954EAEB48ED7}"/>
              </a:ext>
            </a:extLst>
          </p:cNvPr>
          <p:cNvSpPr txBox="1"/>
          <p:nvPr/>
        </p:nvSpPr>
        <p:spPr>
          <a:xfrm>
            <a:off x="241561" y="2511038"/>
            <a:ext cx="612648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all" spc="0" normalizeH="0" baseline="0" noProof="0" dirty="0">
                <a:ln>
                  <a:noFill/>
                </a:ln>
                <a:solidFill>
                  <a:srgbClr val="009597"/>
                </a:solidFill>
                <a:effectLst/>
                <a:uLnTx/>
                <a:uFillTx/>
                <a:latin typeface="Arial"/>
                <a:ea typeface="+mn-ea"/>
                <a:cs typeface="+mn-cs"/>
                <a:sym typeface="Wingdings" panose="05000000000000000000" pitchFamily="2" charset="2"/>
              </a:rPr>
              <a:t>client's profiles on the 2  reference periods </a:t>
            </a:r>
            <a:endParaRPr kumimoji="0" lang="pl-PL" sz="1400" b="1" i="0" u="none" strike="noStrike" kern="1200" cap="none" spc="0" normalizeH="0" baseline="0" noProof="0" dirty="0">
              <a:ln>
                <a:noFill/>
              </a:ln>
              <a:solidFill>
                <a:srgbClr val="707173"/>
              </a:solidFill>
              <a:effectLst/>
              <a:uLnTx/>
              <a:uFillTx/>
              <a:latin typeface="Arial"/>
              <a:ea typeface="+mn-ea"/>
              <a:cs typeface="+mn-cs"/>
            </a:endParaRPr>
          </a:p>
        </p:txBody>
      </p:sp>
      <p:sp>
        <p:nvSpPr>
          <p:cNvPr id="21" name="pole tekstowe 5">
            <a:extLst>
              <a:ext uri="{FF2B5EF4-FFF2-40B4-BE49-F238E27FC236}">
                <a16:creationId xmlns:a16="http://schemas.microsoft.com/office/drawing/2014/main" id="{BA91FC3A-EFD4-3EAA-13FF-A21C6DF496F3}"/>
              </a:ext>
            </a:extLst>
          </p:cNvPr>
          <p:cNvSpPr txBox="1"/>
          <p:nvPr/>
        </p:nvSpPr>
        <p:spPr>
          <a:xfrm>
            <a:off x="6160510" y="2484936"/>
            <a:ext cx="612648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all" spc="0" normalizeH="0" baseline="0" noProof="0" dirty="0">
                <a:ln>
                  <a:noFill/>
                </a:ln>
                <a:solidFill>
                  <a:srgbClr val="FFC000"/>
                </a:solidFill>
                <a:effectLst/>
                <a:uLnTx/>
                <a:uFillTx/>
                <a:latin typeface="Arial"/>
                <a:ea typeface="+mn-ea"/>
                <a:cs typeface="+mn-cs"/>
                <a:sym typeface="Wingdings" panose="05000000000000000000" pitchFamily="2" charset="2"/>
              </a:rPr>
              <a:t>NEW client's </a:t>
            </a:r>
            <a:r>
              <a:rPr kumimoji="0" lang="en-GB" sz="1400" b="1" i="0" u="none" strike="noStrike" kern="1200" cap="all" spc="0" normalizeH="0" baseline="0" noProof="0" dirty="0">
                <a:ln>
                  <a:noFill/>
                </a:ln>
                <a:solidFill>
                  <a:srgbClr val="009597"/>
                </a:solidFill>
                <a:effectLst/>
                <a:uLnTx/>
                <a:uFillTx/>
                <a:latin typeface="Arial"/>
                <a:ea typeface="+mn-ea"/>
                <a:cs typeface="+mn-cs"/>
                <a:sym typeface="Wingdings" panose="05000000000000000000" pitchFamily="2" charset="2"/>
              </a:rPr>
              <a:t>profiles on the 2  reference periods </a:t>
            </a:r>
            <a:endParaRPr kumimoji="0" lang="pl-PL" sz="1400" b="1" i="0" u="none" strike="noStrike" kern="1200" cap="none" spc="0" normalizeH="0" baseline="0" noProof="0" dirty="0">
              <a:ln>
                <a:noFill/>
              </a:ln>
              <a:solidFill>
                <a:srgbClr val="707173"/>
              </a:solidFill>
              <a:effectLst/>
              <a:uLnTx/>
              <a:uFillTx/>
              <a:latin typeface="Arial"/>
              <a:ea typeface="+mn-ea"/>
              <a:cs typeface="+mn-cs"/>
            </a:endParaRPr>
          </a:p>
        </p:txBody>
      </p:sp>
      <p:graphicFrame>
        <p:nvGraphicFramePr>
          <p:cNvPr id="11" name="Table 10">
            <a:extLst>
              <a:ext uri="{FF2B5EF4-FFF2-40B4-BE49-F238E27FC236}">
                <a16:creationId xmlns:a16="http://schemas.microsoft.com/office/drawing/2014/main" id="{1FC6E2ED-E3DF-4A35-A75E-0396F25CD3EA}"/>
              </a:ext>
            </a:extLst>
          </p:cNvPr>
          <p:cNvGraphicFramePr>
            <a:graphicFrameLocks noGrp="1"/>
          </p:cNvGraphicFramePr>
          <p:nvPr>
            <p:extLst>
              <p:ext uri="{D42A27DB-BD31-4B8C-83A1-F6EECF244321}">
                <p14:modId xmlns:p14="http://schemas.microsoft.com/office/powerpoint/2010/main" val="1233415560"/>
              </p:ext>
            </p:extLst>
          </p:nvPr>
        </p:nvGraphicFramePr>
        <p:xfrm>
          <a:off x="100239" y="791837"/>
          <a:ext cx="8793391" cy="1451738"/>
        </p:xfrm>
        <a:graphic>
          <a:graphicData uri="http://schemas.openxmlformats.org/drawingml/2006/table">
            <a:tbl>
              <a:tblPr firstRow="1" bandRow="1"/>
              <a:tblGrid>
                <a:gridCol w="6184363">
                  <a:extLst>
                    <a:ext uri="{9D8B030D-6E8A-4147-A177-3AD203B41FA5}">
                      <a16:colId xmlns:a16="http://schemas.microsoft.com/office/drawing/2014/main" val="1358488263"/>
                    </a:ext>
                  </a:extLst>
                </a:gridCol>
                <a:gridCol w="869676">
                  <a:extLst>
                    <a:ext uri="{9D8B030D-6E8A-4147-A177-3AD203B41FA5}">
                      <a16:colId xmlns:a16="http://schemas.microsoft.com/office/drawing/2014/main" val="1699595702"/>
                    </a:ext>
                  </a:extLst>
                </a:gridCol>
                <a:gridCol w="869676">
                  <a:extLst>
                    <a:ext uri="{9D8B030D-6E8A-4147-A177-3AD203B41FA5}">
                      <a16:colId xmlns:a16="http://schemas.microsoft.com/office/drawing/2014/main" val="1694047610"/>
                    </a:ext>
                  </a:extLst>
                </a:gridCol>
                <a:gridCol w="869676">
                  <a:extLst>
                    <a:ext uri="{9D8B030D-6E8A-4147-A177-3AD203B41FA5}">
                      <a16:colId xmlns:a16="http://schemas.microsoft.com/office/drawing/2014/main" val="1024909310"/>
                    </a:ext>
                  </a:extLst>
                </a:gridCol>
              </a:tblGrid>
              <a:tr h="359478">
                <a:tc>
                  <a:txBody>
                    <a:bodyPr/>
                    <a:lstStyle/>
                    <a:p>
                      <a:pPr algn="ctr" fontAlgn="t"/>
                      <a:r>
                        <a:rPr lang="en-US" sz="2000" b="0" i="0" u="none" strike="noStrike">
                          <a:solidFill>
                            <a:srgbClr val="FFFFFF"/>
                          </a:solidFill>
                          <a:effectLst/>
                          <a:latin typeface="Arial" panose="020B0604020202020204" pitchFamily="34" charset="0"/>
                        </a:rPr>
                        <a:t>Performances COMPARISONS</a:t>
                      </a:r>
                    </a:p>
                  </a:txBody>
                  <a:tcPr marL="13826" marR="13826" marT="1382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9597"/>
                    </a:solidFill>
                  </a:tcPr>
                </a:tc>
                <a:tc>
                  <a:txBody>
                    <a:bodyPr/>
                    <a:lstStyle/>
                    <a:p>
                      <a:pPr algn="ctr" rtl="0" fontAlgn="ctr"/>
                      <a:r>
                        <a:rPr lang="en-US" sz="2000" b="1" i="0" u="none" strike="noStrike">
                          <a:solidFill>
                            <a:srgbClr val="FFFFFF"/>
                          </a:solidFill>
                          <a:effectLst/>
                          <a:latin typeface="Arial" panose="020B0604020202020204" pitchFamily="34" charset="0"/>
                        </a:rPr>
                        <a:t>2024</a:t>
                      </a:r>
                    </a:p>
                  </a:txBody>
                  <a:tcPr marL="13826" marR="13826" marT="138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9597"/>
                    </a:solidFill>
                  </a:tcPr>
                </a:tc>
                <a:tc>
                  <a:txBody>
                    <a:bodyPr/>
                    <a:lstStyle/>
                    <a:p>
                      <a:pPr algn="ctr" rtl="0" fontAlgn="ctr"/>
                      <a:r>
                        <a:rPr lang="en-US" sz="2000" b="1" i="0" u="none" strike="noStrike">
                          <a:solidFill>
                            <a:srgbClr val="FFFFFF"/>
                          </a:solidFill>
                          <a:effectLst/>
                          <a:latin typeface="Arial" panose="020B0604020202020204" pitchFamily="34" charset="0"/>
                        </a:rPr>
                        <a:t>2025</a:t>
                      </a:r>
                    </a:p>
                  </a:txBody>
                  <a:tcPr marL="13826" marR="13826" marT="138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9597"/>
                    </a:solidFill>
                  </a:tcPr>
                </a:tc>
                <a:tc>
                  <a:txBody>
                    <a:bodyPr/>
                    <a:lstStyle/>
                    <a:p>
                      <a:pPr algn="ctr" rtl="0" fontAlgn="ctr"/>
                      <a:r>
                        <a:rPr lang="en-US" sz="2000" b="1" i="0" u="none" strike="noStrike">
                          <a:solidFill>
                            <a:srgbClr val="FFFFFF"/>
                          </a:solidFill>
                          <a:effectLst/>
                          <a:latin typeface="Calibri" panose="020F0502020204030204" pitchFamily="34" charset="0"/>
                        </a:rPr>
                        <a:t>∆</a:t>
                      </a:r>
                    </a:p>
                  </a:txBody>
                  <a:tcPr marL="13826" marR="13826" marT="138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9597"/>
                    </a:solidFill>
                  </a:tcPr>
                </a:tc>
                <a:extLst>
                  <a:ext uri="{0D108BD9-81ED-4DB2-BD59-A6C34878D82A}">
                    <a16:rowId xmlns:a16="http://schemas.microsoft.com/office/drawing/2014/main" val="3171490484"/>
                  </a:ext>
                </a:extLst>
              </a:tr>
              <a:tr h="373304">
                <a:tc>
                  <a:txBody>
                    <a:bodyPr/>
                    <a:lstStyle/>
                    <a:p>
                      <a:pPr algn="l" rtl="0" fontAlgn="ctr"/>
                      <a:r>
                        <a:rPr lang="en-US" sz="2000" b="0" i="0" u="none" strike="noStrike">
                          <a:solidFill>
                            <a:srgbClr val="009597"/>
                          </a:solidFill>
                          <a:effectLst/>
                          <a:latin typeface="Arial" panose="020B0604020202020204" pitchFamily="34" charset="0"/>
                        </a:rPr>
                        <a:t>NBI [ml in PL]</a:t>
                      </a:r>
                    </a:p>
                  </a:txBody>
                  <a:tcPr marL="13826" marR="13826" marT="138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DDD"/>
                    </a:solidFill>
                  </a:tcPr>
                </a:tc>
                <a:tc>
                  <a:txBody>
                    <a:bodyPr/>
                    <a:lstStyle/>
                    <a:p>
                      <a:pPr algn="ctr" rtl="0" fontAlgn="ctr"/>
                      <a:r>
                        <a:rPr lang="en-US" sz="2000" b="1" i="0" u="none" strike="noStrike" dirty="0">
                          <a:solidFill>
                            <a:srgbClr val="707173"/>
                          </a:solidFill>
                          <a:effectLst/>
                          <a:latin typeface="Arial" panose="020B0604020202020204" pitchFamily="34" charset="0"/>
                        </a:rPr>
                        <a:t>1.64 </a:t>
                      </a:r>
                    </a:p>
                  </a:txBody>
                  <a:tcPr marL="13826" marR="13826" marT="138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DDD"/>
                    </a:solidFill>
                  </a:tcPr>
                </a:tc>
                <a:tc>
                  <a:txBody>
                    <a:bodyPr/>
                    <a:lstStyle/>
                    <a:p>
                      <a:pPr algn="ctr" rtl="0" fontAlgn="ctr"/>
                      <a:r>
                        <a:rPr lang="en-US" sz="2000" b="1" i="0" u="none" strike="noStrike" dirty="0">
                          <a:solidFill>
                            <a:srgbClr val="707173"/>
                          </a:solidFill>
                          <a:effectLst/>
                          <a:latin typeface="Arial" panose="020B0604020202020204" pitchFamily="34" charset="0"/>
                        </a:rPr>
                        <a:t> 1.83</a:t>
                      </a:r>
                    </a:p>
                  </a:txBody>
                  <a:tcPr marL="13826" marR="13826" marT="138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DDD"/>
                    </a:solidFill>
                  </a:tcPr>
                </a:tc>
                <a:tc>
                  <a:txBody>
                    <a:bodyPr/>
                    <a:lstStyle/>
                    <a:p>
                      <a:pPr algn="ctr" rtl="0" fontAlgn="ctr"/>
                      <a:r>
                        <a:rPr lang="en-US" sz="2000" b="1" i="0" u="none" strike="noStrike" dirty="0">
                          <a:solidFill>
                            <a:srgbClr val="707173"/>
                          </a:solidFill>
                          <a:effectLst/>
                          <a:latin typeface="Arial" panose="020B0604020202020204" pitchFamily="34" charset="0"/>
                        </a:rPr>
                        <a:t>11.6% </a:t>
                      </a:r>
                    </a:p>
                  </a:txBody>
                  <a:tcPr marL="13826" marR="13826" marT="138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DDD"/>
                    </a:solidFill>
                  </a:tcPr>
                </a:tc>
                <a:extLst>
                  <a:ext uri="{0D108BD9-81ED-4DB2-BD59-A6C34878D82A}">
                    <a16:rowId xmlns:a16="http://schemas.microsoft.com/office/drawing/2014/main" val="3317015224"/>
                  </a:ext>
                </a:extLst>
              </a:tr>
              <a:tr h="359478">
                <a:tc>
                  <a:txBody>
                    <a:bodyPr/>
                    <a:lstStyle/>
                    <a:p>
                      <a:pPr algn="l" rtl="0" fontAlgn="ctr"/>
                      <a:r>
                        <a:rPr lang="en-US" sz="2000" b="0" i="0" u="none" strike="noStrike" dirty="0">
                          <a:solidFill>
                            <a:srgbClr val="009597"/>
                          </a:solidFill>
                          <a:effectLst/>
                          <a:latin typeface="Arial" panose="020B0604020202020204" pitchFamily="34" charset="0"/>
                        </a:rPr>
                        <a:t>New clients / NET ACQUISITION *</a:t>
                      </a:r>
                    </a:p>
                  </a:txBody>
                  <a:tcPr marL="13826" marR="13826" marT="138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FEF"/>
                    </a:solidFill>
                  </a:tcPr>
                </a:tc>
                <a:tc>
                  <a:txBody>
                    <a:bodyPr/>
                    <a:lstStyle/>
                    <a:p>
                      <a:pPr algn="ctr" rtl="0" fontAlgn="ctr"/>
                      <a:r>
                        <a:rPr lang="en-US" sz="2000" b="0" i="0" u="none" strike="noStrike">
                          <a:solidFill>
                            <a:srgbClr val="707173"/>
                          </a:solidFill>
                          <a:effectLst/>
                          <a:latin typeface="Arial" panose="020B0604020202020204" pitchFamily="34" charset="0"/>
                        </a:rPr>
                        <a:t>656 </a:t>
                      </a:r>
                    </a:p>
                  </a:txBody>
                  <a:tcPr marL="13826" marR="13826" marT="138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FEF"/>
                    </a:solidFill>
                  </a:tcPr>
                </a:tc>
                <a:tc>
                  <a:txBody>
                    <a:bodyPr/>
                    <a:lstStyle/>
                    <a:p>
                      <a:pPr algn="ctr" rtl="0" fontAlgn="ctr"/>
                      <a:r>
                        <a:rPr lang="en-US" sz="2000" b="0" i="0" u="none" strike="noStrike">
                          <a:solidFill>
                            <a:srgbClr val="707173"/>
                          </a:solidFill>
                          <a:effectLst/>
                          <a:latin typeface="Arial" panose="020B0604020202020204" pitchFamily="34" charset="0"/>
                        </a:rPr>
                        <a:t>1,370 </a:t>
                      </a:r>
                    </a:p>
                  </a:txBody>
                  <a:tcPr marL="13826" marR="13826" marT="138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FEF"/>
                    </a:solidFill>
                  </a:tcPr>
                </a:tc>
                <a:tc>
                  <a:txBody>
                    <a:bodyPr/>
                    <a:lstStyle/>
                    <a:p>
                      <a:pPr algn="ctr" rtl="0" fontAlgn="ctr"/>
                      <a:r>
                        <a:rPr lang="en-US" sz="2000" b="0" i="0" u="none" strike="noStrike">
                          <a:solidFill>
                            <a:srgbClr val="707173"/>
                          </a:solidFill>
                          <a:effectLst/>
                          <a:latin typeface="Arial" panose="020B0604020202020204" pitchFamily="34" charset="0"/>
                        </a:rPr>
                        <a:t>109%</a:t>
                      </a:r>
                    </a:p>
                  </a:txBody>
                  <a:tcPr marL="13826" marR="13826" marT="138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FEF"/>
                    </a:solidFill>
                  </a:tcPr>
                </a:tc>
                <a:extLst>
                  <a:ext uri="{0D108BD9-81ED-4DB2-BD59-A6C34878D82A}">
                    <a16:rowId xmlns:a16="http://schemas.microsoft.com/office/drawing/2014/main" val="3155398809"/>
                  </a:ext>
                </a:extLst>
              </a:tr>
              <a:tr h="359478">
                <a:tc>
                  <a:txBody>
                    <a:bodyPr/>
                    <a:lstStyle/>
                    <a:p>
                      <a:pPr algn="l" rtl="0" fontAlgn="ctr"/>
                      <a:r>
                        <a:rPr lang="en-US" sz="2000" b="0" i="0" u="none" strike="noStrike">
                          <a:solidFill>
                            <a:srgbClr val="009597"/>
                          </a:solidFill>
                          <a:effectLst/>
                          <a:latin typeface="Arial" panose="020B0604020202020204" pitchFamily="34" charset="0"/>
                        </a:rPr>
                        <a:t>Attrition**</a:t>
                      </a:r>
                    </a:p>
                  </a:txBody>
                  <a:tcPr marL="13826" marR="13826" marT="138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DDD"/>
                    </a:solidFill>
                  </a:tcPr>
                </a:tc>
                <a:tc>
                  <a:txBody>
                    <a:bodyPr/>
                    <a:lstStyle/>
                    <a:p>
                      <a:pPr algn="ctr" rtl="0" fontAlgn="ctr"/>
                      <a:r>
                        <a:rPr lang="en-US" sz="2000" b="0" i="0" u="none" strike="noStrike">
                          <a:solidFill>
                            <a:srgbClr val="707173"/>
                          </a:solidFill>
                          <a:effectLst/>
                          <a:latin typeface="Arial" panose="020B0604020202020204" pitchFamily="34" charset="0"/>
                        </a:rPr>
                        <a:t>673 </a:t>
                      </a:r>
                    </a:p>
                  </a:txBody>
                  <a:tcPr marL="13826" marR="13826" marT="138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DDD"/>
                    </a:solidFill>
                  </a:tcPr>
                </a:tc>
                <a:tc>
                  <a:txBody>
                    <a:bodyPr/>
                    <a:lstStyle/>
                    <a:p>
                      <a:pPr algn="ctr" rtl="0" fontAlgn="ctr"/>
                      <a:r>
                        <a:rPr lang="en-US" sz="2000" b="0" i="0" u="none" strike="noStrike">
                          <a:solidFill>
                            <a:srgbClr val="707173"/>
                          </a:solidFill>
                          <a:effectLst/>
                          <a:latin typeface="Arial" panose="020B0604020202020204" pitchFamily="34" charset="0"/>
                        </a:rPr>
                        <a:t>633 </a:t>
                      </a:r>
                    </a:p>
                  </a:txBody>
                  <a:tcPr marL="13826" marR="13826" marT="138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DDD"/>
                    </a:solidFill>
                  </a:tcPr>
                </a:tc>
                <a:tc>
                  <a:txBody>
                    <a:bodyPr/>
                    <a:lstStyle/>
                    <a:p>
                      <a:pPr algn="ctr" rtl="0" fontAlgn="ctr"/>
                      <a:r>
                        <a:rPr lang="en-US" sz="2000" b="0" i="0" u="none" strike="noStrike" dirty="0">
                          <a:solidFill>
                            <a:srgbClr val="707173"/>
                          </a:solidFill>
                          <a:effectLst/>
                          <a:latin typeface="Arial" panose="020B0604020202020204" pitchFamily="34" charset="0"/>
                        </a:rPr>
                        <a:t>-6%</a:t>
                      </a:r>
                    </a:p>
                  </a:txBody>
                  <a:tcPr marL="13826" marR="13826" marT="1382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DDD"/>
                    </a:solidFill>
                  </a:tcPr>
                </a:tc>
                <a:extLst>
                  <a:ext uri="{0D108BD9-81ED-4DB2-BD59-A6C34878D82A}">
                    <a16:rowId xmlns:a16="http://schemas.microsoft.com/office/drawing/2014/main" val="3429424988"/>
                  </a:ext>
                </a:extLst>
              </a:tr>
            </a:tbl>
          </a:graphicData>
        </a:graphic>
      </p:graphicFrame>
      <p:sp>
        <p:nvSpPr>
          <p:cNvPr id="9" name="Espace réservé du numéro de diapositive 4">
            <a:extLst>
              <a:ext uri="{FF2B5EF4-FFF2-40B4-BE49-F238E27FC236}">
                <a16:creationId xmlns:a16="http://schemas.microsoft.com/office/drawing/2014/main" id="{2701F1B5-37AD-4AAD-8A8B-D13D9BB85B21}"/>
              </a:ext>
            </a:extLst>
          </p:cNvPr>
          <p:cNvSpPr txBox="1">
            <a:spLocks/>
          </p:cNvSpPr>
          <p:nvPr/>
        </p:nvSpPr>
        <p:spPr>
          <a:xfrm>
            <a:off x="100239" y="6137724"/>
            <a:ext cx="540000" cy="252000"/>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0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75A587B-5814-4D9B-9598-FE9CB954CB01}" type="slidenum">
              <a:rPr lang="fr-FR" smtClean="0">
                <a:solidFill>
                  <a:srgbClr val="009597"/>
                </a:solidFill>
                <a:latin typeface="Arial"/>
              </a:rPr>
              <a:pPr>
                <a:defRPr/>
              </a:pPr>
              <a:t>16</a:t>
            </a:fld>
            <a:endParaRPr lang="fr-FR">
              <a:solidFill>
                <a:srgbClr val="009597"/>
              </a:solidFill>
              <a:latin typeface="Arial"/>
            </a:endParaRPr>
          </a:p>
        </p:txBody>
      </p:sp>
      <p:graphicFrame>
        <p:nvGraphicFramePr>
          <p:cNvPr id="10" name="Table 9">
            <a:extLst>
              <a:ext uri="{FF2B5EF4-FFF2-40B4-BE49-F238E27FC236}">
                <a16:creationId xmlns:a16="http://schemas.microsoft.com/office/drawing/2014/main" id="{E0C5B9C0-51FC-4370-A951-9641E9B26F1E}"/>
              </a:ext>
            </a:extLst>
          </p:cNvPr>
          <p:cNvGraphicFramePr>
            <a:graphicFrameLocks noGrp="1"/>
          </p:cNvGraphicFramePr>
          <p:nvPr>
            <p:extLst>
              <p:ext uri="{D42A27DB-BD31-4B8C-83A1-F6EECF244321}">
                <p14:modId xmlns:p14="http://schemas.microsoft.com/office/powerpoint/2010/main" val="880024563"/>
              </p:ext>
            </p:extLst>
          </p:nvPr>
        </p:nvGraphicFramePr>
        <p:xfrm>
          <a:off x="100239" y="3011814"/>
          <a:ext cx="6196868" cy="2523056"/>
        </p:xfrm>
        <a:graphic>
          <a:graphicData uri="http://schemas.openxmlformats.org/drawingml/2006/table">
            <a:tbl>
              <a:tblPr/>
              <a:tblGrid>
                <a:gridCol w="3491357">
                  <a:extLst>
                    <a:ext uri="{9D8B030D-6E8A-4147-A177-3AD203B41FA5}">
                      <a16:colId xmlns:a16="http://schemas.microsoft.com/office/drawing/2014/main" val="1632063791"/>
                    </a:ext>
                  </a:extLst>
                </a:gridCol>
                <a:gridCol w="901837">
                  <a:extLst>
                    <a:ext uri="{9D8B030D-6E8A-4147-A177-3AD203B41FA5}">
                      <a16:colId xmlns:a16="http://schemas.microsoft.com/office/drawing/2014/main" val="4279433586"/>
                    </a:ext>
                  </a:extLst>
                </a:gridCol>
                <a:gridCol w="901837">
                  <a:extLst>
                    <a:ext uri="{9D8B030D-6E8A-4147-A177-3AD203B41FA5}">
                      <a16:colId xmlns:a16="http://schemas.microsoft.com/office/drawing/2014/main" val="2053272392"/>
                    </a:ext>
                  </a:extLst>
                </a:gridCol>
                <a:gridCol w="901837">
                  <a:extLst>
                    <a:ext uri="{9D8B030D-6E8A-4147-A177-3AD203B41FA5}">
                      <a16:colId xmlns:a16="http://schemas.microsoft.com/office/drawing/2014/main" val="1052564882"/>
                    </a:ext>
                  </a:extLst>
                </a:gridCol>
              </a:tblGrid>
              <a:tr h="358467">
                <a:tc>
                  <a:txBody>
                    <a:bodyPr/>
                    <a:lstStyle/>
                    <a:p>
                      <a:pPr algn="ctr" fontAlgn="ctr"/>
                      <a:r>
                        <a:rPr lang="en-US" sz="1400" b="0" i="0" u="none" strike="noStrike" dirty="0">
                          <a:solidFill>
                            <a:srgbClr val="FFFFFF"/>
                          </a:solidFill>
                          <a:effectLst/>
                          <a:latin typeface="Arial" panose="020B0604020202020204" pitchFamily="34" charset="0"/>
                        </a:rPr>
                        <a:t>client's profiles on the 2 reference periods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9597"/>
                    </a:solidFill>
                  </a:tcPr>
                </a:tc>
                <a:tc>
                  <a:txBody>
                    <a:bodyPr/>
                    <a:lstStyle/>
                    <a:p>
                      <a:pPr algn="ctr" rtl="0" fontAlgn="ctr"/>
                      <a:r>
                        <a:rPr lang="en-US" sz="1400" b="1" i="0" u="none" strike="noStrike" dirty="0">
                          <a:solidFill>
                            <a:srgbClr val="FFFFFF"/>
                          </a:solidFill>
                          <a:effectLst/>
                          <a:latin typeface="Arial" panose="020B0604020202020204" pitchFamily="34" charset="0"/>
                        </a:rPr>
                        <a:t>2024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9597"/>
                    </a:solidFill>
                  </a:tcPr>
                </a:tc>
                <a:tc>
                  <a:txBody>
                    <a:bodyPr/>
                    <a:lstStyle/>
                    <a:p>
                      <a:pPr algn="ctr" rtl="0" fontAlgn="ctr"/>
                      <a:r>
                        <a:rPr lang="en-US" sz="1400" b="1" i="0" u="none" strike="noStrike">
                          <a:solidFill>
                            <a:srgbClr val="FFFFFF"/>
                          </a:solidFill>
                          <a:effectLst/>
                          <a:latin typeface="Arial" panose="020B0604020202020204" pitchFamily="34" charset="0"/>
                        </a:rPr>
                        <a:t>2025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9597"/>
                    </a:solidFill>
                  </a:tcPr>
                </a:tc>
                <a:tc>
                  <a:txBody>
                    <a:bodyPr/>
                    <a:lstStyle/>
                    <a:p>
                      <a:pPr algn="ctr" rtl="0" fontAlgn="ctr"/>
                      <a:r>
                        <a:rPr lang="en-US" sz="1400" b="1" i="0" u="none" strike="noStrike">
                          <a:solidFill>
                            <a:srgbClr val="FFFFFF"/>
                          </a:solidFill>
                          <a:effectLst/>
                          <a:latin typeface="Calibri" panose="020F0502020204030204" pitchFamily="34" charset="0"/>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9597"/>
                    </a:solidFill>
                  </a:tcPr>
                </a:tc>
                <a:extLst>
                  <a:ext uri="{0D108BD9-81ED-4DB2-BD59-A6C34878D82A}">
                    <a16:rowId xmlns:a16="http://schemas.microsoft.com/office/drawing/2014/main" val="1006540335"/>
                  </a:ext>
                </a:extLst>
              </a:tr>
              <a:tr h="372254">
                <a:tc>
                  <a:txBody>
                    <a:bodyPr/>
                    <a:lstStyle/>
                    <a:p>
                      <a:pPr algn="ctr" rtl="0" fontAlgn="ctr"/>
                      <a:r>
                        <a:rPr lang="de-DE" sz="1400" b="0" i="0" u="none" strike="noStrike" dirty="0">
                          <a:solidFill>
                            <a:srgbClr val="707173"/>
                          </a:solidFill>
                          <a:effectLst/>
                          <a:latin typeface="Arial" panose="020B0604020202020204" pitchFamily="34" charset="0"/>
                        </a:rPr>
                        <a:t>NBI professionals*** [ml in PL]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7F7"/>
                    </a:solidFill>
                  </a:tcPr>
                </a:tc>
                <a:tc>
                  <a:txBody>
                    <a:bodyPr/>
                    <a:lstStyle/>
                    <a:p>
                      <a:pPr algn="ctr" rtl="0" fontAlgn="ctr"/>
                      <a:r>
                        <a:rPr lang="en-US" sz="1400" b="0" i="0" u="none" strike="noStrike" dirty="0">
                          <a:solidFill>
                            <a:srgbClr val="707173"/>
                          </a:solidFill>
                          <a:effectLst/>
                          <a:latin typeface="Arial" panose="020B0604020202020204" pitchFamily="34" charset="0"/>
                        </a:rPr>
                        <a:t> 1.64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7F7"/>
                    </a:solidFill>
                  </a:tcPr>
                </a:tc>
                <a:tc>
                  <a:txBody>
                    <a:bodyPr/>
                    <a:lstStyle/>
                    <a:p>
                      <a:pPr algn="ctr" rtl="0" fontAlgn="ctr"/>
                      <a:r>
                        <a:rPr lang="en-US" sz="1400" b="0" i="0" u="none" strike="noStrike" dirty="0">
                          <a:solidFill>
                            <a:srgbClr val="707173"/>
                          </a:solidFill>
                          <a:effectLst/>
                          <a:latin typeface="Arial" panose="020B0604020202020204" pitchFamily="34" charset="0"/>
                        </a:rPr>
                        <a:t>1.83 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7F7"/>
                    </a:solidFill>
                  </a:tcPr>
                </a:tc>
                <a:tc>
                  <a:txBody>
                    <a:bodyPr/>
                    <a:lstStyle/>
                    <a:p>
                      <a:pPr algn="ctr" rtl="0" fontAlgn="ctr"/>
                      <a:r>
                        <a:rPr lang="en-US" sz="1400" b="0" i="0" u="none" strike="noStrike" dirty="0">
                          <a:solidFill>
                            <a:srgbClr val="707173"/>
                          </a:solidFill>
                          <a:effectLst/>
                          <a:latin typeface="Arial" panose="020B0604020202020204" pitchFamily="34" charset="0"/>
                        </a:rPr>
                        <a:t>11.6%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7F7"/>
                    </a:solidFill>
                  </a:tcPr>
                </a:tc>
                <a:extLst>
                  <a:ext uri="{0D108BD9-81ED-4DB2-BD59-A6C34878D82A}">
                    <a16:rowId xmlns:a16="http://schemas.microsoft.com/office/drawing/2014/main" val="3513507573"/>
                  </a:ext>
                </a:extLst>
              </a:tr>
              <a:tr h="358467">
                <a:tc>
                  <a:txBody>
                    <a:bodyPr/>
                    <a:lstStyle/>
                    <a:p>
                      <a:pPr algn="ctr" rtl="0" fontAlgn="ctr"/>
                      <a:r>
                        <a:rPr lang="en-US" sz="1400" b="0" i="0" u="none" strike="noStrike">
                          <a:solidFill>
                            <a:srgbClr val="707173"/>
                          </a:solidFill>
                          <a:effectLst/>
                          <a:latin typeface="Arial" panose="020B0604020202020204" pitchFamily="34" charset="0"/>
                        </a:rPr>
                        <a:t>Other NBI [ml in PL]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7F7"/>
                    </a:solidFill>
                  </a:tcPr>
                </a:tc>
                <a:tc>
                  <a:txBody>
                    <a:bodyPr/>
                    <a:lstStyle/>
                    <a:p>
                      <a:pPr algn="ctr" rtl="0" fontAlgn="ctr"/>
                      <a:r>
                        <a:rPr lang="en-US" sz="1400" b="0" i="0" u="none" strike="noStrike">
                          <a:solidFill>
                            <a:srgbClr val="707173"/>
                          </a:solidFill>
                          <a:effectLst/>
                          <a:latin typeface="Arial" panose="020B0604020202020204" pitchFamily="34" charset="0"/>
                        </a:rPr>
                        <a:t>26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7F7"/>
                    </a:solidFill>
                  </a:tcPr>
                </a:tc>
                <a:tc>
                  <a:txBody>
                    <a:bodyPr/>
                    <a:lstStyle/>
                    <a:p>
                      <a:pPr algn="ctr" rtl="0" fontAlgn="ctr"/>
                      <a:r>
                        <a:rPr lang="en-US" sz="1400" b="0" i="0" u="none" strike="noStrike">
                          <a:solidFill>
                            <a:srgbClr val="707173"/>
                          </a:solidFill>
                          <a:effectLst/>
                          <a:latin typeface="Arial" panose="020B0604020202020204" pitchFamily="34" charset="0"/>
                        </a:rPr>
                        <a:t>24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7F7"/>
                    </a:solidFill>
                  </a:tcPr>
                </a:tc>
                <a:tc>
                  <a:txBody>
                    <a:bodyPr/>
                    <a:lstStyle/>
                    <a:p>
                      <a:pPr algn="ctr" rtl="0" fontAlgn="ctr"/>
                      <a:r>
                        <a:rPr lang="en-US" sz="1400" b="0" i="0" u="none" strike="noStrike" dirty="0">
                          <a:solidFill>
                            <a:srgbClr val="707173"/>
                          </a:solidFill>
                          <a:effectLst/>
                          <a:latin typeface="Arial" panose="020B0604020202020204" pitchFamily="34" charset="0"/>
                        </a:rPr>
                        <a:t>-9%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7F7"/>
                    </a:solidFill>
                  </a:tcPr>
                </a:tc>
                <a:extLst>
                  <a:ext uri="{0D108BD9-81ED-4DB2-BD59-A6C34878D82A}">
                    <a16:rowId xmlns:a16="http://schemas.microsoft.com/office/drawing/2014/main" val="4228032465"/>
                  </a:ext>
                </a:extLst>
              </a:tr>
              <a:tr h="358467">
                <a:tc>
                  <a:txBody>
                    <a:bodyPr/>
                    <a:lstStyle/>
                    <a:p>
                      <a:pPr algn="ctr" rtl="0" fontAlgn="ctr"/>
                      <a:r>
                        <a:rPr lang="en-US" sz="1400" b="0" i="0" u="none" strike="noStrike">
                          <a:solidFill>
                            <a:srgbClr val="707173"/>
                          </a:solidFill>
                          <a:effectLst/>
                          <a:latin typeface="Arial" panose="020B0604020202020204" pitchFamily="34" charset="0"/>
                        </a:rPr>
                        <a:t>Professionals total loans [ml in PL]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E6E6"/>
                    </a:solidFill>
                  </a:tcPr>
                </a:tc>
                <a:tc>
                  <a:txBody>
                    <a:bodyPr/>
                    <a:lstStyle/>
                    <a:p>
                      <a:pPr algn="ctr" rtl="0" fontAlgn="ctr"/>
                      <a:r>
                        <a:rPr lang="en-US" sz="1400" b="0" i="0" u="none" strike="noStrike">
                          <a:solidFill>
                            <a:srgbClr val="707173"/>
                          </a:solidFill>
                          <a:effectLst/>
                          <a:latin typeface="Arial" panose="020B0604020202020204" pitchFamily="34" charset="0"/>
                        </a:rPr>
                        <a:t>42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E6E6"/>
                    </a:solidFill>
                  </a:tcPr>
                </a:tc>
                <a:tc>
                  <a:txBody>
                    <a:bodyPr/>
                    <a:lstStyle/>
                    <a:p>
                      <a:pPr algn="ctr" rtl="0" fontAlgn="ctr"/>
                      <a:r>
                        <a:rPr lang="en-US" sz="1400" b="0" i="0" u="none" strike="noStrike">
                          <a:solidFill>
                            <a:srgbClr val="707173"/>
                          </a:solidFill>
                          <a:effectLst/>
                          <a:latin typeface="Arial" panose="020B0604020202020204" pitchFamily="34" charset="0"/>
                        </a:rPr>
                        <a:t>85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E6E6"/>
                    </a:solidFill>
                  </a:tcPr>
                </a:tc>
                <a:tc>
                  <a:txBody>
                    <a:bodyPr/>
                    <a:lstStyle/>
                    <a:p>
                      <a:pPr algn="ctr" rtl="0" fontAlgn="ctr"/>
                      <a:r>
                        <a:rPr lang="en-US" sz="1400" b="0" i="0" u="none" strike="noStrike">
                          <a:solidFill>
                            <a:srgbClr val="707173"/>
                          </a:solidFill>
                          <a:effectLst/>
                          <a:latin typeface="Arial" panose="020B0604020202020204" pitchFamily="34" charset="0"/>
                        </a:rPr>
                        <a:t>101%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E6E6"/>
                    </a:solidFill>
                  </a:tcPr>
                </a:tc>
                <a:extLst>
                  <a:ext uri="{0D108BD9-81ED-4DB2-BD59-A6C34878D82A}">
                    <a16:rowId xmlns:a16="http://schemas.microsoft.com/office/drawing/2014/main" val="420753963"/>
                  </a:ext>
                </a:extLst>
              </a:tr>
              <a:tr h="358467">
                <a:tc>
                  <a:txBody>
                    <a:bodyPr/>
                    <a:lstStyle/>
                    <a:p>
                      <a:pPr algn="ctr" rtl="0" fontAlgn="ctr"/>
                      <a:r>
                        <a:rPr lang="en-US" sz="1400" b="0" i="0" u="none" strike="noStrike">
                          <a:solidFill>
                            <a:srgbClr val="707173"/>
                          </a:solidFill>
                          <a:effectLst/>
                          <a:latin typeface="Arial" panose="020B0604020202020204" pitchFamily="34" charset="0"/>
                        </a:rPr>
                        <a:t>Other total loans [ml in PL]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E6E6"/>
                    </a:solidFill>
                  </a:tcPr>
                </a:tc>
                <a:tc>
                  <a:txBody>
                    <a:bodyPr/>
                    <a:lstStyle/>
                    <a:p>
                      <a:pPr algn="ctr" rtl="0" fontAlgn="ctr"/>
                      <a:r>
                        <a:rPr lang="en-US" sz="1400" b="0" i="0" u="none" strike="noStrike">
                          <a:solidFill>
                            <a:srgbClr val="707173"/>
                          </a:solidFill>
                          <a:effectLst/>
                          <a:latin typeface="Arial" panose="020B0604020202020204" pitchFamily="34" charset="0"/>
                        </a:rPr>
                        <a:t>54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E6E6"/>
                    </a:solidFill>
                  </a:tcPr>
                </a:tc>
                <a:tc>
                  <a:txBody>
                    <a:bodyPr/>
                    <a:lstStyle/>
                    <a:p>
                      <a:pPr algn="ctr" rtl="0" fontAlgn="ctr"/>
                      <a:r>
                        <a:rPr lang="en-US" sz="1400" b="0" i="0" u="none" strike="noStrike">
                          <a:solidFill>
                            <a:srgbClr val="707173"/>
                          </a:solidFill>
                          <a:effectLst/>
                          <a:latin typeface="Arial" panose="020B0604020202020204" pitchFamily="34" charset="0"/>
                        </a:rPr>
                        <a:t>75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E6E6"/>
                    </a:solidFill>
                  </a:tcPr>
                </a:tc>
                <a:tc>
                  <a:txBody>
                    <a:bodyPr/>
                    <a:lstStyle/>
                    <a:p>
                      <a:pPr algn="ctr" rtl="0" fontAlgn="ctr"/>
                      <a:r>
                        <a:rPr lang="en-US" sz="1400" b="0" i="0" u="none" strike="noStrike">
                          <a:solidFill>
                            <a:srgbClr val="707173"/>
                          </a:solidFill>
                          <a:effectLst/>
                          <a:latin typeface="Arial" panose="020B0604020202020204" pitchFamily="34" charset="0"/>
                        </a:rPr>
                        <a:t>39%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E6E6"/>
                    </a:solidFill>
                  </a:tcPr>
                </a:tc>
                <a:extLst>
                  <a:ext uri="{0D108BD9-81ED-4DB2-BD59-A6C34878D82A}">
                    <a16:rowId xmlns:a16="http://schemas.microsoft.com/office/drawing/2014/main" val="667973845"/>
                  </a:ext>
                </a:extLst>
              </a:tr>
              <a:tr h="358467">
                <a:tc>
                  <a:txBody>
                    <a:bodyPr/>
                    <a:lstStyle/>
                    <a:p>
                      <a:pPr algn="ctr" rtl="0" fontAlgn="ctr"/>
                      <a:r>
                        <a:rPr lang="en-US" sz="1400" b="0" i="0" u="none" strike="noStrike">
                          <a:solidFill>
                            <a:srgbClr val="707173"/>
                          </a:solidFill>
                          <a:effectLst/>
                          <a:latin typeface="Arial" panose="020B0604020202020204" pitchFamily="34" charset="0"/>
                        </a:rPr>
                        <a:t>Professionals average loan amount [PL]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8BABA"/>
                    </a:solidFill>
                  </a:tcPr>
                </a:tc>
                <a:tc>
                  <a:txBody>
                    <a:bodyPr/>
                    <a:lstStyle/>
                    <a:p>
                      <a:pPr algn="ctr" rtl="0" fontAlgn="ctr"/>
                      <a:r>
                        <a:rPr lang="en-US" sz="1400" b="0" i="0" u="none" strike="noStrike" dirty="0">
                          <a:solidFill>
                            <a:srgbClr val="707173"/>
                          </a:solidFill>
                          <a:effectLst/>
                          <a:latin typeface="Arial" panose="020B0604020202020204" pitchFamily="34" charset="0"/>
                        </a:rPr>
                        <a:t> 44,474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8BABA"/>
                    </a:solidFill>
                  </a:tcPr>
                </a:tc>
                <a:tc>
                  <a:txBody>
                    <a:bodyPr/>
                    <a:lstStyle/>
                    <a:p>
                      <a:pPr algn="ctr" rtl="0" fontAlgn="ctr"/>
                      <a:r>
                        <a:rPr lang="en-US" sz="1400" b="0" i="0" u="none" strike="noStrike" dirty="0">
                          <a:solidFill>
                            <a:srgbClr val="707173"/>
                          </a:solidFill>
                          <a:effectLst/>
                          <a:latin typeface="Arial" panose="020B0604020202020204" pitchFamily="34" charset="0"/>
                        </a:rPr>
                        <a:t>50,317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8BABA"/>
                    </a:solidFill>
                  </a:tcPr>
                </a:tc>
                <a:tc>
                  <a:txBody>
                    <a:bodyPr/>
                    <a:lstStyle/>
                    <a:p>
                      <a:pPr algn="ctr" rtl="0" fontAlgn="ctr"/>
                      <a:r>
                        <a:rPr lang="en-US" sz="1400" b="0" i="0" u="none" strike="noStrike" dirty="0">
                          <a:solidFill>
                            <a:srgbClr val="707173"/>
                          </a:solidFill>
                          <a:effectLst/>
                          <a:latin typeface="Arial" panose="020B0604020202020204" pitchFamily="34" charset="0"/>
                        </a:rPr>
                        <a:t> 13.2%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8BABA"/>
                    </a:solidFill>
                  </a:tcPr>
                </a:tc>
                <a:extLst>
                  <a:ext uri="{0D108BD9-81ED-4DB2-BD59-A6C34878D82A}">
                    <a16:rowId xmlns:a16="http://schemas.microsoft.com/office/drawing/2014/main" val="2067627802"/>
                  </a:ext>
                </a:extLst>
              </a:tr>
              <a:tr h="358467">
                <a:tc>
                  <a:txBody>
                    <a:bodyPr/>
                    <a:lstStyle/>
                    <a:p>
                      <a:pPr algn="ctr" rtl="0" fontAlgn="ctr"/>
                      <a:r>
                        <a:rPr lang="en-US" sz="1400" b="0" i="0" u="none" strike="noStrike">
                          <a:solidFill>
                            <a:srgbClr val="707173"/>
                          </a:solidFill>
                          <a:effectLst/>
                          <a:latin typeface="Arial" panose="020B0604020202020204" pitchFamily="34" charset="0"/>
                        </a:rPr>
                        <a:t>Other average loan amount [PL]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8BABA"/>
                    </a:solidFill>
                  </a:tcPr>
                </a:tc>
                <a:tc>
                  <a:txBody>
                    <a:bodyPr/>
                    <a:lstStyle/>
                    <a:p>
                      <a:pPr algn="ctr" rtl="0" fontAlgn="ctr"/>
                      <a:r>
                        <a:rPr lang="en-US" sz="1400" b="0" i="0" u="none" strike="noStrike" dirty="0">
                          <a:solidFill>
                            <a:srgbClr val="707173"/>
                          </a:solidFill>
                          <a:effectLst/>
                          <a:latin typeface="Arial" panose="020B0604020202020204" pitchFamily="34" charset="0"/>
                        </a:rPr>
                        <a:t>179,954 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8BABA"/>
                    </a:solidFill>
                  </a:tcPr>
                </a:tc>
                <a:tc>
                  <a:txBody>
                    <a:bodyPr/>
                    <a:lstStyle/>
                    <a:p>
                      <a:pPr algn="ctr" rtl="0" fontAlgn="ctr"/>
                      <a:r>
                        <a:rPr lang="en-US" sz="1400" b="0" i="0" u="none" strike="noStrike" dirty="0">
                          <a:solidFill>
                            <a:srgbClr val="707173"/>
                          </a:solidFill>
                          <a:effectLst/>
                          <a:latin typeface="Arial" panose="020B0604020202020204" pitchFamily="34" charset="0"/>
                        </a:rPr>
                        <a:t> 204,287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8BABA"/>
                    </a:solidFill>
                  </a:tcPr>
                </a:tc>
                <a:tc>
                  <a:txBody>
                    <a:bodyPr/>
                    <a:lstStyle/>
                    <a:p>
                      <a:pPr algn="ctr" rtl="0" fontAlgn="ctr"/>
                      <a:r>
                        <a:rPr lang="en-US" sz="1400" b="0" i="0" u="none" strike="noStrike" dirty="0">
                          <a:solidFill>
                            <a:srgbClr val="707173"/>
                          </a:solidFill>
                          <a:effectLst/>
                          <a:latin typeface="Arial" panose="020B0604020202020204" pitchFamily="34" charset="0"/>
                        </a:rPr>
                        <a:t>13.5%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8BABA"/>
                    </a:solidFill>
                  </a:tcPr>
                </a:tc>
                <a:extLst>
                  <a:ext uri="{0D108BD9-81ED-4DB2-BD59-A6C34878D82A}">
                    <a16:rowId xmlns:a16="http://schemas.microsoft.com/office/drawing/2014/main" val="3775925009"/>
                  </a:ext>
                </a:extLst>
              </a:tr>
            </a:tbl>
          </a:graphicData>
        </a:graphic>
      </p:graphicFrame>
      <p:graphicFrame>
        <p:nvGraphicFramePr>
          <p:cNvPr id="12" name="Table 11">
            <a:extLst>
              <a:ext uri="{FF2B5EF4-FFF2-40B4-BE49-F238E27FC236}">
                <a16:creationId xmlns:a16="http://schemas.microsoft.com/office/drawing/2014/main" id="{07D83A69-4FE5-4927-8A99-D66C75269F35}"/>
              </a:ext>
            </a:extLst>
          </p:cNvPr>
          <p:cNvGraphicFramePr>
            <a:graphicFrameLocks noGrp="1"/>
          </p:cNvGraphicFramePr>
          <p:nvPr>
            <p:extLst>
              <p:ext uri="{D42A27DB-BD31-4B8C-83A1-F6EECF244321}">
                <p14:modId xmlns:p14="http://schemas.microsoft.com/office/powerpoint/2010/main" val="2967571065"/>
              </p:ext>
            </p:extLst>
          </p:nvPr>
        </p:nvGraphicFramePr>
        <p:xfrm>
          <a:off x="6419655" y="3007555"/>
          <a:ext cx="5528506" cy="2528826"/>
        </p:xfrm>
        <a:graphic>
          <a:graphicData uri="http://schemas.openxmlformats.org/drawingml/2006/table">
            <a:tbl>
              <a:tblPr/>
              <a:tblGrid>
                <a:gridCol w="3301585">
                  <a:extLst>
                    <a:ext uri="{9D8B030D-6E8A-4147-A177-3AD203B41FA5}">
                      <a16:colId xmlns:a16="http://schemas.microsoft.com/office/drawing/2014/main" val="3311468547"/>
                    </a:ext>
                  </a:extLst>
                </a:gridCol>
                <a:gridCol w="742307">
                  <a:extLst>
                    <a:ext uri="{9D8B030D-6E8A-4147-A177-3AD203B41FA5}">
                      <a16:colId xmlns:a16="http://schemas.microsoft.com/office/drawing/2014/main" val="4284872458"/>
                    </a:ext>
                  </a:extLst>
                </a:gridCol>
                <a:gridCol w="742307">
                  <a:extLst>
                    <a:ext uri="{9D8B030D-6E8A-4147-A177-3AD203B41FA5}">
                      <a16:colId xmlns:a16="http://schemas.microsoft.com/office/drawing/2014/main" val="951368555"/>
                    </a:ext>
                  </a:extLst>
                </a:gridCol>
                <a:gridCol w="742307">
                  <a:extLst>
                    <a:ext uri="{9D8B030D-6E8A-4147-A177-3AD203B41FA5}">
                      <a16:colId xmlns:a16="http://schemas.microsoft.com/office/drawing/2014/main" val="3547556730"/>
                    </a:ext>
                  </a:extLst>
                </a:gridCol>
              </a:tblGrid>
              <a:tr h="434734">
                <a:tc>
                  <a:txBody>
                    <a:bodyPr/>
                    <a:lstStyle/>
                    <a:p>
                      <a:pPr algn="ctr" fontAlgn="ctr"/>
                      <a:r>
                        <a:rPr lang="en-US" sz="1400" b="0" i="0" u="none" strike="noStrike" dirty="0">
                          <a:solidFill>
                            <a:srgbClr val="FFC000"/>
                          </a:solidFill>
                          <a:effectLst/>
                          <a:latin typeface="Arial" panose="020B0604020202020204" pitchFamily="34" charset="0"/>
                        </a:rPr>
                        <a:t>NEW Client's</a:t>
                      </a:r>
                      <a:r>
                        <a:rPr lang="en-US" sz="1400" b="0" i="0" u="none" strike="noStrike" dirty="0">
                          <a:solidFill>
                            <a:srgbClr val="FFFFFF"/>
                          </a:solidFill>
                          <a:effectLst/>
                          <a:latin typeface="Arial" panose="020B0604020202020204" pitchFamily="34" charset="0"/>
                        </a:rPr>
                        <a:t> profiles on the 2 reference periods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9597"/>
                    </a:solidFill>
                  </a:tcPr>
                </a:tc>
                <a:tc>
                  <a:txBody>
                    <a:bodyPr/>
                    <a:lstStyle/>
                    <a:p>
                      <a:pPr algn="ctr" rtl="0" fontAlgn="ctr"/>
                      <a:r>
                        <a:rPr lang="en-US" sz="1400" b="1" i="0" u="none" strike="noStrike">
                          <a:solidFill>
                            <a:srgbClr val="FFFFFF"/>
                          </a:solidFill>
                          <a:effectLst/>
                          <a:latin typeface="Arial" panose="020B0604020202020204" pitchFamily="34" charset="0"/>
                        </a:rPr>
                        <a:t>2024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9597"/>
                    </a:solidFill>
                  </a:tcPr>
                </a:tc>
                <a:tc>
                  <a:txBody>
                    <a:bodyPr/>
                    <a:lstStyle/>
                    <a:p>
                      <a:pPr algn="ctr" rtl="0" fontAlgn="ctr"/>
                      <a:r>
                        <a:rPr lang="en-US" sz="1400" b="1" i="0" u="none" strike="noStrike">
                          <a:solidFill>
                            <a:srgbClr val="FFFFFF"/>
                          </a:solidFill>
                          <a:effectLst/>
                          <a:latin typeface="Arial" panose="020B0604020202020204" pitchFamily="34" charset="0"/>
                        </a:rPr>
                        <a:t>2025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9597"/>
                    </a:solidFill>
                  </a:tcPr>
                </a:tc>
                <a:tc>
                  <a:txBody>
                    <a:bodyPr/>
                    <a:lstStyle/>
                    <a:p>
                      <a:pPr algn="ctr" rtl="0" fontAlgn="ctr"/>
                      <a:r>
                        <a:rPr lang="en-US" sz="1400" b="1" i="0" u="none" strike="noStrike">
                          <a:solidFill>
                            <a:srgbClr val="FFFFFF"/>
                          </a:solidFill>
                          <a:effectLst/>
                          <a:latin typeface="Calibri" panose="020F0502020204030204" pitchFamily="34" charset="0"/>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9597"/>
                    </a:solidFill>
                  </a:tcPr>
                </a:tc>
                <a:extLst>
                  <a:ext uri="{0D108BD9-81ED-4DB2-BD59-A6C34878D82A}">
                    <a16:rowId xmlns:a16="http://schemas.microsoft.com/office/drawing/2014/main" val="3128123830"/>
                  </a:ext>
                </a:extLst>
              </a:tr>
              <a:tr h="359871">
                <a:tc>
                  <a:txBody>
                    <a:bodyPr/>
                    <a:lstStyle/>
                    <a:p>
                      <a:pPr algn="ctr" rtl="0" fontAlgn="ctr"/>
                      <a:r>
                        <a:rPr lang="de-DE" sz="1400" b="0" i="0" u="none" strike="noStrike" dirty="0">
                          <a:solidFill>
                            <a:srgbClr val="707173"/>
                          </a:solidFill>
                          <a:effectLst/>
                          <a:latin typeface="Arial" panose="020B0604020202020204" pitchFamily="34" charset="0"/>
                        </a:rPr>
                        <a:t>NBI professionals*** [ml in PL]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7F7"/>
                    </a:solidFill>
                  </a:tcPr>
                </a:tc>
                <a:tc>
                  <a:txBody>
                    <a:bodyPr/>
                    <a:lstStyle/>
                    <a:p>
                      <a:pPr algn="ctr" fontAlgn="ctr"/>
                      <a:r>
                        <a:rPr lang="en-US" sz="1400" b="0" i="0" u="none" strike="noStrike" dirty="0">
                          <a:solidFill>
                            <a:srgbClr val="000000"/>
                          </a:solidFill>
                          <a:effectLst/>
                          <a:latin typeface="Arial" panose="020B0604020202020204" pitchFamily="34" charset="0"/>
                        </a:rPr>
                        <a:t>0.13 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7F7"/>
                    </a:solidFill>
                  </a:tcPr>
                </a:tc>
                <a:tc>
                  <a:txBody>
                    <a:bodyPr/>
                    <a:lstStyle/>
                    <a:p>
                      <a:pPr algn="ctr" fontAlgn="ctr"/>
                      <a:r>
                        <a:rPr lang="en-US" sz="1400" b="0" i="0" u="none" strike="noStrike" dirty="0">
                          <a:solidFill>
                            <a:srgbClr val="000000"/>
                          </a:solidFill>
                          <a:effectLst/>
                          <a:latin typeface="Arial" panose="020B0604020202020204" pitchFamily="34" charset="0"/>
                        </a:rPr>
                        <a:t>0.19 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7F7"/>
                    </a:solidFill>
                  </a:tcPr>
                </a:tc>
                <a:tc>
                  <a:txBody>
                    <a:bodyPr/>
                    <a:lstStyle/>
                    <a:p>
                      <a:pPr algn="ctr" fontAlgn="ctr"/>
                      <a:r>
                        <a:rPr lang="en-US" sz="1400" b="0" i="0" u="none" strike="noStrike" dirty="0">
                          <a:solidFill>
                            <a:srgbClr val="000000"/>
                          </a:solidFill>
                          <a:effectLst/>
                          <a:latin typeface="Arial" panose="020B0604020202020204" pitchFamily="34" charset="0"/>
                        </a:rPr>
                        <a:t>46%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7F7"/>
                    </a:solidFill>
                  </a:tcPr>
                </a:tc>
                <a:extLst>
                  <a:ext uri="{0D108BD9-81ED-4DB2-BD59-A6C34878D82A}">
                    <a16:rowId xmlns:a16="http://schemas.microsoft.com/office/drawing/2014/main" val="4253453064"/>
                  </a:ext>
                </a:extLst>
              </a:tr>
              <a:tr h="346542">
                <a:tc>
                  <a:txBody>
                    <a:bodyPr/>
                    <a:lstStyle/>
                    <a:p>
                      <a:pPr algn="ctr" rtl="0" fontAlgn="ctr"/>
                      <a:r>
                        <a:rPr lang="en-US" sz="1400" b="0" i="0" u="none" strike="noStrike">
                          <a:solidFill>
                            <a:srgbClr val="707173"/>
                          </a:solidFill>
                          <a:effectLst/>
                          <a:latin typeface="Arial" panose="020B0604020202020204" pitchFamily="34" charset="0"/>
                        </a:rPr>
                        <a:t>Other NBI [ml in PL]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7F7"/>
                    </a:solidFill>
                  </a:tcPr>
                </a:tc>
                <a:tc>
                  <a:txBody>
                    <a:bodyPr/>
                    <a:lstStyle/>
                    <a:p>
                      <a:pPr algn="ctr" rtl="0" fontAlgn="ctr"/>
                      <a:r>
                        <a:rPr lang="en-US" sz="1400" b="0" i="0" u="none" strike="noStrike">
                          <a:solidFill>
                            <a:srgbClr val="707173"/>
                          </a:solidFill>
                          <a:effectLst/>
                          <a:latin typeface="Arial" panose="020B0604020202020204" pitchFamily="34" charset="0"/>
                        </a:rPr>
                        <a:t>0.3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7F7"/>
                    </a:solidFill>
                  </a:tcPr>
                </a:tc>
                <a:tc>
                  <a:txBody>
                    <a:bodyPr/>
                    <a:lstStyle/>
                    <a:p>
                      <a:pPr algn="ctr" rtl="0" fontAlgn="ctr"/>
                      <a:r>
                        <a:rPr lang="en-US" sz="1400" b="0" i="0" u="none" strike="noStrike" dirty="0">
                          <a:solidFill>
                            <a:srgbClr val="707173"/>
                          </a:solidFill>
                          <a:effectLst/>
                          <a:latin typeface="Arial" panose="020B0604020202020204" pitchFamily="34" charset="0"/>
                        </a:rPr>
                        <a:t>0.5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7F7"/>
                    </a:solidFill>
                  </a:tcPr>
                </a:tc>
                <a:tc>
                  <a:txBody>
                    <a:bodyPr/>
                    <a:lstStyle/>
                    <a:p>
                      <a:pPr algn="ctr" rtl="0" fontAlgn="ctr"/>
                      <a:r>
                        <a:rPr lang="en-US" sz="1400" b="0" i="0" u="none" strike="noStrike" dirty="0">
                          <a:solidFill>
                            <a:srgbClr val="707173"/>
                          </a:solidFill>
                          <a:effectLst/>
                          <a:latin typeface="Arial" panose="020B0604020202020204" pitchFamily="34" charset="0"/>
                        </a:rPr>
                        <a:t>66.6%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7F7"/>
                    </a:solidFill>
                  </a:tcPr>
                </a:tc>
                <a:extLst>
                  <a:ext uri="{0D108BD9-81ED-4DB2-BD59-A6C34878D82A}">
                    <a16:rowId xmlns:a16="http://schemas.microsoft.com/office/drawing/2014/main" val="1441371285"/>
                  </a:ext>
                </a:extLst>
              </a:tr>
              <a:tr h="346542">
                <a:tc>
                  <a:txBody>
                    <a:bodyPr/>
                    <a:lstStyle/>
                    <a:p>
                      <a:pPr algn="ctr" rtl="0" fontAlgn="ctr"/>
                      <a:r>
                        <a:rPr lang="en-US" sz="1400" b="0" i="0" u="none" strike="noStrike" dirty="0">
                          <a:solidFill>
                            <a:srgbClr val="707173"/>
                          </a:solidFill>
                          <a:effectLst/>
                          <a:latin typeface="Arial" panose="020B0604020202020204" pitchFamily="34" charset="0"/>
                        </a:rPr>
                        <a:t>Professionals total loans [ml in PL]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E6E6"/>
                    </a:solidFill>
                  </a:tcPr>
                </a:tc>
                <a:tc>
                  <a:txBody>
                    <a:bodyPr/>
                    <a:lstStyle/>
                    <a:p>
                      <a:pPr algn="ctr" rtl="0" fontAlgn="ctr"/>
                      <a:r>
                        <a:rPr lang="en-US" sz="1400" b="0" i="0" u="none" strike="noStrike">
                          <a:solidFill>
                            <a:srgbClr val="707173"/>
                          </a:solidFill>
                          <a:effectLst/>
                          <a:latin typeface="Arial" panose="020B0604020202020204" pitchFamily="34" charset="0"/>
                        </a:rPr>
                        <a:t>7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E6E6"/>
                    </a:solidFill>
                  </a:tcPr>
                </a:tc>
                <a:tc>
                  <a:txBody>
                    <a:bodyPr/>
                    <a:lstStyle/>
                    <a:p>
                      <a:pPr algn="ctr" rtl="0" fontAlgn="ctr"/>
                      <a:r>
                        <a:rPr lang="en-US" sz="1400" b="0" i="0" u="none" strike="noStrike">
                          <a:solidFill>
                            <a:srgbClr val="707173"/>
                          </a:solidFill>
                          <a:effectLst/>
                          <a:latin typeface="Arial" panose="020B0604020202020204" pitchFamily="34" charset="0"/>
                        </a:rPr>
                        <a:t>45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E6E6"/>
                    </a:solidFill>
                  </a:tcPr>
                </a:tc>
                <a:tc>
                  <a:txBody>
                    <a:bodyPr/>
                    <a:lstStyle/>
                    <a:p>
                      <a:pPr algn="ctr" rtl="0" fontAlgn="ctr"/>
                      <a:r>
                        <a:rPr lang="en-US" sz="1400" b="0" i="0" u="none" strike="noStrike" dirty="0">
                          <a:solidFill>
                            <a:srgbClr val="707173"/>
                          </a:solidFill>
                          <a:effectLst/>
                          <a:latin typeface="Arial" panose="020B0604020202020204" pitchFamily="34" charset="0"/>
                        </a:rPr>
                        <a:t>542%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E6E6"/>
                    </a:solidFill>
                  </a:tcPr>
                </a:tc>
                <a:extLst>
                  <a:ext uri="{0D108BD9-81ED-4DB2-BD59-A6C34878D82A}">
                    <a16:rowId xmlns:a16="http://schemas.microsoft.com/office/drawing/2014/main" val="2020166815"/>
                  </a:ext>
                </a:extLst>
              </a:tr>
              <a:tr h="346542">
                <a:tc>
                  <a:txBody>
                    <a:bodyPr/>
                    <a:lstStyle/>
                    <a:p>
                      <a:pPr algn="ctr" rtl="0" fontAlgn="ctr"/>
                      <a:r>
                        <a:rPr lang="en-US" sz="1400" b="0" i="0" u="none" strike="noStrike" dirty="0">
                          <a:solidFill>
                            <a:srgbClr val="707173"/>
                          </a:solidFill>
                          <a:effectLst/>
                          <a:latin typeface="Arial" panose="020B0604020202020204" pitchFamily="34" charset="0"/>
                        </a:rPr>
                        <a:t>Other total loans [ml in PL]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E6E6"/>
                    </a:solidFill>
                  </a:tcPr>
                </a:tc>
                <a:tc>
                  <a:txBody>
                    <a:bodyPr/>
                    <a:lstStyle/>
                    <a:p>
                      <a:pPr algn="ctr" rtl="0" fontAlgn="ctr"/>
                      <a:r>
                        <a:rPr lang="en-US" sz="1400" b="0" i="0" u="none" strike="noStrike">
                          <a:solidFill>
                            <a:srgbClr val="707173"/>
                          </a:solidFill>
                          <a:effectLst/>
                          <a:latin typeface="Arial" panose="020B0604020202020204" pitchFamily="34" charset="0"/>
                        </a:rPr>
                        <a:t>2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E6E6"/>
                    </a:solidFill>
                  </a:tcPr>
                </a:tc>
                <a:tc>
                  <a:txBody>
                    <a:bodyPr/>
                    <a:lstStyle/>
                    <a:p>
                      <a:pPr algn="ctr" rtl="0" fontAlgn="ctr"/>
                      <a:r>
                        <a:rPr lang="en-US" sz="1400" b="0" i="0" u="none" strike="noStrike">
                          <a:solidFill>
                            <a:srgbClr val="707173"/>
                          </a:solidFill>
                          <a:effectLst/>
                          <a:latin typeface="Arial" panose="020B0604020202020204" pitchFamily="34" charset="0"/>
                        </a:rPr>
                        <a:t>8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E6E6"/>
                    </a:solidFill>
                  </a:tcPr>
                </a:tc>
                <a:tc>
                  <a:txBody>
                    <a:bodyPr/>
                    <a:lstStyle/>
                    <a:p>
                      <a:pPr algn="ctr" rtl="0" fontAlgn="ctr"/>
                      <a:r>
                        <a:rPr lang="en-US" sz="1400" b="0" i="0" u="none" strike="noStrike" dirty="0">
                          <a:solidFill>
                            <a:srgbClr val="707173"/>
                          </a:solidFill>
                          <a:effectLst/>
                          <a:latin typeface="Arial" panose="020B0604020202020204" pitchFamily="34" charset="0"/>
                        </a:rPr>
                        <a:t>276%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E6E6"/>
                    </a:solidFill>
                  </a:tcPr>
                </a:tc>
                <a:extLst>
                  <a:ext uri="{0D108BD9-81ED-4DB2-BD59-A6C34878D82A}">
                    <a16:rowId xmlns:a16="http://schemas.microsoft.com/office/drawing/2014/main" val="1486127764"/>
                  </a:ext>
                </a:extLst>
              </a:tr>
              <a:tr h="346542">
                <a:tc>
                  <a:txBody>
                    <a:bodyPr/>
                    <a:lstStyle/>
                    <a:p>
                      <a:pPr algn="ctr" rtl="0" fontAlgn="ctr"/>
                      <a:r>
                        <a:rPr lang="en-US" sz="1400" b="0" i="0" u="none" strike="noStrike">
                          <a:solidFill>
                            <a:srgbClr val="707173"/>
                          </a:solidFill>
                          <a:effectLst/>
                          <a:latin typeface="Arial" panose="020B0604020202020204" pitchFamily="34" charset="0"/>
                        </a:rPr>
                        <a:t>Professionals average loan amount [PL]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8BABA"/>
                    </a:solidFill>
                  </a:tcPr>
                </a:tc>
                <a:tc>
                  <a:txBody>
                    <a:bodyPr/>
                    <a:lstStyle/>
                    <a:p>
                      <a:pPr algn="ctr" fontAlgn="ctr"/>
                      <a:r>
                        <a:rPr lang="en-US" sz="1400" b="0" i="0" u="none" strike="noStrike" dirty="0">
                          <a:solidFill>
                            <a:srgbClr val="000000"/>
                          </a:solidFill>
                          <a:effectLst/>
                          <a:latin typeface="Arial" panose="020B0604020202020204" pitchFamily="34" charset="0"/>
                        </a:rPr>
                        <a:t> 44,474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8BABA"/>
                    </a:solidFill>
                  </a:tcPr>
                </a:tc>
                <a:tc>
                  <a:txBody>
                    <a:bodyPr/>
                    <a:lstStyle/>
                    <a:p>
                      <a:pPr algn="ctr" fontAlgn="ctr"/>
                      <a:r>
                        <a:rPr lang="en-US" sz="1400" b="0" i="0" u="none" strike="noStrike" dirty="0">
                          <a:solidFill>
                            <a:srgbClr val="000000"/>
                          </a:solidFill>
                          <a:effectLst/>
                          <a:latin typeface="Arial" panose="020B0604020202020204" pitchFamily="34" charset="0"/>
                        </a:rPr>
                        <a:t>50,317 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8BABA"/>
                    </a:solidFill>
                  </a:tcPr>
                </a:tc>
                <a:tc>
                  <a:txBody>
                    <a:bodyPr/>
                    <a:lstStyle/>
                    <a:p>
                      <a:pPr algn="ctr" fontAlgn="ctr"/>
                      <a:r>
                        <a:rPr lang="en-US" sz="1400" b="0" i="0" u="none" strike="noStrike" dirty="0">
                          <a:solidFill>
                            <a:srgbClr val="000000"/>
                          </a:solidFill>
                          <a:effectLst/>
                          <a:latin typeface="Arial" panose="020B0604020202020204" pitchFamily="34" charset="0"/>
                        </a:rPr>
                        <a:t>13.2%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8BABA"/>
                    </a:solidFill>
                  </a:tcPr>
                </a:tc>
                <a:extLst>
                  <a:ext uri="{0D108BD9-81ED-4DB2-BD59-A6C34878D82A}">
                    <a16:rowId xmlns:a16="http://schemas.microsoft.com/office/drawing/2014/main" val="1306841320"/>
                  </a:ext>
                </a:extLst>
              </a:tr>
              <a:tr h="346542">
                <a:tc>
                  <a:txBody>
                    <a:bodyPr/>
                    <a:lstStyle/>
                    <a:p>
                      <a:pPr algn="ctr" rtl="0" fontAlgn="ctr"/>
                      <a:r>
                        <a:rPr lang="en-US" sz="1400" b="0" i="0" u="none" strike="noStrike">
                          <a:solidFill>
                            <a:srgbClr val="707173"/>
                          </a:solidFill>
                          <a:effectLst/>
                          <a:latin typeface="Arial" panose="020B0604020202020204" pitchFamily="34" charset="0"/>
                        </a:rPr>
                        <a:t>Other average loan amount [PL]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8BABA"/>
                    </a:solidFill>
                  </a:tcPr>
                </a:tc>
                <a:tc>
                  <a:txBody>
                    <a:bodyPr/>
                    <a:lstStyle/>
                    <a:p>
                      <a:pPr algn="ctr" fontAlgn="ctr"/>
                      <a:r>
                        <a:rPr lang="en-US" sz="1400" b="0" i="0" u="none" strike="noStrike" dirty="0">
                          <a:solidFill>
                            <a:srgbClr val="000000"/>
                          </a:solidFill>
                          <a:effectLst/>
                          <a:latin typeface="Arial" panose="020B0604020202020204" pitchFamily="34" charset="0"/>
                        </a:rPr>
                        <a:t>179,954 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8BABA"/>
                    </a:solidFill>
                  </a:tcPr>
                </a:tc>
                <a:tc>
                  <a:txBody>
                    <a:bodyPr/>
                    <a:lstStyle/>
                    <a:p>
                      <a:pPr algn="ctr" fontAlgn="ctr"/>
                      <a:r>
                        <a:rPr lang="en-US" sz="1400" b="0" i="0" u="none" strike="noStrike" dirty="0">
                          <a:solidFill>
                            <a:srgbClr val="000000"/>
                          </a:solidFill>
                          <a:effectLst/>
                          <a:latin typeface="Arial" panose="020B0604020202020204" pitchFamily="34" charset="0"/>
                        </a:rPr>
                        <a:t> 204,287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8BABA"/>
                    </a:solidFill>
                  </a:tcPr>
                </a:tc>
                <a:tc>
                  <a:txBody>
                    <a:bodyPr/>
                    <a:lstStyle/>
                    <a:p>
                      <a:pPr algn="ctr" fontAlgn="ctr"/>
                      <a:r>
                        <a:rPr lang="en-US" sz="1400" b="0" i="0" u="none" strike="noStrike" dirty="0">
                          <a:solidFill>
                            <a:srgbClr val="000000"/>
                          </a:solidFill>
                          <a:effectLst/>
                          <a:latin typeface="Arial" panose="020B0604020202020204" pitchFamily="34" charset="0"/>
                        </a:rPr>
                        <a:t>13.5%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8BABA"/>
                    </a:solidFill>
                  </a:tcPr>
                </a:tc>
                <a:extLst>
                  <a:ext uri="{0D108BD9-81ED-4DB2-BD59-A6C34878D82A}">
                    <a16:rowId xmlns:a16="http://schemas.microsoft.com/office/drawing/2014/main" val="3684115345"/>
                  </a:ext>
                </a:extLst>
              </a:tr>
            </a:tbl>
          </a:graphicData>
        </a:graphic>
      </p:graphicFrame>
      <p:sp>
        <p:nvSpPr>
          <p:cNvPr id="2" name="TextBox 1">
            <a:extLst>
              <a:ext uri="{FF2B5EF4-FFF2-40B4-BE49-F238E27FC236}">
                <a16:creationId xmlns:a16="http://schemas.microsoft.com/office/drawing/2014/main" id="{26738E07-ED95-4BC1-90EA-BF2D0FD19BDE}"/>
              </a:ext>
            </a:extLst>
          </p:cNvPr>
          <p:cNvSpPr txBox="1"/>
          <p:nvPr/>
        </p:nvSpPr>
        <p:spPr>
          <a:xfrm>
            <a:off x="97594" y="5588341"/>
            <a:ext cx="3101079" cy="307777"/>
          </a:xfrm>
          <a:prstGeom prst="rect">
            <a:avLst/>
          </a:prstGeom>
          <a:noFill/>
        </p:spPr>
        <p:txBody>
          <a:bodyPr wrap="square" rtlCol="0">
            <a:spAutoFit/>
          </a:bodyPr>
          <a:lstStyle/>
          <a:p>
            <a:r>
              <a:rPr lang="en-US" sz="1200" dirty="0">
                <a:solidFill>
                  <a:srgbClr val="001E0E"/>
                </a:solidFill>
              </a:rPr>
              <a:t>*</a:t>
            </a:r>
            <a:r>
              <a:rPr lang="en-US" sz="1400" dirty="0">
                <a:solidFill>
                  <a:srgbClr val="001E0E"/>
                </a:solidFill>
              </a:rPr>
              <a:t>NBI figures are in Mn EUR </a:t>
            </a:r>
          </a:p>
        </p:txBody>
      </p:sp>
    </p:spTree>
    <p:extLst>
      <p:ext uri="{BB962C8B-B14F-4D97-AF65-F5344CB8AC3E}">
        <p14:creationId xmlns:p14="http://schemas.microsoft.com/office/powerpoint/2010/main" val="3876911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B0B73E2-17D0-489A-8FC3-47BA517E6BF5}"/>
              </a:ext>
            </a:extLst>
          </p:cNvPr>
          <p:cNvSpPr>
            <a:spLocks noGrp="1"/>
          </p:cNvSpPr>
          <p:nvPr>
            <p:ph type="sldNum" sz="quarter" idx="12"/>
          </p:nvPr>
        </p:nvSpPr>
        <p:spPr>
          <a:xfrm>
            <a:off x="248805" y="6120207"/>
            <a:ext cx="540000" cy="252000"/>
          </a:xfrm>
        </p:spPr>
        <p:txBody>
          <a:bodyPr/>
          <a:lstStyle/>
          <a:p>
            <a:fld id="{975A587B-5814-4D9B-9598-FE9CB954CB01}" type="slidenum">
              <a:rPr lang="fr-FR" smtClean="0"/>
              <a:t>17</a:t>
            </a:fld>
            <a:endParaRPr lang="fr-FR" dirty="0"/>
          </a:p>
        </p:txBody>
      </p:sp>
      <p:sp>
        <p:nvSpPr>
          <p:cNvPr id="8" name="Rectangle 7">
            <a:extLst>
              <a:ext uri="{FF2B5EF4-FFF2-40B4-BE49-F238E27FC236}">
                <a16:creationId xmlns:a16="http://schemas.microsoft.com/office/drawing/2014/main" id="{B4F3B4D7-DEC5-4AB7-8EBE-9EE7252DB6F9}"/>
              </a:ext>
            </a:extLst>
          </p:cNvPr>
          <p:cNvSpPr/>
          <p:nvPr/>
        </p:nvSpPr>
        <p:spPr>
          <a:xfrm>
            <a:off x="161428" y="162560"/>
            <a:ext cx="7512378" cy="514372"/>
          </a:xfrm>
          <a:prstGeom prst="rect">
            <a:avLst/>
          </a:prstGeom>
        </p:spPr>
        <p:txBody>
          <a:bodyPr wrap="none">
            <a:spAutoFit/>
          </a:bodyPr>
          <a:lstStyle/>
          <a:p>
            <a:pPr>
              <a:lnSpc>
                <a:spcPct val="85000"/>
              </a:lnSpc>
              <a:spcBef>
                <a:spcPct val="0"/>
              </a:spcBef>
            </a:pPr>
            <a:r>
              <a:rPr lang="en-GB" sz="3200" b="1" cap="all" dirty="0">
                <a:solidFill>
                  <a:srgbClr val="009597"/>
                </a:solidFill>
                <a:latin typeface="Arial Black" panose="020B0A04020102020204" pitchFamily="34" charset="0"/>
                <a:ea typeface="+mj-ea"/>
                <a:cs typeface="Arial"/>
              </a:rPr>
              <a:t>Performances COMPARISONS</a:t>
            </a:r>
            <a:endParaRPr lang="en-US" sz="3200" b="1" cap="all" dirty="0">
              <a:solidFill>
                <a:srgbClr val="009597"/>
              </a:solidFill>
              <a:latin typeface="Arial Black" panose="020B0A04020102020204" pitchFamily="34" charset="0"/>
              <a:ea typeface="+mj-ea"/>
              <a:cs typeface="Arial"/>
            </a:endParaRPr>
          </a:p>
        </p:txBody>
      </p:sp>
      <p:sp>
        <p:nvSpPr>
          <p:cNvPr id="9" name="TextBox 8">
            <a:extLst>
              <a:ext uri="{FF2B5EF4-FFF2-40B4-BE49-F238E27FC236}">
                <a16:creationId xmlns:a16="http://schemas.microsoft.com/office/drawing/2014/main" id="{0B7A8CAA-34DF-4B57-B87D-850EB4FD4EAA}"/>
              </a:ext>
            </a:extLst>
          </p:cNvPr>
          <p:cNvSpPr txBox="1"/>
          <p:nvPr/>
        </p:nvSpPr>
        <p:spPr>
          <a:xfrm>
            <a:off x="161428" y="857228"/>
            <a:ext cx="11624172" cy="6555641"/>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solidFill>
                  <a:srgbClr val="009597">
                    <a:lumMod val="75000"/>
                  </a:srgbClr>
                </a:solidFill>
                <a:latin typeface="Arial" panose="020B0604020202020204" pitchFamily="34" charset="0"/>
                <a:cs typeface="Arial" panose="020B0604020202020204" pitchFamily="34" charset="0"/>
              </a:rPr>
              <a:t>Net Acquisition has more than doubled (+109%), jumping from 656 to 1,370 clients. This momentum is directly reflected in the lending figures: New Client Professional Loans increased by 546%, indicating that our current marketing or product positioning is resonating intensely with professional profiles</a:t>
            </a:r>
          </a:p>
          <a:p>
            <a:endParaRPr lang="en-US" sz="1400" b="1" dirty="0">
              <a:solidFill>
                <a:srgbClr val="009597">
                  <a:lumMod val="75000"/>
                </a:srgb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b="1" dirty="0">
                <a:solidFill>
                  <a:srgbClr val="009597">
                    <a:lumMod val="75000"/>
                  </a:srgbClr>
                </a:solidFill>
                <a:latin typeface="Arial" panose="020B0604020202020204" pitchFamily="34" charset="0"/>
                <a:cs typeface="Arial" panose="020B0604020202020204" pitchFamily="34" charset="0"/>
              </a:rPr>
              <a:t> The professional total loan volume across all clients grew by 114%, reaching nearly 4.75Bn EGP (82.2 M EUR).  This suggests that while we are maintaining our base, our growth engine is now firmly powered by the Professional segment rather than other categories</a:t>
            </a:r>
          </a:p>
          <a:p>
            <a:endParaRPr lang="en-US" sz="1400" b="1" dirty="0">
              <a:solidFill>
                <a:srgbClr val="009597">
                  <a:lumMod val="75000"/>
                </a:srgb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b="1" dirty="0">
                <a:solidFill>
                  <a:srgbClr val="009597">
                    <a:lumMod val="75000"/>
                  </a:srgbClr>
                </a:solidFill>
                <a:latin typeface="Arial" panose="020B0604020202020204" pitchFamily="34" charset="0"/>
                <a:cs typeface="Arial" panose="020B0604020202020204" pitchFamily="34" charset="0"/>
              </a:rPr>
              <a:t>Attrition has decreased by 6%, falling from 673 to 633. The simultaneous rise in new client acquisitions and reduction in attrition signals a stronger market position, supporting sustained profitability and greater stability in NBI over the long term</a:t>
            </a:r>
          </a:p>
          <a:p>
            <a:pPr marL="285750" indent="-285750">
              <a:buFont typeface="Wingdings" panose="05000000000000000000" pitchFamily="2" charset="2"/>
              <a:buChar char="§"/>
            </a:pPr>
            <a:endParaRPr lang="en-US" sz="1400" b="1" dirty="0">
              <a:solidFill>
                <a:srgbClr val="009597">
                  <a:lumMod val="75000"/>
                </a:srgb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en-US" sz="1400" b="1" dirty="0">
              <a:solidFill>
                <a:srgbClr val="009597">
                  <a:lumMod val="75000"/>
                </a:srgb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b="1" dirty="0">
                <a:solidFill>
                  <a:srgbClr val="009597">
                    <a:lumMod val="75000"/>
                  </a:srgbClr>
                </a:solidFill>
                <a:latin typeface="Arial" panose="020B0604020202020204" pitchFamily="34" charset="0"/>
                <a:cs typeface="Arial" panose="020B0604020202020204" pitchFamily="34" charset="0"/>
              </a:rPr>
              <a:t>NBI Increased by 11.6% YOY to reach (1.83M EUR)</a:t>
            </a:r>
          </a:p>
          <a:p>
            <a:pPr marL="285750" indent="-285750">
              <a:buFont typeface="Wingdings" panose="05000000000000000000" pitchFamily="2" charset="2"/>
              <a:buChar char="§"/>
            </a:pPr>
            <a:endParaRPr lang="en-US" sz="1400" b="1" dirty="0">
              <a:solidFill>
                <a:srgbClr val="009597">
                  <a:lumMod val="75000"/>
                </a:srgb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b="1" dirty="0">
                <a:solidFill>
                  <a:srgbClr val="009597">
                    <a:lumMod val="75000"/>
                  </a:srgbClr>
                </a:solidFill>
                <a:latin typeface="Arial" panose="020B0604020202020204" pitchFamily="34" charset="0"/>
                <a:cs typeface="Arial" panose="020B0604020202020204" pitchFamily="34" charset="0"/>
              </a:rPr>
              <a:t>Other average loan amount shows all SMEs excluding Doctors and MFIs</a:t>
            </a:r>
          </a:p>
          <a:p>
            <a:endParaRPr lang="en-US" sz="1400" b="1" dirty="0">
              <a:solidFill>
                <a:srgbClr val="009597">
                  <a:lumMod val="75000"/>
                </a:srgbClr>
              </a:solidFill>
              <a:latin typeface="Arial" panose="020B0604020202020204" pitchFamily="34" charset="0"/>
              <a:cs typeface="Arial" panose="020B0604020202020204" pitchFamily="34" charset="0"/>
            </a:endParaRPr>
          </a:p>
          <a:p>
            <a:endParaRPr lang="en-US" sz="1400" b="1" dirty="0">
              <a:solidFill>
                <a:srgbClr val="009597">
                  <a:lumMod val="75000"/>
                </a:srgbClr>
              </a:solidFill>
              <a:latin typeface="Arial" panose="020B0604020202020204" pitchFamily="34" charset="0"/>
              <a:cs typeface="Arial" panose="020B0604020202020204" pitchFamily="34" charset="0"/>
            </a:endParaRPr>
          </a:p>
          <a:p>
            <a:endParaRPr lang="en-US" sz="1400" b="1" dirty="0">
              <a:solidFill>
                <a:srgbClr val="009597">
                  <a:lumMod val="75000"/>
                </a:srgbClr>
              </a:solidFill>
              <a:latin typeface="Arial" panose="020B0604020202020204" pitchFamily="34" charset="0"/>
              <a:cs typeface="Arial" panose="020B0604020202020204" pitchFamily="34" charset="0"/>
            </a:endParaRPr>
          </a:p>
          <a:p>
            <a:endParaRPr lang="en-US" sz="1400" b="1" dirty="0">
              <a:solidFill>
                <a:srgbClr val="009597">
                  <a:lumMod val="75000"/>
                </a:srgbClr>
              </a:solidFill>
              <a:latin typeface="Arial" panose="020B0604020202020204" pitchFamily="34" charset="0"/>
              <a:cs typeface="Arial" panose="020B0604020202020204" pitchFamily="34" charset="0"/>
            </a:endParaRPr>
          </a:p>
          <a:p>
            <a:endParaRPr lang="en-US" sz="1400" b="1" dirty="0">
              <a:solidFill>
                <a:srgbClr val="009597">
                  <a:lumMod val="75000"/>
                </a:srgbClr>
              </a:solidFill>
              <a:latin typeface="Arial" panose="020B0604020202020204" pitchFamily="34" charset="0"/>
              <a:cs typeface="Arial" panose="020B0604020202020204" pitchFamily="34" charset="0"/>
            </a:endParaRPr>
          </a:p>
          <a:p>
            <a:endParaRPr lang="en-US" sz="1400" b="1" dirty="0">
              <a:solidFill>
                <a:srgbClr val="009597">
                  <a:lumMod val="75000"/>
                </a:srgbClr>
              </a:solidFill>
              <a:latin typeface="Arial" panose="020B0604020202020204" pitchFamily="34" charset="0"/>
              <a:cs typeface="Arial" panose="020B0604020202020204" pitchFamily="34" charset="0"/>
            </a:endParaRPr>
          </a:p>
          <a:p>
            <a:endParaRPr lang="en-US" sz="1400" b="1" dirty="0">
              <a:solidFill>
                <a:srgbClr val="009597">
                  <a:lumMod val="75000"/>
                </a:srgbClr>
              </a:solidFill>
              <a:latin typeface="Arial" panose="020B0604020202020204" pitchFamily="34" charset="0"/>
              <a:cs typeface="Arial" panose="020B0604020202020204" pitchFamily="34" charset="0"/>
            </a:endParaRPr>
          </a:p>
          <a:p>
            <a:endParaRPr lang="en-US" sz="1400" b="1" dirty="0">
              <a:solidFill>
                <a:srgbClr val="009597">
                  <a:lumMod val="75000"/>
                </a:srgbClr>
              </a:solidFill>
              <a:latin typeface="Arial" panose="020B0604020202020204" pitchFamily="34" charset="0"/>
              <a:cs typeface="Arial" panose="020B0604020202020204" pitchFamily="34" charset="0"/>
            </a:endParaRPr>
          </a:p>
          <a:p>
            <a:endParaRPr lang="en-US" sz="1400" b="1" dirty="0">
              <a:solidFill>
                <a:srgbClr val="009597">
                  <a:lumMod val="75000"/>
                </a:srgbClr>
              </a:solidFill>
              <a:latin typeface="Arial" panose="020B0604020202020204" pitchFamily="34" charset="0"/>
              <a:cs typeface="Arial" panose="020B0604020202020204" pitchFamily="34" charset="0"/>
            </a:endParaRPr>
          </a:p>
          <a:p>
            <a:endParaRPr lang="en-US" sz="1400" b="1" dirty="0">
              <a:solidFill>
                <a:srgbClr val="009597">
                  <a:lumMod val="75000"/>
                </a:srgbClr>
              </a:solidFill>
              <a:latin typeface="Arial" panose="020B0604020202020204" pitchFamily="34" charset="0"/>
              <a:cs typeface="Arial" panose="020B0604020202020204" pitchFamily="34" charset="0"/>
            </a:endParaRPr>
          </a:p>
          <a:p>
            <a:endParaRPr lang="en-US" sz="1400" b="1" dirty="0">
              <a:solidFill>
                <a:srgbClr val="009597">
                  <a:lumMod val="75000"/>
                </a:srgbClr>
              </a:solidFill>
              <a:latin typeface="Arial" panose="020B0604020202020204" pitchFamily="34" charset="0"/>
              <a:cs typeface="Arial" panose="020B0604020202020204" pitchFamily="34" charset="0"/>
            </a:endParaRPr>
          </a:p>
          <a:p>
            <a:endParaRPr lang="en-US" sz="1400" b="1" dirty="0">
              <a:solidFill>
                <a:srgbClr val="009597">
                  <a:lumMod val="75000"/>
                </a:srgbClr>
              </a:solidFill>
              <a:latin typeface="Arial" panose="020B0604020202020204" pitchFamily="34" charset="0"/>
              <a:cs typeface="Arial" panose="020B0604020202020204" pitchFamily="34" charset="0"/>
            </a:endParaRPr>
          </a:p>
          <a:p>
            <a:endParaRPr lang="en-US" sz="1400" b="1" dirty="0">
              <a:solidFill>
                <a:srgbClr val="009597">
                  <a:lumMod val="75000"/>
                </a:srgbClr>
              </a:solidFill>
              <a:latin typeface="Arial" panose="020B0604020202020204" pitchFamily="34" charset="0"/>
              <a:cs typeface="Arial" panose="020B0604020202020204" pitchFamily="34" charset="0"/>
            </a:endParaRPr>
          </a:p>
          <a:p>
            <a:endParaRPr lang="en-US" sz="1400" b="1" dirty="0">
              <a:solidFill>
                <a:srgbClr val="009597">
                  <a:lumMod val="75000"/>
                </a:srgbClr>
              </a:solidFill>
              <a:latin typeface="Arial" panose="020B0604020202020204" pitchFamily="34" charset="0"/>
              <a:cs typeface="Arial" panose="020B0604020202020204" pitchFamily="34" charset="0"/>
            </a:endParaRPr>
          </a:p>
          <a:p>
            <a:endParaRPr lang="en-US" sz="1400" b="1" dirty="0">
              <a:solidFill>
                <a:srgbClr val="009597">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4190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09597"/>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fr-FR" sz="1000" b="1" i="0" u="none" strike="noStrike" kern="1200" cap="none" spc="0" normalizeH="0" baseline="0" noProof="0">
              <a:ln>
                <a:noFill/>
              </a:ln>
              <a:solidFill>
                <a:srgbClr val="009597"/>
              </a:solidFill>
              <a:effectLst/>
              <a:uLnTx/>
              <a:uFillTx/>
              <a:latin typeface="Arial"/>
              <a:ea typeface="+mn-ea"/>
              <a:cs typeface="+mn-cs"/>
            </a:endParaRPr>
          </a:p>
        </p:txBody>
      </p:sp>
      <p:sp>
        <p:nvSpPr>
          <p:cNvPr id="13" name="ZoneTexte 12">
            <a:extLst>
              <a:ext uri="{FF2B5EF4-FFF2-40B4-BE49-F238E27FC236}">
                <a16:creationId xmlns:a16="http://schemas.microsoft.com/office/drawing/2014/main" id="{72BC54F7-9011-4AF9-83D4-4E85DC9DCEE2}"/>
              </a:ext>
            </a:extLst>
          </p:cNvPr>
          <p:cNvSpPr txBox="1"/>
          <p:nvPr/>
        </p:nvSpPr>
        <p:spPr>
          <a:xfrm>
            <a:off x="160871" y="1933903"/>
            <a:ext cx="12031129" cy="1495097"/>
          </a:xfrm>
          <a:prstGeom prst="rect">
            <a:avLst/>
          </a:prstGeom>
          <a:noFill/>
          <a:ln>
            <a:solidFill>
              <a:srgbClr val="007C8E"/>
            </a:solidFill>
            <a:prstDash val="sysDash"/>
          </a:ln>
        </p:spPr>
        <p:txBody>
          <a:bodyPr wrap="square" lIns="91440" tIns="45720" rIns="91440" bIns="45720" rtlCol="0" anchor="t">
            <a:noAutofit/>
          </a:bodyPr>
          <a:lstStyle/>
          <a:p>
            <a:pPr marL="0" marR="0" lvl="0" indent="0" algn="l" defTabSz="514266" rtl="0" eaLnBrk="1" fontAlgn="auto" latinLnBrk="0" hangingPunct="1">
              <a:lnSpc>
                <a:spcPct val="100000"/>
              </a:lnSpc>
              <a:spcBef>
                <a:spcPts val="0"/>
              </a:spcBef>
              <a:spcAft>
                <a:spcPts val="0"/>
              </a:spcAft>
              <a:buClrTx/>
              <a:buSzTx/>
              <a:buFontTx/>
              <a:buNone/>
              <a:tabLst/>
              <a:defRPr/>
            </a:pPr>
            <a:endParaRPr kumimoji="0" lang="en-GB" sz="1800" b="0" i="0" u="none" strike="noStrike" kern="1200" cap="all" spc="0" normalizeH="0" baseline="0" noProof="0" dirty="0">
              <a:ln>
                <a:noFill/>
              </a:ln>
              <a:solidFill>
                <a:srgbClr val="009597"/>
              </a:solidFill>
              <a:effectLst/>
              <a:uLnTx/>
              <a:uFillTx/>
              <a:latin typeface="Arial Black" panose="020B0A04020102020204" pitchFamily="34" charset="0"/>
              <a:ea typeface="+mn-ea"/>
              <a:cs typeface="Arial"/>
              <a:sym typeface="Wingdings" panose="05000000000000000000" pitchFamily="2" charset="2"/>
            </a:endParaRPr>
          </a:p>
          <a:p>
            <a:pPr marL="0" marR="0" lvl="0" indent="0" algn="l" defTabSz="514266" rtl="0" eaLnBrk="1" fontAlgn="auto" latinLnBrk="0" hangingPunct="1">
              <a:lnSpc>
                <a:spcPct val="100000"/>
              </a:lnSpc>
              <a:spcBef>
                <a:spcPts val="0"/>
              </a:spcBef>
              <a:spcAft>
                <a:spcPts val="0"/>
              </a:spcAft>
              <a:buClrTx/>
              <a:buSzTx/>
              <a:buFontTx/>
              <a:buNone/>
              <a:tabLst/>
              <a:defRPr/>
            </a:pPr>
            <a:endParaRPr lang="en-GB" cap="all" dirty="0">
              <a:solidFill>
                <a:srgbClr val="009597"/>
              </a:solidFill>
              <a:latin typeface="Arial Black" panose="020B0A04020102020204" pitchFamily="34" charset="0"/>
              <a:cs typeface="Arial"/>
              <a:sym typeface="Wingdings" panose="05000000000000000000" pitchFamily="2" charset="2"/>
            </a:endParaRPr>
          </a:p>
          <a:p>
            <a:pPr algn="ctr" defTabSz="514266">
              <a:defRPr/>
            </a:pPr>
            <a:r>
              <a:rPr lang="en-GB" sz="2400" cap="all" dirty="0">
                <a:solidFill>
                  <a:srgbClr val="009597"/>
                </a:solidFill>
                <a:latin typeface="Arial Black" panose="020B0A04020102020204" pitchFamily="34" charset="0"/>
                <a:cs typeface="Arial"/>
                <a:sym typeface="Wingdings" panose="05000000000000000000" pitchFamily="2" charset="2"/>
              </a:rPr>
              <a:t>3) Focus on Liberal Professions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all" spc="0" normalizeH="0" baseline="0" noProof="0" dirty="0">
              <a:ln>
                <a:noFill/>
              </a:ln>
              <a:solidFill>
                <a:srgbClr val="009597"/>
              </a:solidFill>
              <a:effectLst/>
              <a:uLnTx/>
              <a:uFillTx/>
              <a:latin typeface="Arial Black" panose="020B0A04020102020204" pitchFamily="34" charset="0"/>
              <a:ea typeface="+mn-ea"/>
              <a:cs typeface="Aria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all" spc="0" normalizeH="0" baseline="0" noProof="0" dirty="0">
                <a:ln>
                  <a:noFill/>
                </a:ln>
                <a:solidFill>
                  <a:srgbClr val="009597"/>
                </a:solidFill>
                <a:effectLst/>
                <a:uLnTx/>
                <a:uFillTx/>
                <a:latin typeface="Arial Black" panose="020B0A04020102020204" pitchFamily="34" charset="0"/>
                <a:ea typeface="+mn-ea"/>
                <a:cs typeface="Arial"/>
                <a:sym typeface="Wingdings" panose="05000000000000000000" pitchFamily="2" charset="2"/>
              </a:rPr>
              <a:t>           </a:t>
            </a:r>
            <a:r>
              <a:rPr kumimoji="0" lang="en-US" sz="2800" b="0" i="0" u="none" strike="noStrike" kern="1200" cap="all" spc="0" normalizeH="0" baseline="0" noProof="0" dirty="0">
                <a:ln>
                  <a:noFill/>
                </a:ln>
                <a:solidFill>
                  <a:srgbClr val="009597"/>
                </a:solidFill>
                <a:effectLst/>
                <a:uLnTx/>
                <a:uFillTx/>
                <a:latin typeface="Arial Black" panose="020B0A04020102020204" pitchFamily="34" charset="0"/>
                <a:ea typeface="+mn-ea"/>
                <a:cs typeface="Arial"/>
              </a:rPr>
              <a:t> </a:t>
            </a:r>
            <a:endParaRPr kumimoji="0" lang="fr-FR" sz="2800" b="0" i="0" u="none" strike="noStrike" kern="1200" cap="all" spc="0" normalizeH="0" baseline="0" noProof="0" dirty="0">
              <a:ln>
                <a:noFill/>
              </a:ln>
              <a:solidFill>
                <a:srgbClr val="009597"/>
              </a:solidFill>
              <a:effectLst/>
              <a:uLnTx/>
              <a:uFillTx/>
              <a:latin typeface="Arial Black" panose="020B0A04020102020204" pitchFamily="34" charset="0"/>
              <a:ea typeface="+mn-ea"/>
              <a:cs typeface="Arial"/>
            </a:endParaRPr>
          </a:p>
          <a:p>
            <a:pPr marL="0" marR="0" lvl="0" indent="0" algn="l" defTabSz="514266"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0" marR="0" lvl="0" indent="0" algn="l" defTabSz="514266"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0" marR="0" lvl="0" indent="0" algn="l" defTabSz="514266"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0" marR="0" lvl="0" indent="0" algn="l" defTabSz="514266"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0" marR="0" lvl="0" indent="0" algn="l" defTabSz="514266"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rPr>
              <a:t> </a:t>
            </a:r>
          </a:p>
          <a:p>
            <a:pPr marL="0" marR="0" lvl="0" indent="0" algn="l" defTabSz="514266"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rPr>
              <a:t>                             </a:t>
            </a:r>
          </a:p>
          <a:p>
            <a:pPr marL="0" marR="0" lvl="0" indent="0" algn="l" defTabSz="514266"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0" marR="0" lvl="0" indent="0" algn="l" defTabSz="514266"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0" marR="0" lvl="0" indent="0" algn="l" defTabSz="514266"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171450" marR="0" lvl="0" indent="-171450" algn="l" defTabSz="51426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707173">
                  <a:lumMod val="50000"/>
                </a:srgbClr>
              </a:solidFill>
              <a:effectLst/>
              <a:uLnTx/>
              <a:uFillTx/>
              <a:latin typeface="Arial"/>
              <a:ea typeface="+mn-ea"/>
              <a:cs typeface="+mn-cs"/>
            </a:endParaRPr>
          </a:p>
          <a:p>
            <a:pPr marL="171450" marR="0" lvl="0" indent="-171450" algn="l" defTabSz="51426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100" b="0" i="1"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21487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248478" y="6308847"/>
            <a:ext cx="540000"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09597"/>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fr-FR" sz="1000" b="1" i="0" u="none" strike="noStrike" kern="1200" cap="none" spc="0" normalizeH="0" baseline="0" noProof="0" dirty="0">
              <a:ln>
                <a:noFill/>
              </a:ln>
              <a:solidFill>
                <a:srgbClr val="009597"/>
              </a:solidFill>
              <a:effectLst/>
              <a:uLnTx/>
              <a:uFillTx/>
              <a:latin typeface="Arial"/>
              <a:ea typeface="+mn-ea"/>
              <a:cs typeface="+mn-cs"/>
            </a:endParaRPr>
          </a:p>
        </p:txBody>
      </p:sp>
      <p:sp>
        <p:nvSpPr>
          <p:cNvPr id="6" name="Titre 2">
            <a:extLst>
              <a:ext uri="{FF2B5EF4-FFF2-40B4-BE49-F238E27FC236}">
                <a16:creationId xmlns:a16="http://schemas.microsoft.com/office/drawing/2014/main" id="{0ADDDDFC-D620-8A2D-7779-5107214ED0E5}"/>
              </a:ext>
            </a:extLst>
          </p:cNvPr>
          <p:cNvSpPr>
            <a:spLocks noGrp="1"/>
          </p:cNvSpPr>
          <p:nvPr>
            <p:ph type="title"/>
          </p:nvPr>
        </p:nvSpPr>
        <p:spPr>
          <a:xfrm>
            <a:off x="0" y="350016"/>
            <a:ext cx="9662160" cy="420193"/>
          </a:xfrm>
        </p:spPr>
        <p:txBody>
          <a:bodyPr>
            <a:noAutofit/>
          </a:bodyPr>
          <a:lstStyle/>
          <a:p>
            <a:pPr algn="ctr" defTabSz="180000">
              <a:defRPr/>
            </a:pPr>
            <a:r>
              <a:rPr lang="en-US" sz="2400" dirty="0"/>
              <a:t>The Egyptian Healthcare Landscape (2025–2026)</a:t>
            </a:r>
            <a:br>
              <a:rPr lang="fr-FR" sz="1600" b="0" dirty="0">
                <a:solidFill>
                  <a:srgbClr val="009597"/>
                </a:solidFill>
                <a:latin typeface="+mn-lt"/>
              </a:rPr>
            </a:br>
            <a:endParaRPr lang="fr-FR" sz="1600" b="0" dirty="0">
              <a:solidFill>
                <a:srgbClr val="009597"/>
              </a:solidFill>
              <a:latin typeface="+mn-lt"/>
              <a:cs typeface="Arial"/>
            </a:endParaRPr>
          </a:p>
        </p:txBody>
      </p:sp>
      <p:pic>
        <p:nvPicPr>
          <p:cNvPr id="9" name="Image 0" descr="preencoded.png">
            <a:extLst>
              <a:ext uri="{FF2B5EF4-FFF2-40B4-BE49-F238E27FC236}">
                <a16:creationId xmlns:a16="http://schemas.microsoft.com/office/drawing/2014/main" id="{9F6EB479-0B63-4855-AA0A-E07BD8AA0E30}"/>
              </a:ext>
            </a:extLst>
          </p:cNvPr>
          <p:cNvPicPr>
            <a:picLocks noChangeAspect="1"/>
          </p:cNvPicPr>
          <p:nvPr/>
        </p:nvPicPr>
        <p:blipFill>
          <a:blip r:embed="rId2"/>
          <a:stretch>
            <a:fillRect/>
          </a:stretch>
        </p:blipFill>
        <p:spPr>
          <a:xfrm>
            <a:off x="8294440" y="1082657"/>
            <a:ext cx="3720906" cy="2870200"/>
          </a:xfrm>
          <a:prstGeom prst="rect">
            <a:avLst/>
          </a:prstGeom>
        </p:spPr>
      </p:pic>
      <p:sp>
        <p:nvSpPr>
          <p:cNvPr id="10" name="Text 3">
            <a:extLst>
              <a:ext uri="{FF2B5EF4-FFF2-40B4-BE49-F238E27FC236}">
                <a16:creationId xmlns:a16="http://schemas.microsoft.com/office/drawing/2014/main" id="{35AC7CDC-74B4-49B9-9188-E74E75BB064E}"/>
              </a:ext>
            </a:extLst>
          </p:cNvPr>
          <p:cNvSpPr/>
          <p:nvPr/>
        </p:nvSpPr>
        <p:spPr>
          <a:xfrm>
            <a:off x="176654" y="1082656"/>
            <a:ext cx="7955226" cy="5165744"/>
          </a:xfrm>
          <a:prstGeom prst="rect">
            <a:avLst/>
          </a:prstGeom>
          <a:noFill/>
          <a:ln/>
        </p:spPr>
        <p:txBody>
          <a:bodyPr wrap="square" lIns="0" tIns="0" rIns="0" bIns="0" rtlCol="0" anchor="t"/>
          <a:lstStyle/>
          <a:p>
            <a:pPr marL="285750" indent="-285750">
              <a:buFont typeface="Wingdings" panose="05000000000000000000" pitchFamily="2" charset="2"/>
              <a:buChar char="q"/>
            </a:pPr>
            <a:r>
              <a:rPr lang="en-US" sz="1750" dirty="0">
                <a:solidFill>
                  <a:srgbClr val="2C3249"/>
                </a:solidFill>
                <a:latin typeface="Martel Sans" pitchFamily="34" charset="0"/>
                <a:ea typeface="Martel Sans" pitchFamily="34" charset="-122"/>
              </a:rPr>
              <a:t>Egypt's medical device and healthcare equipment market is valued at approximately EGP 50-60 billion (USD 2.5 billion equivalent) as of 2024, driven by aggressive private sector modernization across all medical specialties</a:t>
            </a:r>
          </a:p>
          <a:p>
            <a:pPr marL="285750" indent="-285750">
              <a:buFont typeface="Wingdings" panose="05000000000000000000" pitchFamily="2" charset="2"/>
              <a:buChar char="q"/>
            </a:pPr>
            <a:r>
              <a:rPr lang="en-US" sz="1750" dirty="0">
                <a:solidFill>
                  <a:srgbClr val="2C3249"/>
                </a:solidFill>
                <a:latin typeface="Martel Sans" pitchFamily="34" charset="0"/>
                <a:ea typeface="Martel Sans" pitchFamily="34" charset="-122"/>
              </a:rPr>
              <a:t>The nation's 65,000 clinic owners—comprising 30,000-45,000 general and specialized clinics plus 25,000-30,000 dental practices—represent a rapidly expanding ecosystem with significant capital needs and appetite for innovation</a:t>
            </a:r>
          </a:p>
          <a:p>
            <a:pPr marL="285750" indent="-285750">
              <a:buFont typeface="Wingdings" panose="05000000000000000000" pitchFamily="2" charset="2"/>
              <a:buChar char="q"/>
            </a:pPr>
            <a:r>
              <a:rPr lang="en-US" sz="1750" dirty="0">
                <a:solidFill>
                  <a:srgbClr val="2C3249"/>
                </a:solidFill>
                <a:latin typeface="Martel Sans" pitchFamily="34" charset="0"/>
                <a:ea typeface="Martel Sans" pitchFamily="34" charset="-122"/>
              </a:rPr>
              <a:t>Key market drivers include:</a:t>
            </a:r>
          </a:p>
          <a:p>
            <a:pPr marL="285750" indent="-1588">
              <a:buFont typeface="Wingdings" panose="05000000000000000000" pitchFamily="2" charset="2"/>
              <a:buChar char="§"/>
            </a:pPr>
            <a:r>
              <a:rPr lang="en-US" sz="1750" dirty="0">
                <a:solidFill>
                  <a:srgbClr val="2C3249"/>
                </a:solidFill>
                <a:latin typeface="Martel Sans" pitchFamily="34" charset="0"/>
                <a:ea typeface="Martel Sans" pitchFamily="34" charset="-122"/>
              </a:rPr>
              <a:t>High-frequency equipment replacement cycles in dentistry, dermatology</a:t>
            </a:r>
          </a:p>
          <a:p>
            <a:pPr marL="285750" indent="-1588">
              <a:buFont typeface="Wingdings" panose="05000000000000000000" pitchFamily="2" charset="2"/>
              <a:buChar char="§"/>
            </a:pPr>
            <a:r>
              <a:rPr lang="en-US" sz="1750" dirty="0">
                <a:solidFill>
                  <a:srgbClr val="2C3249"/>
                </a:solidFill>
                <a:latin typeface="Martel Sans" pitchFamily="34" charset="0"/>
                <a:ea typeface="Martel Sans" pitchFamily="34" charset="-122"/>
              </a:rPr>
              <a:t>Competitive pressure to continuously upgrade facilities to attract and retain patients</a:t>
            </a:r>
          </a:p>
          <a:p>
            <a:pPr marL="285750" indent="-1588">
              <a:buFont typeface="Wingdings" panose="05000000000000000000" pitchFamily="2" charset="2"/>
              <a:buChar char="§"/>
            </a:pPr>
            <a:r>
              <a:rPr lang="en-US" sz="1750" dirty="0">
                <a:solidFill>
                  <a:srgbClr val="2C3249"/>
                </a:solidFill>
                <a:latin typeface="Martel Sans" pitchFamily="34" charset="0"/>
                <a:ea typeface="Martel Sans" pitchFamily="34" charset="-122"/>
              </a:rPr>
              <a:t>Growing middle class and increased healthcare spending</a:t>
            </a:r>
          </a:p>
          <a:p>
            <a:pPr marL="285750" indent="-1588">
              <a:buFont typeface="Wingdings" panose="05000000000000000000" pitchFamily="2" charset="2"/>
              <a:buChar char="§"/>
            </a:pPr>
            <a:r>
              <a:rPr lang="en-US" sz="1750" dirty="0">
                <a:solidFill>
                  <a:srgbClr val="2C3249"/>
                </a:solidFill>
                <a:latin typeface="Martel Sans" pitchFamily="34" charset="0"/>
                <a:ea typeface="Martel Sans" pitchFamily="34" charset="-122"/>
              </a:rPr>
              <a:t>Limited access to traditional financing for medical equipment purchases</a:t>
            </a:r>
          </a:p>
          <a:p>
            <a:endParaRPr lang="en-US" sz="1750" dirty="0">
              <a:solidFill>
                <a:srgbClr val="2C3249"/>
              </a:solidFill>
              <a:latin typeface="Martel Sans" pitchFamily="34" charset="0"/>
              <a:ea typeface="Martel Sans" pitchFamily="34" charset="-122"/>
            </a:endParaRPr>
          </a:p>
          <a:p>
            <a:r>
              <a:rPr lang="en-US" sz="1750" dirty="0">
                <a:solidFill>
                  <a:srgbClr val="2C3249"/>
                </a:solidFill>
                <a:latin typeface="Martel Sans" pitchFamily="34" charset="0"/>
                <a:ea typeface="Martel Sans" pitchFamily="34" charset="-122"/>
              </a:rPr>
              <a:t>With CAE currently holding around 5% market share, the expansion opportunity is substantial and largely untapped</a:t>
            </a:r>
          </a:p>
          <a:p>
            <a:endParaRPr lang="en-US" sz="1750" dirty="0">
              <a:solidFill>
                <a:srgbClr val="2C3249"/>
              </a:solidFill>
              <a:latin typeface="Martel Sans" pitchFamily="34" charset="0"/>
              <a:ea typeface="Martel Sans" pitchFamily="34" charset="-122"/>
            </a:endParaRPr>
          </a:p>
          <a:p>
            <a:endParaRPr lang="en-US" sz="1750" dirty="0">
              <a:solidFill>
                <a:srgbClr val="2C3249"/>
              </a:solidFill>
              <a:latin typeface="Martel Sans" pitchFamily="34" charset="0"/>
              <a:ea typeface="Martel Sans" pitchFamily="34" charset="-122"/>
            </a:endParaRPr>
          </a:p>
          <a:p>
            <a:pPr>
              <a:lnSpc>
                <a:spcPts val="1950"/>
              </a:lnSpc>
            </a:pPr>
            <a:endParaRPr lang="en-US" sz="1400" dirty="0">
              <a:solidFill>
                <a:srgbClr val="2C3249"/>
              </a:solidFill>
              <a:latin typeface="Martel Sans" pitchFamily="34" charset="0"/>
              <a:cs typeface="Martel Sans" pitchFamily="34" charset="-120"/>
            </a:endParaRPr>
          </a:p>
        </p:txBody>
      </p:sp>
    </p:spTree>
    <p:extLst>
      <p:ext uri="{BB962C8B-B14F-4D97-AF65-F5344CB8AC3E}">
        <p14:creationId xmlns:p14="http://schemas.microsoft.com/office/powerpoint/2010/main" val="84315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CCB4D275-A6AE-425D-91C1-6AF048FDB2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3680" y="784006"/>
            <a:ext cx="9892028" cy="5528925"/>
          </a:xfrm>
          <a:prstGeom prst="rect">
            <a:avLst/>
          </a:prstGeom>
        </p:spPr>
      </p:pic>
      <p:sp>
        <p:nvSpPr>
          <p:cNvPr id="17" name="Titre 16"/>
          <p:cNvSpPr>
            <a:spLocks noGrp="1"/>
          </p:cNvSpPr>
          <p:nvPr>
            <p:ph type="title"/>
          </p:nvPr>
        </p:nvSpPr>
        <p:spPr/>
        <p:txBody>
          <a:bodyPr/>
          <a:lstStyle/>
          <a:p>
            <a:r>
              <a:rPr lang="en-US" dirty="0">
                <a:latin typeface="CREDIT AGRICOLE GROUP"/>
              </a:rPr>
              <a:t>CRÉDIT AGRICOLE EGYPT</a:t>
            </a:r>
            <a:br>
              <a:rPr lang="en-US" dirty="0">
                <a:latin typeface="CREDIT AGRICOLE GROUP"/>
              </a:rPr>
            </a:br>
            <a:r>
              <a:rPr lang="en-US" sz="2000" dirty="0">
                <a:solidFill>
                  <a:srgbClr val="67838B"/>
                </a:solidFill>
              </a:rPr>
              <a:t>Our history</a:t>
            </a:r>
          </a:p>
        </p:txBody>
      </p:sp>
      <p:sp>
        <p:nvSpPr>
          <p:cNvPr id="10" name="Espace réservé du numéro de diapositive 9"/>
          <p:cNvSpPr>
            <a:spLocks noGrp="1"/>
          </p:cNvSpPr>
          <p:nvPr>
            <p:ph type="sldNum" sz="quarter" idx="4"/>
          </p:nvPr>
        </p:nvSpPr>
        <p:spPr>
          <a:xfrm>
            <a:off x="11769414" y="6649500"/>
            <a:ext cx="256215" cy="180581"/>
          </a:xfrm>
        </p:spPr>
        <p:txBody>
          <a:bodyPr/>
          <a:lstStyle/>
          <a:p>
            <a:fld id="{C70FABBA-02DF-4A9E-92FC-1792F7C8A55B}" type="slidenum">
              <a:rPr lang="en-US" noProof="0" smtClean="0"/>
              <a:pPr/>
              <a:t>2</a:t>
            </a:fld>
            <a:endParaRPr lang="en-US" noProof="0"/>
          </a:p>
        </p:txBody>
      </p:sp>
      <p:sp>
        <p:nvSpPr>
          <p:cNvPr id="13" name="Rectangle 12"/>
          <p:cNvSpPr/>
          <p:nvPr/>
        </p:nvSpPr>
        <p:spPr>
          <a:xfrm>
            <a:off x="11908041" y="1176897"/>
            <a:ext cx="124937" cy="485419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Zone de texte 2"/>
          <p:cNvSpPr txBox="1">
            <a:spLocks noChangeArrowheads="1"/>
          </p:cNvSpPr>
          <p:nvPr/>
        </p:nvSpPr>
        <p:spPr bwMode="auto">
          <a:xfrm>
            <a:off x="5010281" y="6319992"/>
            <a:ext cx="6684498" cy="345287"/>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08080"/>
                </a:solidFill>
                <a:effectLst/>
                <a:uLnTx/>
                <a:uFillTx/>
                <a:latin typeface="Arial Narrow"/>
                <a:ea typeface="SimSun"/>
                <a:cs typeface="Arial"/>
              </a:rPr>
              <a:t>This document is at the recipient attention only. Any duplication or diffusion is strictly forbidden.</a:t>
            </a:r>
            <a:endParaRPr kumimoji="0" lang="fr-FR" sz="1200" b="0" i="0" u="none" strike="noStrike" kern="1200" cap="none" spc="0" normalizeH="0" baseline="0" noProof="0" dirty="0">
              <a:ln>
                <a:noFill/>
              </a:ln>
              <a:solidFill>
                <a:prstClr val="black"/>
              </a:solidFill>
              <a:effectLst/>
              <a:uLnTx/>
              <a:uFillTx/>
              <a:latin typeface="Times New Roman"/>
              <a:ea typeface="SimSun"/>
              <a:cs typeface="+mn-cs"/>
            </a:endParaRPr>
          </a:p>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900" b="0" i="0" u="none" strike="noStrike" kern="1200" cap="none" spc="0" normalizeH="0" baseline="0" noProof="0" dirty="0">
                <a:ln>
                  <a:noFill/>
                </a:ln>
                <a:solidFill>
                  <a:srgbClr val="808080"/>
                </a:solidFill>
                <a:effectLst/>
                <a:uLnTx/>
                <a:uFillTx/>
                <a:latin typeface="Arial Narrow"/>
                <a:ea typeface="Calibri"/>
                <a:cs typeface="Arial"/>
              </a:rPr>
              <a:t> </a:t>
            </a:r>
            <a:endParaRPr kumimoji="0" lang="fr-FR" sz="1100" b="0" i="0" u="none" strike="noStrike" kern="1200" cap="none" spc="0" normalizeH="0" baseline="0" noProof="0" dirty="0">
              <a:ln>
                <a:noFill/>
              </a:ln>
              <a:solidFill>
                <a:prstClr val="black"/>
              </a:solidFill>
              <a:effectLst/>
              <a:uLnTx/>
              <a:uFillTx/>
              <a:latin typeface="Arial Narrow"/>
              <a:ea typeface="Calibri"/>
              <a:cs typeface="Arial"/>
            </a:endParaRPr>
          </a:p>
        </p:txBody>
      </p:sp>
      <p:sp>
        <p:nvSpPr>
          <p:cNvPr id="66" name="Rectangle 65">
            <a:extLst>
              <a:ext uri="{FF2B5EF4-FFF2-40B4-BE49-F238E27FC236}">
                <a16:creationId xmlns:a16="http://schemas.microsoft.com/office/drawing/2014/main" id="{BED21DF2-D087-4158-9973-242E02AEE7DE}"/>
              </a:ext>
            </a:extLst>
          </p:cNvPr>
          <p:cNvSpPr/>
          <p:nvPr/>
        </p:nvSpPr>
        <p:spPr>
          <a:xfrm>
            <a:off x="166371" y="5032631"/>
            <a:ext cx="3097454" cy="773518"/>
          </a:xfrm>
          <a:prstGeom prst="rect">
            <a:avLst/>
          </a:prstGeom>
          <a:solidFill>
            <a:srgbClr val="366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672C01B0-80D1-4DCF-8389-F47EAB880A4B}"/>
              </a:ext>
            </a:extLst>
          </p:cNvPr>
          <p:cNvSpPr/>
          <p:nvPr/>
        </p:nvSpPr>
        <p:spPr>
          <a:xfrm>
            <a:off x="166372" y="5442132"/>
            <a:ext cx="3334846" cy="413518"/>
          </a:xfrm>
          <a:prstGeom prst="rect">
            <a:avLst/>
          </a:prstGeom>
          <a:solidFill>
            <a:srgbClr val="3A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8" name="Rectangle 67">
            <a:extLst>
              <a:ext uri="{FF2B5EF4-FFF2-40B4-BE49-F238E27FC236}">
                <a16:creationId xmlns:a16="http://schemas.microsoft.com/office/drawing/2014/main" id="{7F8B136E-5A04-465D-928A-B25DBA397D56}"/>
              </a:ext>
            </a:extLst>
          </p:cNvPr>
          <p:cNvSpPr/>
          <p:nvPr/>
        </p:nvSpPr>
        <p:spPr>
          <a:xfrm>
            <a:off x="166371" y="5855651"/>
            <a:ext cx="3537070" cy="773518"/>
          </a:xfrm>
          <a:prstGeom prst="rect">
            <a:avLst/>
          </a:prstGeom>
          <a:solidFill>
            <a:srgbClr val="8C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A2FE142-F45A-4C3A-A2C1-81C324B37238}"/>
              </a:ext>
            </a:extLst>
          </p:cNvPr>
          <p:cNvSpPr/>
          <p:nvPr/>
        </p:nvSpPr>
        <p:spPr>
          <a:xfrm>
            <a:off x="159023" y="5042119"/>
            <a:ext cx="3783058" cy="2062103"/>
          </a:xfrm>
          <a:prstGeom prst="rect">
            <a:avLst/>
          </a:prstGeom>
        </p:spPr>
        <p:txBody>
          <a:bodyPr wrap="square">
            <a:spAutoFit/>
          </a:bodyPr>
          <a:lstStyle/>
          <a:p>
            <a:r>
              <a:rPr lang="en-US" sz="1600" dirty="0">
                <a:solidFill>
                  <a:schemeClr val="bg1"/>
                </a:solidFill>
                <a:latin typeface="Arial" panose="020B0604020202020204" pitchFamily="34" charset="0"/>
                <a:ea typeface="+mj-ea"/>
                <a:cs typeface="+mj-cs"/>
              </a:rPr>
              <a:t>The sole French bank in Egypt</a:t>
            </a:r>
          </a:p>
          <a:p>
            <a:endParaRPr lang="en-US" sz="1600" dirty="0">
              <a:solidFill>
                <a:schemeClr val="bg1"/>
              </a:solidFill>
              <a:latin typeface="Arial" panose="020B0604020202020204" pitchFamily="34" charset="0"/>
              <a:ea typeface="+mj-ea"/>
              <a:cs typeface="+mj-cs"/>
            </a:endParaRPr>
          </a:p>
          <a:p>
            <a:r>
              <a:rPr lang="en-US" sz="1600" dirty="0">
                <a:solidFill>
                  <a:schemeClr val="bg1"/>
                </a:solidFill>
                <a:latin typeface="Arial" panose="020B0604020202020204" pitchFamily="34" charset="0"/>
                <a:ea typeface="+mj-ea"/>
                <a:cs typeface="+mj-cs"/>
              </a:rPr>
              <a:t>Established in 2006</a:t>
            </a:r>
          </a:p>
          <a:p>
            <a:endParaRPr lang="en-US" sz="1600" dirty="0">
              <a:solidFill>
                <a:schemeClr val="bg1"/>
              </a:solidFill>
              <a:latin typeface="Arial" panose="020B0604020202020204" pitchFamily="34" charset="0"/>
              <a:ea typeface="+mj-ea"/>
              <a:cs typeface="+mj-cs"/>
            </a:endParaRPr>
          </a:p>
          <a:p>
            <a:r>
              <a:rPr lang="en-US" sz="1600" dirty="0">
                <a:solidFill>
                  <a:schemeClr val="bg1"/>
                </a:solidFill>
                <a:latin typeface="Arial" panose="020B0604020202020204" pitchFamily="34" charset="0"/>
                <a:ea typeface="+mj-ea"/>
                <a:cs typeface="+mj-cs"/>
              </a:rPr>
              <a:t>Long standing presence with deep </a:t>
            </a:r>
          </a:p>
          <a:p>
            <a:r>
              <a:rPr lang="en-US" sz="1600" dirty="0">
                <a:solidFill>
                  <a:schemeClr val="bg1"/>
                </a:solidFill>
                <a:latin typeface="Arial" panose="020B0604020202020204" pitchFamily="34" charset="0"/>
                <a:ea typeface="+mj-ea"/>
                <a:cs typeface="+mj-cs"/>
              </a:rPr>
              <a:t>roots</a:t>
            </a:r>
          </a:p>
          <a:p>
            <a:endParaRPr lang="en-US" sz="1600" dirty="0">
              <a:solidFill>
                <a:srgbClr val="67838B"/>
              </a:solidFill>
              <a:latin typeface="Arial" panose="020B0604020202020204" pitchFamily="34" charset="0"/>
              <a:ea typeface="+mj-ea"/>
              <a:cs typeface="+mj-cs"/>
            </a:endParaRPr>
          </a:p>
          <a:p>
            <a:endParaRPr lang="en-US" sz="1600" dirty="0">
              <a:solidFill>
                <a:srgbClr val="67838B"/>
              </a:solidFill>
              <a:latin typeface="Arial" panose="020B0604020202020204" pitchFamily="34" charset="0"/>
              <a:ea typeface="+mj-ea"/>
              <a:cs typeface="+mj-cs"/>
            </a:endParaRPr>
          </a:p>
        </p:txBody>
      </p:sp>
      <p:pic>
        <p:nvPicPr>
          <p:cNvPr id="74" name="Picture 1" descr="image001">
            <a:extLst>
              <a:ext uri="{FF2B5EF4-FFF2-40B4-BE49-F238E27FC236}">
                <a16:creationId xmlns:a16="http://schemas.microsoft.com/office/drawing/2014/main" id="{655774A6-ABD3-4E83-988C-42197370A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4161" y="2670533"/>
            <a:ext cx="697057" cy="433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598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406548" y="6345536"/>
            <a:ext cx="540000"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09597"/>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fr-FR" sz="1000" b="1" i="0" u="none" strike="noStrike" kern="1200" cap="none" spc="0" normalizeH="0" baseline="0" noProof="0" dirty="0">
              <a:ln>
                <a:noFill/>
              </a:ln>
              <a:solidFill>
                <a:srgbClr val="009597"/>
              </a:solidFill>
              <a:effectLst/>
              <a:uLnTx/>
              <a:uFillTx/>
              <a:latin typeface="Arial"/>
              <a:ea typeface="+mn-ea"/>
              <a:cs typeface="+mn-cs"/>
            </a:endParaRPr>
          </a:p>
        </p:txBody>
      </p:sp>
      <p:sp>
        <p:nvSpPr>
          <p:cNvPr id="9" name="Text 0">
            <a:extLst>
              <a:ext uri="{FF2B5EF4-FFF2-40B4-BE49-F238E27FC236}">
                <a16:creationId xmlns:a16="http://schemas.microsoft.com/office/drawing/2014/main" id="{3EDF3D60-AD1D-472A-BC1A-E7C845423529}"/>
              </a:ext>
            </a:extLst>
          </p:cNvPr>
          <p:cNvSpPr/>
          <p:nvPr/>
        </p:nvSpPr>
        <p:spPr>
          <a:xfrm>
            <a:off x="153710" y="123587"/>
            <a:ext cx="11164530" cy="708779"/>
          </a:xfrm>
          <a:prstGeom prst="rect">
            <a:avLst/>
          </a:prstGeom>
          <a:noFill/>
          <a:ln/>
        </p:spPr>
        <p:txBody>
          <a:bodyPr wrap="none" lIns="0" tIns="0" rIns="0" bIns="0" rtlCol="0" anchor="t"/>
          <a:lstStyle/>
          <a:p>
            <a:pPr marL="0" indent="0" algn="l">
              <a:lnSpc>
                <a:spcPts val="5550"/>
              </a:lnSpc>
              <a:buNone/>
            </a:pPr>
            <a:r>
              <a:rPr lang="en-US" sz="2400" b="1" cap="all" dirty="0">
                <a:solidFill>
                  <a:schemeClr val="bg2"/>
                </a:solidFill>
                <a:latin typeface="+mj-lt"/>
                <a:ea typeface="+mj-ea"/>
                <a:cs typeface="+mj-cs"/>
              </a:rPr>
              <a:t>Growth Drivers &amp; CAE's Strategic Position</a:t>
            </a:r>
          </a:p>
        </p:txBody>
      </p:sp>
      <p:pic>
        <p:nvPicPr>
          <p:cNvPr id="10" name="Image 0" descr="preencoded.png">
            <a:extLst>
              <a:ext uri="{FF2B5EF4-FFF2-40B4-BE49-F238E27FC236}">
                <a16:creationId xmlns:a16="http://schemas.microsoft.com/office/drawing/2014/main" id="{37F98DED-D15C-4376-BB1D-6B567780D720}"/>
              </a:ext>
            </a:extLst>
          </p:cNvPr>
          <p:cNvPicPr>
            <a:picLocks noChangeAspect="1"/>
          </p:cNvPicPr>
          <p:nvPr/>
        </p:nvPicPr>
        <p:blipFill>
          <a:blip r:embed="rId2"/>
          <a:stretch>
            <a:fillRect/>
          </a:stretch>
        </p:blipFill>
        <p:spPr>
          <a:xfrm>
            <a:off x="73556" y="1194991"/>
            <a:ext cx="1205984" cy="1205984"/>
          </a:xfrm>
          <a:prstGeom prst="rect">
            <a:avLst/>
          </a:prstGeom>
        </p:spPr>
      </p:pic>
      <p:sp>
        <p:nvSpPr>
          <p:cNvPr id="11" name="Text 1">
            <a:extLst>
              <a:ext uri="{FF2B5EF4-FFF2-40B4-BE49-F238E27FC236}">
                <a16:creationId xmlns:a16="http://schemas.microsoft.com/office/drawing/2014/main" id="{DAE267A0-115F-40BB-BDEC-574BD025598B}"/>
              </a:ext>
            </a:extLst>
          </p:cNvPr>
          <p:cNvSpPr/>
          <p:nvPr/>
        </p:nvSpPr>
        <p:spPr>
          <a:xfrm>
            <a:off x="1388079" y="1194991"/>
            <a:ext cx="2669143" cy="708660"/>
          </a:xfrm>
          <a:prstGeom prst="rect">
            <a:avLst/>
          </a:prstGeom>
          <a:noFill/>
          <a:ln/>
        </p:spPr>
        <p:txBody>
          <a:bodyPr wrap="square" lIns="0" tIns="0" rIns="0" bIns="0" rtlCol="0" anchor="t"/>
          <a:lstStyle/>
          <a:p>
            <a:pPr marL="0" indent="0" algn="l">
              <a:lnSpc>
                <a:spcPts val="2750"/>
              </a:lnSpc>
              <a:buNone/>
            </a:pPr>
            <a:r>
              <a:rPr lang="en-US" sz="2200" dirty="0">
                <a:solidFill>
                  <a:srgbClr val="009B9D"/>
                </a:solidFill>
                <a:latin typeface="Kanit Light" pitchFamily="34" charset="0"/>
                <a:ea typeface="Kanit Light" pitchFamily="34" charset="-122"/>
                <a:cs typeface="Kanit Light" pitchFamily="34" charset="-120"/>
              </a:rPr>
              <a:t>Equipment Replacement Cycles</a:t>
            </a:r>
            <a:endParaRPr lang="en-US" sz="2200" dirty="0"/>
          </a:p>
        </p:txBody>
      </p:sp>
      <p:sp>
        <p:nvSpPr>
          <p:cNvPr id="12" name="Text 2">
            <a:extLst>
              <a:ext uri="{FF2B5EF4-FFF2-40B4-BE49-F238E27FC236}">
                <a16:creationId xmlns:a16="http://schemas.microsoft.com/office/drawing/2014/main" id="{A2F520C7-E873-4F53-856B-3246B3E1709A}"/>
              </a:ext>
            </a:extLst>
          </p:cNvPr>
          <p:cNvSpPr/>
          <p:nvPr/>
        </p:nvSpPr>
        <p:spPr>
          <a:xfrm>
            <a:off x="1372454" y="2146260"/>
            <a:ext cx="2669143" cy="2540318"/>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High-frequency turnover in dental chairs, X-ray systems, and aesthetic devices drives recurring investment needs across Egyptian private practices</a:t>
            </a:r>
            <a:endParaRPr lang="en-US" sz="1750" dirty="0"/>
          </a:p>
        </p:txBody>
      </p:sp>
      <p:pic>
        <p:nvPicPr>
          <p:cNvPr id="14" name="Image 1" descr="preencoded.png">
            <a:extLst>
              <a:ext uri="{FF2B5EF4-FFF2-40B4-BE49-F238E27FC236}">
                <a16:creationId xmlns:a16="http://schemas.microsoft.com/office/drawing/2014/main" id="{3EAB53D3-D97C-4428-9EB6-38C1548FF047}"/>
              </a:ext>
            </a:extLst>
          </p:cNvPr>
          <p:cNvPicPr>
            <a:picLocks noChangeAspect="1"/>
          </p:cNvPicPr>
          <p:nvPr/>
        </p:nvPicPr>
        <p:blipFill>
          <a:blip r:embed="rId3"/>
          <a:stretch>
            <a:fillRect/>
          </a:stretch>
        </p:blipFill>
        <p:spPr>
          <a:xfrm>
            <a:off x="4151554" y="1194991"/>
            <a:ext cx="1205984" cy="1205984"/>
          </a:xfrm>
          <a:prstGeom prst="rect">
            <a:avLst/>
          </a:prstGeom>
        </p:spPr>
      </p:pic>
      <p:sp>
        <p:nvSpPr>
          <p:cNvPr id="15" name="Text 3">
            <a:extLst>
              <a:ext uri="{FF2B5EF4-FFF2-40B4-BE49-F238E27FC236}">
                <a16:creationId xmlns:a16="http://schemas.microsoft.com/office/drawing/2014/main" id="{C260AD21-9A6B-47FE-9C71-C7A7FCFCACBB}"/>
              </a:ext>
            </a:extLst>
          </p:cNvPr>
          <p:cNvSpPr/>
          <p:nvPr/>
        </p:nvSpPr>
        <p:spPr>
          <a:xfrm>
            <a:off x="5499892" y="1194991"/>
            <a:ext cx="2669143" cy="708660"/>
          </a:xfrm>
          <a:prstGeom prst="rect">
            <a:avLst/>
          </a:prstGeom>
          <a:noFill/>
          <a:ln/>
        </p:spPr>
        <p:txBody>
          <a:bodyPr wrap="square" lIns="0" tIns="0" rIns="0" bIns="0" rtlCol="0" anchor="t"/>
          <a:lstStyle/>
          <a:p>
            <a:pPr marL="0" indent="0" algn="l">
              <a:lnSpc>
                <a:spcPts val="2750"/>
              </a:lnSpc>
              <a:buNone/>
            </a:pPr>
            <a:r>
              <a:rPr lang="en-US" sz="2200" dirty="0">
                <a:solidFill>
                  <a:srgbClr val="009B9D"/>
                </a:solidFill>
                <a:latin typeface="Kanit Light" pitchFamily="34" charset="0"/>
                <a:ea typeface="Kanit Light" pitchFamily="34" charset="-122"/>
                <a:cs typeface="Kanit Light" pitchFamily="34" charset="-120"/>
              </a:rPr>
              <a:t>Competitive Standards Pressure</a:t>
            </a:r>
            <a:endParaRPr lang="en-US" sz="2200" dirty="0"/>
          </a:p>
        </p:txBody>
      </p:sp>
      <p:sp>
        <p:nvSpPr>
          <p:cNvPr id="16" name="Text 4">
            <a:extLst>
              <a:ext uri="{FF2B5EF4-FFF2-40B4-BE49-F238E27FC236}">
                <a16:creationId xmlns:a16="http://schemas.microsoft.com/office/drawing/2014/main" id="{B1C93890-7AA2-4B71-B8D1-6C44524E6891}"/>
              </a:ext>
            </a:extLst>
          </p:cNvPr>
          <p:cNvSpPr/>
          <p:nvPr/>
        </p:nvSpPr>
        <p:spPr>
          <a:xfrm>
            <a:off x="5499892" y="2029579"/>
            <a:ext cx="2669143" cy="2177415"/>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Private clinics must continuously upgrade to retain patients in an increasingly quality-conscious healthcare market</a:t>
            </a:r>
            <a:endParaRPr lang="en-US" sz="1750" dirty="0"/>
          </a:p>
        </p:txBody>
      </p:sp>
      <p:pic>
        <p:nvPicPr>
          <p:cNvPr id="17" name="Image 2" descr="preencoded.png">
            <a:extLst>
              <a:ext uri="{FF2B5EF4-FFF2-40B4-BE49-F238E27FC236}">
                <a16:creationId xmlns:a16="http://schemas.microsoft.com/office/drawing/2014/main" id="{21FEAD59-D22C-45DE-8C19-2EF2BEB09FC1}"/>
              </a:ext>
            </a:extLst>
          </p:cNvPr>
          <p:cNvPicPr>
            <a:picLocks noChangeAspect="1"/>
          </p:cNvPicPr>
          <p:nvPr/>
        </p:nvPicPr>
        <p:blipFill>
          <a:blip r:embed="rId4"/>
          <a:stretch>
            <a:fillRect/>
          </a:stretch>
        </p:blipFill>
        <p:spPr>
          <a:xfrm>
            <a:off x="8229552" y="1194991"/>
            <a:ext cx="1205984" cy="1205984"/>
          </a:xfrm>
          <a:prstGeom prst="rect">
            <a:avLst/>
          </a:prstGeom>
        </p:spPr>
      </p:pic>
      <p:sp>
        <p:nvSpPr>
          <p:cNvPr id="18" name="Text 5">
            <a:extLst>
              <a:ext uri="{FF2B5EF4-FFF2-40B4-BE49-F238E27FC236}">
                <a16:creationId xmlns:a16="http://schemas.microsoft.com/office/drawing/2014/main" id="{B9B4CC06-B040-46F0-A036-555CFB22820C}"/>
              </a:ext>
            </a:extLst>
          </p:cNvPr>
          <p:cNvSpPr/>
          <p:nvPr/>
        </p:nvSpPr>
        <p:spPr>
          <a:xfrm>
            <a:off x="9522857" y="1194991"/>
            <a:ext cx="2669143" cy="708660"/>
          </a:xfrm>
          <a:prstGeom prst="rect">
            <a:avLst/>
          </a:prstGeom>
          <a:noFill/>
          <a:ln/>
        </p:spPr>
        <p:txBody>
          <a:bodyPr wrap="square" lIns="0" tIns="0" rIns="0" bIns="0" rtlCol="0" anchor="t"/>
          <a:lstStyle/>
          <a:p>
            <a:pPr marL="0" indent="0" algn="l">
              <a:lnSpc>
                <a:spcPts val="2750"/>
              </a:lnSpc>
              <a:buNone/>
            </a:pPr>
            <a:r>
              <a:rPr lang="en-US" sz="2200" dirty="0">
                <a:solidFill>
                  <a:srgbClr val="009B9D"/>
                </a:solidFill>
                <a:latin typeface="Kanit Light" pitchFamily="34" charset="0"/>
                <a:ea typeface="Kanit Light" pitchFamily="34" charset="-122"/>
                <a:cs typeface="Kanit Light" pitchFamily="34" charset="-120"/>
              </a:rPr>
              <a:t>CAE Market Share Opportunity</a:t>
            </a:r>
            <a:endParaRPr lang="en-US" sz="2200" dirty="0"/>
          </a:p>
        </p:txBody>
      </p:sp>
      <p:sp>
        <p:nvSpPr>
          <p:cNvPr id="19" name="Text 6">
            <a:extLst>
              <a:ext uri="{FF2B5EF4-FFF2-40B4-BE49-F238E27FC236}">
                <a16:creationId xmlns:a16="http://schemas.microsoft.com/office/drawing/2014/main" id="{7CE36CA5-B21A-485F-8C28-3BE3F9F563F2}"/>
              </a:ext>
            </a:extLst>
          </p:cNvPr>
          <p:cNvSpPr/>
          <p:nvPr/>
        </p:nvSpPr>
        <p:spPr>
          <a:xfrm>
            <a:off x="9522856" y="2266276"/>
            <a:ext cx="2669143" cy="2177415"/>
          </a:xfrm>
          <a:prstGeom prst="rect">
            <a:avLst/>
          </a:prstGeom>
          <a:noFill/>
          <a:ln/>
        </p:spPr>
        <p:txBody>
          <a:bodyPr wrap="squar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CAE has a significant runway for expansion in specialized private practice financing</a:t>
            </a:r>
            <a:endParaRPr lang="en-US" sz="1750" dirty="0"/>
          </a:p>
        </p:txBody>
      </p:sp>
    </p:spTree>
    <p:extLst>
      <p:ext uri="{BB962C8B-B14F-4D97-AF65-F5344CB8AC3E}">
        <p14:creationId xmlns:p14="http://schemas.microsoft.com/office/powerpoint/2010/main" val="218659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268991" y="6301075"/>
            <a:ext cx="540000"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09597"/>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fr-FR" sz="1000" b="1" i="0" u="none" strike="noStrike" kern="1200" cap="none" spc="0" normalizeH="0" baseline="0" noProof="0">
              <a:ln>
                <a:noFill/>
              </a:ln>
              <a:solidFill>
                <a:srgbClr val="009597"/>
              </a:solidFill>
              <a:effectLst/>
              <a:uLnTx/>
              <a:uFillTx/>
              <a:latin typeface="Arial"/>
              <a:ea typeface="+mn-ea"/>
              <a:cs typeface="+mn-cs"/>
            </a:endParaRPr>
          </a:p>
        </p:txBody>
      </p:sp>
      <p:sp>
        <p:nvSpPr>
          <p:cNvPr id="7" name="Shape 0">
            <a:extLst>
              <a:ext uri="{FF2B5EF4-FFF2-40B4-BE49-F238E27FC236}">
                <a16:creationId xmlns:a16="http://schemas.microsoft.com/office/drawing/2014/main" id="{DD0EA62A-EB24-4421-8D89-184BB3DBE023}"/>
              </a:ext>
            </a:extLst>
          </p:cNvPr>
          <p:cNvSpPr/>
          <p:nvPr/>
        </p:nvSpPr>
        <p:spPr>
          <a:xfrm>
            <a:off x="10063167" y="101446"/>
            <a:ext cx="1985963" cy="426244"/>
          </a:xfrm>
          <a:prstGeom prst="roundRect">
            <a:avLst>
              <a:gd name="adj" fmla="val 17880"/>
            </a:avLst>
          </a:prstGeom>
          <a:solidFill>
            <a:srgbClr val="009B9D"/>
          </a:solidFill>
          <a:ln/>
        </p:spPr>
      </p:sp>
      <p:sp>
        <p:nvSpPr>
          <p:cNvPr id="8" name="Text 1">
            <a:extLst>
              <a:ext uri="{FF2B5EF4-FFF2-40B4-BE49-F238E27FC236}">
                <a16:creationId xmlns:a16="http://schemas.microsoft.com/office/drawing/2014/main" id="{A9585154-F6D4-48AA-8A52-D050D19ABF27}"/>
              </a:ext>
            </a:extLst>
          </p:cNvPr>
          <p:cNvSpPr/>
          <p:nvPr/>
        </p:nvSpPr>
        <p:spPr>
          <a:xfrm>
            <a:off x="10199255" y="151501"/>
            <a:ext cx="1713786" cy="290274"/>
          </a:xfrm>
          <a:prstGeom prst="rect">
            <a:avLst/>
          </a:prstGeom>
          <a:noFill/>
          <a:ln/>
        </p:spPr>
        <p:txBody>
          <a:bodyPr wrap="none" lIns="0" tIns="0" rIns="0" bIns="0" rtlCol="0" anchor="t"/>
          <a:lstStyle/>
          <a:p>
            <a:pPr marL="0" indent="0" algn="l">
              <a:lnSpc>
                <a:spcPts val="2250"/>
              </a:lnSpc>
              <a:buNone/>
            </a:pPr>
            <a:r>
              <a:rPr lang="en-US" sz="1400" dirty="0">
                <a:solidFill>
                  <a:srgbClr val="2C3249"/>
                </a:solidFill>
                <a:latin typeface="Martel Sans" pitchFamily="34" charset="0"/>
                <a:ea typeface="Martel Sans" pitchFamily="34" charset="-122"/>
                <a:cs typeface="Martel Sans" pitchFamily="34" charset="-120"/>
              </a:rPr>
              <a:t>TARGET SEGMENTS</a:t>
            </a:r>
            <a:endParaRPr lang="en-US" sz="1400" dirty="0"/>
          </a:p>
        </p:txBody>
      </p:sp>
      <p:sp>
        <p:nvSpPr>
          <p:cNvPr id="9" name="Text 2">
            <a:extLst>
              <a:ext uri="{FF2B5EF4-FFF2-40B4-BE49-F238E27FC236}">
                <a16:creationId xmlns:a16="http://schemas.microsoft.com/office/drawing/2014/main" id="{2000BA87-FF28-4C5B-8134-B59C99005E0C}"/>
              </a:ext>
            </a:extLst>
          </p:cNvPr>
          <p:cNvSpPr/>
          <p:nvPr/>
        </p:nvSpPr>
        <p:spPr>
          <a:xfrm>
            <a:off x="142870" y="51365"/>
            <a:ext cx="8848730" cy="708779"/>
          </a:xfrm>
          <a:prstGeom prst="rect">
            <a:avLst/>
          </a:prstGeom>
          <a:noFill/>
          <a:ln/>
        </p:spPr>
        <p:txBody>
          <a:bodyPr wrap="none" lIns="0" tIns="0" rIns="0" bIns="0" rtlCol="0" anchor="t"/>
          <a:lstStyle/>
          <a:p>
            <a:pPr marL="0" indent="0" algn="l">
              <a:lnSpc>
                <a:spcPts val="5550"/>
              </a:lnSpc>
              <a:buNone/>
            </a:pPr>
            <a:r>
              <a:rPr lang="en-US" sz="2400" b="1" cap="all" dirty="0">
                <a:solidFill>
                  <a:schemeClr val="bg2"/>
                </a:solidFill>
                <a:latin typeface="+mj-lt"/>
                <a:ea typeface="+mj-ea"/>
                <a:cs typeface="+mj-cs"/>
              </a:rPr>
              <a:t>Priority Medical Specialties: Where to Win</a:t>
            </a:r>
          </a:p>
        </p:txBody>
      </p:sp>
      <p:sp>
        <p:nvSpPr>
          <p:cNvPr id="10" name="Text 3">
            <a:extLst>
              <a:ext uri="{FF2B5EF4-FFF2-40B4-BE49-F238E27FC236}">
                <a16:creationId xmlns:a16="http://schemas.microsoft.com/office/drawing/2014/main" id="{F1CED8F7-7B2C-4B98-AC15-6BF159D82EE9}"/>
              </a:ext>
            </a:extLst>
          </p:cNvPr>
          <p:cNvSpPr/>
          <p:nvPr/>
        </p:nvSpPr>
        <p:spPr>
          <a:xfrm>
            <a:off x="142869" y="866354"/>
            <a:ext cx="10443851" cy="409907"/>
          </a:xfrm>
          <a:prstGeom prst="rect">
            <a:avLst/>
          </a:prstGeom>
          <a:noFill/>
          <a:ln/>
        </p:spPr>
        <p:txBody>
          <a:bodyPr wrap="none" lIns="0" tIns="0" rIns="0" bIns="0" rtlCol="0" anchor="t"/>
          <a:lstStyle/>
          <a:p>
            <a:pPr marL="0" indent="0" algn="l">
              <a:lnSpc>
                <a:spcPts val="2850"/>
              </a:lnSpc>
              <a:buNone/>
            </a:pPr>
            <a:r>
              <a:rPr lang="en-US" sz="1750" dirty="0">
                <a:solidFill>
                  <a:srgbClr val="2C3249"/>
                </a:solidFill>
                <a:latin typeface="Martel Sans" pitchFamily="34" charset="0"/>
                <a:ea typeface="Martel Sans" pitchFamily="34" charset="-122"/>
                <a:cs typeface="Martel Sans" pitchFamily="34" charset="-120"/>
              </a:rPr>
              <a:t>Strategic focus on four high-potential segments balancing volume, ticket size</a:t>
            </a:r>
            <a:endParaRPr lang="en-US" sz="1750" dirty="0"/>
          </a:p>
        </p:txBody>
      </p:sp>
      <p:sp>
        <p:nvSpPr>
          <p:cNvPr id="11" name="Shape 4">
            <a:extLst>
              <a:ext uri="{FF2B5EF4-FFF2-40B4-BE49-F238E27FC236}">
                <a16:creationId xmlns:a16="http://schemas.microsoft.com/office/drawing/2014/main" id="{13860156-9344-4A71-BD31-420F4983736B}"/>
              </a:ext>
            </a:extLst>
          </p:cNvPr>
          <p:cNvSpPr/>
          <p:nvPr/>
        </p:nvSpPr>
        <p:spPr>
          <a:xfrm>
            <a:off x="107838" y="1577812"/>
            <a:ext cx="2691697" cy="3635693"/>
          </a:xfrm>
          <a:prstGeom prst="roundRect">
            <a:avLst>
              <a:gd name="adj" fmla="val 3083"/>
            </a:avLst>
          </a:prstGeom>
          <a:solidFill>
            <a:srgbClr val="006F4E"/>
          </a:solidFill>
          <a:ln w="7620">
            <a:solidFill>
              <a:srgbClr val="198867"/>
            </a:solidFill>
            <a:prstDash val="solid"/>
          </a:ln>
        </p:spPr>
        <p:txBody>
          <a:bodyPr/>
          <a:lstStyle/>
          <a:p>
            <a:endParaRPr lang="en-US" dirty="0"/>
          </a:p>
        </p:txBody>
      </p:sp>
      <p:sp>
        <p:nvSpPr>
          <p:cNvPr id="12" name="Text 5">
            <a:extLst>
              <a:ext uri="{FF2B5EF4-FFF2-40B4-BE49-F238E27FC236}">
                <a16:creationId xmlns:a16="http://schemas.microsoft.com/office/drawing/2014/main" id="{3F436B36-C10C-489F-870C-EDCB64D7B8EC}"/>
              </a:ext>
            </a:extLst>
          </p:cNvPr>
          <p:cNvSpPr/>
          <p:nvPr/>
        </p:nvSpPr>
        <p:spPr>
          <a:xfrm>
            <a:off x="268991" y="1715175"/>
            <a:ext cx="2199890" cy="439310"/>
          </a:xfrm>
          <a:prstGeom prst="rect">
            <a:avLst/>
          </a:prstGeom>
          <a:noFill/>
          <a:ln/>
        </p:spPr>
        <p:txBody>
          <a:bodyPr wrap="none" lIns="0" tIns="0" rIns="0" bIns="0" rtlCol="0" anchor="t"/>
          <a:lstStyle/>
          <a:p>
            <a:pPr marL="0" indent="0" algn="l">
              <a:lnSpc>
                <a:spcPts val="2750"/>
              </a:lnSpc>
              <a:buNone/>
            </a:pPr>
            <a:r>
              <a:rPr lang="en-US" sz="2200" dirty="0">
                <a:solidFill>
                  <a:srgbClr val="009B9D"/>
                </a:solidFill>
                <a:latin typeface="Kanit Light" pitchFamily="34" charset="0"/>
                <a:ea typeface="Kanit Light" pitchFamily="34" charset="-122"/>
                <a:cs typeface="Kanit Light" pitchFamily="34" charset="-120"/>
              </a:rPr>
              <a:t>Dentists</a:t>
            </a:r>
            <a:endParaRPr lang="en-US" sz="2200" dirty="0"/>
          </a:p>
        </p:txBody>
      </p:sp>
      <p:sp>
        <p:nvSpPr>
          <p:cNvPr id="14" name="Text 6">
            <a:extLst>
              <a:ext uri="{FF2B5EF4-FFF2-40B4-BE49-F238E27FC236}">
                <a16:creationId xmlns:a16="http://schemas.microsoft.com/office/drawing/2014/main" id="{61E3F52A-16D7-4FEA-8A60-D5E5EF334808}"/>
              </a:ext>
            </a:extLst>
          </p:cNvPr>
          <p:cNvSpPr/>
          <p:nvPr/>
        </p:nvSpPr>
        <p:spPr>
          <a:xfrm>
            <a:off x="213133" y="2171461"/>
            <a:ext cx="2621637" cy="362903"/>
          </a:xfrm>
          <a:prstGeom prst="rect">
            <a:avLst/>
          </a:prstGeom>
          <a:noFill/>
          <a:ln/>
        </p:spPr>
        <p:txBody>
          <a:bodyPr wrap="none" lIns="0" tIns="0" rIns="0" bIns="0" rtlCol="0" anchor="t"/>
          <a:lstStyle/>
          <a:p>
            <a:pPr marL="0" indent="0" algn="l">
              <a:lnSpc>
                <a:spcPts val="2850"/>
              </a:lnSpc>
              <a:buNone/>
            </a:pPr>
            <a:r>
              <a:rPr lang="en-US" sz="1750" dirty="0">
                <a:solidFill>
                  <a:srgbClr val="009B9D"/>
                </a:solidFill>
                <a:latin typeface="Martel Sans" pitchFamily="34" charset="0"/>
                <a:ea typeface="Martel Sans" pitchFamily="34" charset="-122"/>
                <a:cs typeface="Martel Sans" pitchFamily="34" charset="-120"/>
              </a:rPr>
              <a:t>Up to 30,000 clinics</a:t>
            </a:r>
            <a:endParaRPr lang="en-US" sz="1750" dirty="0"/>
          </a:p>
        </p:txBody>
      </p:sp>
      <p:sp>
        <p:nvSpPr>
          <p:cNvPr id="15" name="Text 7">
            <a:extLst>
              <a:ext uri="{FF2B5EF4-FFF2-40B4-BE49-F238E27FC236}">
                <a16:creationId xmlns:a16="http://schemas.microsoft.com/office/drawing/2014/main" id="{1B6E2FD5-608A-42E9-8F0F-8F6E6F5320E7}"/>
              </a:ext>
            </a:extLst>
          </p:cNvPr>
          <p:cNvSpPr/>
          <p:nvPr/>
        </p:nvSpPr>
        <p:spPr>
          <a:xfrm>
            <a:off x="177898" y="2551340"/>
            <a:ext cx="2621637" cy="2177415"/>
          </a:xfrm>
          <a:prstGeom prst="rect">
            <a:avLst/>
          </a:prstGeom>
          <a:noFill/>
          <a:ln/>
        </p:spPr>
        <p:txBody>
          <a:bodyPr wrap="square" lIns="0" tIns="0" rIns="0" bIns="0" rtlCol="0" anchor="t"/>
          <a:lstStyle/>
          <a:p>
            <a:pPr marL="0" indent="0" algn="l">
              <a:lnSpc>
                <a:spcPts val="2850"/>
              </a:lnSpc>
              <a:buNone/>
            </a:pPr>
            <a:r>
              <a:rPr lang="en-US" sz="1750" dirty="0">
                <a:solidFill>
                  <a:srgbClr val="FFFFFF"/>
                </a:solidFill>
                <a:latin typeface="Martel Sans" pitchFamily="34" charset="0"/>
                <a:ea typeface="Martel Sans" pitchFamily="34" charset="-122"/>
                <a:cs typeface="Martel Sans" pitchFamily="34" charset="-120"/>
              </a:rPr>
              <a:t>Highest volume opportunity with equipment-intensive practices requiring chairs, X-rays, and Camera systems</a:t>
            </a:r>
            <a:endParaRPr lang="en-US" sz="1750" dirty="0"/>
          </a:p>
        </p:txBody>
      </p:sp>
      <p:sp>
        <p:nvSpPr>
          <p:cNvPr id="16" name="Shape 8">
            <a:extLst>
              <a:ext uri="{FF2B5EF4-FFF2-40B4-BE49-F238E27FC236}">
                <a16:creationId xmlns:a16="http://schemas.microsoft.com/office/drawing/2014/main" id="{3A50F795-CEDE-42A0-9480-311DF372409C}"/>
              </a:ext>
            </a:extLst>
          </p:cNvPr>
          <p:cNvSpPr/>
          <p:nvPr/>
        </p:nvSpPr>
        <p:spPr>
          <a:xfrm>
            <a:off x="3019101" y="1577813"/>
            <a:ext cx="2894714" cy="3635693"/>
          </a:xfrm>
          <a:prstGeom prst="roundRect">
            <a:avLst>
              <a:gd name="adj" fmla="val 3082"/>
            </a:avLst>
          </a:prstGeom>
          <a:solidFill>
            <a:srgbClr val="006F4E"/>
          </a:solidFill>
          <a:ln w="7620">
            <a:solidFill>
              <a:srgbClr val="198867"/>
            </a:solidFill>
            <a:prstDash val="solid"/>
          </a:ln>
        </p:spPr>
      </p:sp>
      <p:sp>
        <p:nvSpPr>
          <p:cNvPr id="17" name="Text 9">
            <a:extLst>
              <a:ext uri="{FF2B5EF4-FFF2-40B4-BE49-F238E27FC236}">
                <a16:creationId xmlns:a16="http://schemas.microsoft.com/office/drawing/2014/main" id="{9B04DC1D-DE0E-4500-B17E-70CE2EF5A57D}"/>
              </a:ext>
            </a:extLst>
          </p:cNvPr>
          <p:cNvSpPr/>
          <p:nvPr/>
        </p:nvSpPr>
        <p:spPr>
          <a:xfrm>
            <a:off x="3143139" y="1688410"/>
            <a:ext cx="2621756" cy="708660"/>
          </a:xfrm>
          <a:prstGeom prst="rect">
            <a:avLst/>
          </a:prstGeom>
          <a:noFill/>
          <a:ln/>
        </p:spPr>
        <p:txBody>
          <a:bodyPr wrap="square" lIns="0" tIns="0" rIns="0" bIns="0" rtlCol="0" anchor="t"/>
          <a:lstStyle/>
          <a:p>
            <a:pPr marL="0" indent="0" algn="l">
              <a:lnSpc>
                <a:spcPts val="2750"/>
              </a:lnSpc>
              <a:buNone/>
            </a:pPr>
            <a:r>
              <a:rPr lang="en-US" sz="2200" dirty="0">
                <a:solidFill>
                  <a:srgbClr val="009B9D"/>
                </a:solidFill>
                <a:latin typeface="Kanit Light" pitchFamily="34" charset="0"/>
                <a:ea typeface="Kanit Light" pitchFamily="34" charset="-122"/>
                <a:cs typeface="Kanit Light" pitchFamily="34" charset="-120"/>
              </a:rPr>
              <a:t>Dermatology &amp; Aesthetics</a:t>
            </a:r>
            <a:endParaRPr lang="en-US" sz="2200" dirty="0"/>
          </a:p>
        </p:txBody>
      </p:sp>
      <p:sp>
        <p:nvSpPr>
          <p:cNvPr id="18" name="Text 10">
            <a:extLst>
              <a:ext uri="{FF2B5EF4-FFF2-40B4-BE49-F238E27FC236}">
                <a16:creationId xmlns:a16="http://schemas.microsoft.com/office/drawing/2014/main" id="{26E53CCD-4F89-48B7-88FE-03BCA03FBCED}"/>
              </a:ext>
            </a:extLst>
          </p:cNvPr>
          <p:cNvSpPr/>
          <p:nvPr/>
        </p:nvSpPr>
        <p:spPr>
          <a:xfrm>
            <a:off x="3118165" y="2458089"/>
            <a:ext cx="2621756" cy="362903"/>
          </a:xfrm>
          <a:prstGeom prst="rect">
            <a:avLst/>
          </a:prstGeom>
          <a:noFill/>
          <a:ln/>
        </p:spPr>
        <p:txBody>
          <a:bodyPr wrap="none" lIns="0" tIns="0" rIns="0" bIns="0" rtlCol="0" anchor="t"/>
          <a:lstStyle/>
          <a:p>
            <a:pPr marL="0" indent="0" algn="l">
              <a:lnSpc>
                <a:spcPts val="2850"/>
              </a:lnSpc>
              <a:buNone/>
            </a:pPr>
            <a:r>
              <a:rPr lang="en-US" sz="1750" dirty="0">
                <a:solidFill>
                  <a:srgbClr val="009B9D"/>
                </a:solidFill>
                <a:latin typeface="Martel Sans" pitchFamily="34" charset="0"/>
                <a:ea typeface="Martel Sans" pitchFamily="34" charset="-122"/>
                <a:cs typeface="Martel Sans" pitchFamily="34" charset="-120"/>
              </a:rPr>
              <a:t>8,000–12,000 clinics</a:t>
            </a:r>
            <a:endParaRPr lang="en-US" sz="1750" dirty="0"/>
          </a:p>
        </p:txBody>
      </p:sp>
      <p:sp>
        <p:nvSpPr>
          <p:cNvPr id="19" name="Text 11">
            <a:extLst>
              <a:ext uri="{FF2B5EF4-FFF2-40B4-BE49-F238E27FC236}">
                <a16:creationId xmlns:a16="http://schemas.microsoft.com/office/drawing/2014/main" id="{192719A1-90D3-435F-BBDF-BFC6634BE136}"/>
              </a:ext>
            </a:extLst>
          </p:cNvPr>
          <p:cNvSpPr/>
          <p:nvPr/>
        </p:nvSpPr>
        <p:spPr>
          <a:xfrm>
            <a:off x="3143139" y="2882011"/>
            <a:ext cx="2621756" cy="1814513"/>
          </a:xfrm>
          <a:prstGeom prst="rect">
            <a:avLst/>
          </a:prstGeom>
          <a:noFill/>
          <a:ln/>
        </p:spPr>
        <p:txBody>
          <a:bodyPr wrap="square" lIns="0" tIns="0" rIns="0" bIns="0" rtlCol="0" anchor="t"/>
          <a:lstStyle/>
          <a:p>
            <a:pPr marL="0" indent="0" algn="l">
              <a:lnSpc>
                <a:spcPts val="2850"/>
              </a:lnSpc>
              <a:buNone/>
            </a:pPr>
            <a:r>
              <a:rPr lang="en-US" sz="1750" dirty="0">
                <a:solidFill>
                  <a:srgbClr val="FFFFFF"/>
                </a:solidFill>
                <a:latin typeface="Martel Sans" pitchFamily="34" charset="0"/>
                <a:ea typeface="Martel Sans" pitchFamily="34" charset="-122"/>
                <a:cs typeface="Martel Sans" pitchFamily="34" charset="-120"/>
              </a:rPr>
              <a:t>Premium segment with ticket sizes reaching </a:t>
            </a:r>
            <a:r>
              <a:rPr lang="en-US" sz="1750" dirty="0">
                <a:solidFill>
                  <a:srgbClr val="009B9D"/>
                </a:solidFill>
                <a:latin typeface="Martel Sans" pitchFamily="34" charset="0"/>
                <a:ea typeface="Martel Sans" pitchFamily="34" charset="-122"/>
                <a:cs typeface="Martel Sans" pitchFamily="34" charset="-120"/>
              </a:rPr>
              <a:t>EGP 5M</a:t>
            </a:r>
            <a:r>
              <a:rPr lang="en-US" sz="1750" dirty="0">
                <a:solidFill>
                  <a:srgbClr val="FFFFFF"/>
                </a:solidFill>
                <a:latin typeface="Martel Sans" pitchFamily="34" charset="0"/>
                <a:ea typeface="Martel Sans" pitchFamily="34" charset="-122"/>
                <a:cs typeface="Martel Sans" pitchFamily="34" charset="-120"/>
              </a:rPr>
              <a:t> for laser and advanced imaging technology</a:t>
            </a:r>
            <a:endParaRPr lang="en-US" sz="1750" dirty="0"/>
          </a:p>
        </p:txBody>
      </p:sp>
      <p:sp>
        <p:nvSpPr>
          <p:cNvPr id="20" name="Shape 12">
            <a:extLst>
              <a:ext uri="{FF2B5EF4-FFF2-40B4-BE49-F238E27FC236}">
                <a16:creationId xmlns:a16="http://schemas.microsoft.com/office/drawing/2014/main" id="{83CF44EE-9D6B-4CFE-B9CC-83FF6F93CCB3}"/>
              </a:ext>
            </a:extLst>
          </p:cNvPr>
          <p:cNvSpPr/>
          <p:nvPr/>
        </p:nvSpPr>
        <p:spPr>
          <a:xfrm>
            <a:off x="6096000" y="1577813"/>
            <a:ext cx="2701052" cy="3635693"/>
          </a:xfrm>
          <a:prstGeom prst="roundRect">
            <a:avLst>
              <a:gd name="adj" fmla="val 3082"/>
            </a:avLst>
          </a:prstGeom>
          <a:solidFill>
            <a:srgbClr val="006F4E"/>
          </a:solidFill>
          <a:ln w="7620">
            <a:solidFill>
              <a:srgbClr val="198867"/>
            </a:solidFill>
            <a:prstDash val="solid"/>
          </a:ln>
        </p:spPr>
      </p:sp>
      <p:sp>
        <p:nvSpPr>
          <p:cNvPr id="21" name="Text 13">
            <a:extLst>
              <a:ext uri="{FF2B5EF4-FFF2-40B4-BE49-F238E27FC236}">
                <a16:creationId xmlns:a16="http://schemas.microsoft.com/office/drawing/2014/main" id="{D2E66A32-1E54-4A6A-88BA-1B96EC131BEF}"/>
              </a:ext>
            </a:extLst>
          </p:cNvPr>
          <p:cNvSpPr/>
          <p:nvPr/>
        </p:nvSpPr>
        <p:spPr>
          <a:xfrm>
            <a:off x="6175296" y="1688410"/>
            <a:ext cx="2621756" cy="354330"/>
          </a:xfrm>
          <a:prstGeom prst="rect">
            <a:avLst/>
          </a:prstGeom>
          <a:noFill/>
          <a:ln/>
        </p:spPr>
        <p:txBody>
          <a:bodyPr wrap="none" lIns="0" tIns="0" rIns="0" bIns="0" rtlCol="0" anchor="t"/>
          <a:lstStyle/>
          <a:p>
            <a:pPr marL="0" indent="0" algn="l">
              <a:lnSpc>
                <a:spcPts val="2750"/>
              </a:lnSpc>
              <a:buNone/>
            </a:pPr>
            <a:r>
              <a:rPr lang="en-US" sz="2200" dirty="0">
                <a:solidFill>
                  <a:srgbClr val="009B9D"/>
                </a:solidFill>
                <a:latin typeface="Kanit Light" pitchFamily="34" charset="0"/>
                <a:ea typeface="Kanit Light" pitchFamily="34" charset="-122"/>
                <a:cs typeface="Kanit Light" pitchFamily="34" charset="-120"/>
              </a:rPr>
              <a:t>OB-GYN &amp; IVF</a:t>
            </a:r>
            <a:endParaRPr lang="en-US" sz="2200" dirty="0"/>
          </a:p>
        </p:txBody>
      </p:sp>
      <p:sp>
        <p:nvSpPr>
          <p:cNvPr id="22" name="Text 14">
            <a:extLst>
              <a:ext uri="{FF2B5EF4-FFF2-40B4-BE49-F238E27FC236}">
                <a16:creationId xmlns:a16="http://schemas.microsoft.com/office/drawing/2014/main" id="{94AE2075-20F6-4BD0-97F0-992B0D2155EF}"/>
              </a:ext>
            </a:extLst>
          </p:cNvPr>
          <p:cNvSpPr/>
          <p:nvPr/>
        </p:nvSpPr>
        <p:spPr>
          <a:xfrm>
            <a:off x="6175296" y="2069404"/>
            <a:ext cx="2621756" cy="362903"/>
          </a:xfrm>
          <a:prstGeom prst="rect">
            <a:avLst/>
          </a:prstGeom>
          <a:noFill/>
          <a:ln/>
        </p:spPr>
        <p:txBody>
          <a:bodyPr wrap="none" lIns="0" tIns="0" rIns="0" bIns="0" rtlCol="0" anchor="t"/>
          <a:lstStyle/>
          <a:p>
            <a:pPr marL="0" indent="0" algn="l">
              <a:lnSpc>
                <a:spcPts val="2850"/>
              </a:lnSpc>
              <a:buNone/>
            </a:pPr>
            <a:r>
              <a:rPr lang="en-US" sz="1750" dirty="0">
                <a:solidFill>
                  <a:srgbClr val="009B9D"/>
                </a:solidFill>
                <a:latin typeface="Martel Sans" pitchFamily="34" charset="0"/>
                <a:ea typeface="Martel Sans" pitchFamily="34" charset="-122"/>
                <a:cs typeface="Martel Sans" pitchFamily="34" charset="-120"/>
              </a:rPr>
              <a:t>10,000–15,000 clinics</a:t>
            </a:r>
            <a:endParaRPr lang="en-US" sz="1750" dirty="0"/>
          </a:p>
        </p:txBody>
      </p:sp>
      <p:sp>
        <p:nvSpPr>
          <p:cNvPr id="23" name="Text 15">
            <a:extLst>
              <a:ext uri="{FF2B5EF4-FFF2-40B4-BE49-F238E27FC236}">
                <a16:creationId xmlns:a16="http://schemas.microsoft.com/office/drawing/2014/main" id="{BFC31CD7-817E-4606-B8DA-5B5E82154FAC}"/>
              </a:ext>
            </a:extLst>
          </p:cNvPr>
          <p:cNvSpPr/>
          <p:nvPr/>
        </p:nvSpPr>
        <p:spPr>
          <a:xfrm>
            <a:off x="6175296" y="2576634"/>
            <a:ext cx="2621756" cy="1660086"/>
          </a:xfrm>
          <a:prstGeom prst="rect">
            <a:avLst/>
          </a:prstGeom>
          <a:noFill/>
          <a:ln/>
        </p:spPr>
        <p:txBody>
          <a:bodyPr wrap="square" lIns="0" tIns="0" rIns="0" bIns="0" rtlCol="0" anchor="t"/>
          <a:lstStyle/>
          <a:p>
            <a:pPr marL="0" indent="0" algn="l">
              <a:lnSpc>
                <a:spcPts val="2850"/>
              </a:lnSpc>
              <a:buNone/>
            </a:pPr>
            <a:r>
              <a:rPr lang="en-US" sz="1750" dirty="0">
                <a:solidFill>
                  <a:srgbClr val="FFFFFF"/>
                </a:solidFill>
                <a:latin typeface="Martel Sans" pitchFamily="34" charset="0"/>
                <a:ea typeface="Martel Sans" pitchFamily="34" charset="-122"/>
                <a:cs typeface="Martel Sans" pitchFamily="34" charset="-120"/>
              </a:rPr>
              <a:t>Rapid modernization appetite for ultrasound systems and monitoring upgrades</a:t>
            </a:r>
            <a:endParaRPr lang="en-US" sz="1750" dirty="0"/>
          </a:p>
        </p:txBody>
      </p:sp>
      <p:sp>
        <p:nvSpPr>
          <p:cNvPr id="24" name="Shape 16">
            <a:extLst>
              <a:ext uri="{FF2B5EF4-FFF2-40B4-BE49-F238E27FC236}">
                <a16:creationId xmlns:a16="http://schemas.microsoft.com/office/drawing/2014/main" id="{70346383-BD5D-4452-8388-61BB01A480BE}"/>
              </a:ext>
            </a:extLst>
          </p:cNvPr>
          <p:cNvSpPr/>
          <p:nvPr/>
        </p:nvSpPr>
        <p:spPr>
          <a:xfrm>
            <a:off x="8979237" y="1577812"/>
            <a:ext cx="2770851" cy="3635693"/>
          </a:xfrm>
          <a:prstGeom prst="roundRect">
            <a:avLst>
              <a:gd name="adj" fmla="val 3082"/>
            </a:avLst>
          </a:prstGeom>
          <a:solidFill>
            <a:srgbClr val="006F4E"/>
          </a:solidFill>
          <a:ln w="7620">
            <a:solidFill>
              <a:srgbClr val="198867"/>
            </a:solidFill>
            <a:prstDash val="solid"/>
          </a:ln>
        </p:spPr>
      </p:sp>
      <p:sp>
        <p:nvSpPr>
          <p:cNvPr id="25" name="Text 17">
            <a:extLst>
              <a:ext uri="{FF2B5EF4-FFF2-40B4-BE49-F238E27FC236}">
                <a16:creationId xmlns:a16="http://schemas.microsoft.com/office/drawing/2014/main" id="{1E9E8382-92DA-406C-ACED-B222F6BF9289}"/>
              </a:ext>
            </a:extLst>
          </p:cNvPr>
          <p:cNvSpPr/>
          <p:nvPr/>
        </p:nvSpPr>
        <p:spPr>
          <a:xfrm>
            <a:off x="9128332" y="1731854"/>
            <a:ext cx="2621756" cy="354330"/>
          </a:xfrm>
          <a:prstGeom prst="rect">
            <a:avLst/>
          </a:prstGeom>
          <a:noFill/>
          <a:ln/>
        </p:spPr>
        <p:txBody>
          <a:bodyPr wrap="none" lIns="0" tIns="0" rIns="0" bIns="0" rtlCol="0" anchor="t"/>
          <a:lstStyle/>
          <a:p>
            <a:pPr marL="0" indent="0" algn="l">
              <a:lnSpc>
                <a:spcPts val="2750"/>
              </a:lnSpc>
              <a:buNone/>
            </a:pPr>
            <a:r>
              <a:rPr lang="en-US" sz="2200" dirty="0">
                <a:solidFill>
                  <a:srgbClr val="009B9D"/>
                </a:solidFill>
                <a:latin typeface="Kanit Light" pitchFamily="34" charset="0"/>
                <a:ea typeface="Kanit Light" pitchFamily="34" charset="-122"/>
                <a:cs typeface="Kanit Light" pitchFamily="34" charset="-120"/>
              </a:rPr>
              <a:t>Surgical Specialties</a:t>
            </a:r>
            <a:endParaRPr lang="en-US" sz="2200" dirty="0"/>
          </a:p>
        </p:txBody>
      </p:sp>
      <p:sp>
        <p:nvSpPr>
          <p:cNvPr id="26" name="Text 18">
            <a:extLst>
              <a:ext uri="{FF2B5EF4-FFF2-40B4-BE49-F238E27FC236}">
                <a16:creationId xmlns:a16="http://schemas.microsoft.com/office/drawing/2014/main" id="{0649A65D-6C73-4320-97BE-EEE4B4928B74}"/>
              </a:ext>
            </a:extLst>
          </p:cNvPr>
          <p:cNvSpPr/>
          <p:nvPr/>
        </p:nvSpPr>
        <p:spPr>
          <a:xfrm>
            <a:off x="9128332" y="2104319"/>
            <a:ext cx="2621756" cy="725805"/>
          </a:xfrm>
          <a:prstGeom prst="rect">
            <a:avLst/>
          </a:prstGeom>
          <a:noFill/>
          <a:ln/>
        </p:spPr>
        <p:txBody>
          <a:bodyPr wrap="square" lIns="0" tIns="0" rIns="0" bIns="0" rtlCol="0" anchor="t"/>
          <a:lstStyle/>
          <a:p>
            <a:pPr marL="0" indent="0" algn="l">
              <a:lnSpc>
                <a:spcPts val="2850"/>
              </a:lnSpc>
              <a:buNone/>
            </a:pPr>
            <a:r>
              <a:rPr lang="en-US" sz="1750" dirty="0">
                <a:solidFill>
                  <a:srgbClr val="009B9D"/>
                </a:solidFill>
                <a:latin typeface="Martel Sans" pitchFamily="34" charset="0"/>
                <a:ea typeface="Martel Sans" pitchFamily="34" charset="-122"/>
                <a:cs typeface="Martel Sans" pitchFamily="34" charset="-120"/>
              </a:rPr>
              <a:t>ENT, Ophthalmology, Orthopedics</a:t>
            </a:r>
            <a:endParaRPr lang="en-US" sz="1750" dirty="0"/>
          </a:p>
        </p:txBody>
      </p:sp>
      <p:sp>
        <p:nvSpPr>
          <p:cNvPr id="27" name="Text 19">
            <a:extLst>
              <a:ext uri="{FF2B5EF4-FFF2-40B4-BE49-F238E27FC236}">
                <a16:creationId xmlns:a16="http://schemas.microsoft.com/office/drawing/2014/main" id="{59122931-CC68-4CA1-BB34-455DAB73F740}"/>
              </a:ext>
            </a:extLst>
          </p:cNvPr>
          <p:cNvSpPr/>
          <p:nvPr/>
        </p:nvSpPr>
        <p:spPr>
          <a:xfrm>
            <a:off x="9119634" y="2924586"/>
            <a:ext cx="2621756" cy="1814513"/>
          </a:xfrm>
          <a:prstGeom prst="rect">
            <a:avLst/>
          </a:prstGeom>
          <a:noFill/>
          <a:ln/>
        </p:spPr>
        <p:txBody>
          <a:bodyPr wrap="square" lIns="0" tIns="0" rIns="0" bIns="0" rtlCol="0" anchor="t"/>
          <a:lstStyle/>
          <a:p>
            <a:pPr marL="0" indent="0" algn="l">
              <a:lnSpc>
                <a:spcPts val="2850"/>
              </a:lnSpc>
              <a:buNone/>
            </a:pPr>
            <a:r>
              <a:rPr lang="en-US" sz="1750" dirty="0">
                <a:solidFill>
                  <a:srgbClr val="FFFFFF"/>
                </a:solidFill>
                <a:latin typeface="Martel Sans" pitchFamily="34" charset="0"/>
                <a:ea typeface="Martel Sans" pitchFamily="34" charset="-122"/>
                <a:cs typeface="Martel Sans" pitchFamily="34" charset="-120"/>
              </a:rPr>
              <a:t>High-margin opportunities in endoscopes and specialized surgical instruments</a:t>
            </a:r>
            <a:endParaRPr lang="en-US" sz="1750" dirty="0"/>
          </a:p>
        </p:txBody>
      </p:sp>
      <p:sp>
        <p:nvSpPr>
          <p:cNvPr id="2" name="Rectangle 1">
            <a:extLst>
              <a:ext uri="{FF2B5EF4-FFF2-40B4-BE49-F238E27FC236}">
                <a16:creationId xmlns:a16="http://schemas.microsoft.com/office/drawing/2014/main" id="{9E4066EC-8173-4D99-9829-5503F262056D}"/>
              </a:ext>
            </a:extLst>
          </p:cNvPr>
          <p:cNvSpPr/>
          <p:nvPr/>
        </p:nvSpPr>
        <p:spPr>
          <a:xfrm>
            <a:off x="213132" y="5447450"/>
            <a:ext cx="6665187" cy="646331"/>
          </a:xfrm>
          <a:prstGeom prst="rect">
            <a:avLst/>
          </a:prstGeom>
        </p:spPr>
        <p:txBody>
          <a:bodyPr wrap="square">
            <a:spAutoFit/>
          </a:bodyPr>
          <a:lstStyle/>
          <a:p>
            <a:pPr marL="285750" indent="-285750">
              <a:buFont typeface="Wingdings" panose="05000000000000000000" pitchFamily="2" charset="2"/>
              <a:buChar char="q"/>
            </a:pPr>
            <a:r>
              <a:rPr lang="en-US" sz="1750" dirty="0">
                <a:solidFill>
                  <a:srgbClr val="2C3249"/>
                </a:solidFill>
                <a:latin typeface="Martel Sans" pitchFamily="34" charset="0"/>
                <a:ea typeface="Martel Sans" pitchFamily="34" charset="-122"/>
              </a:rPr>
              <a:t>Our Target is EGP 1 billion in growth by adding 500 new clinic owners to our priority Doctor Program segments</a:t>
            </a:r>
          </a:p>
        </p:txBody>
      </p:sp>
    </p:spTree>
    <p:extLst>
      <p:ext uri="{BB962C8B-B14F-4D97-AF65-F5344CB8AC3E}">
        <p14:creationId xmlns:p14="http://schemas.microsoft.com/office/powerpoint/2010/main" val="391562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201171" y="6294736"/>
            <a:ext cx="540000"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09597"/>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fr-FR" sz="1000" b="1" i="0" u="none" strike="noStrike" kern="1200" cap="none" spc="0" normalizeH="0" baseline="0" noProof="0" dirty="0">
              <a:ln>
                <a:noFill/>
              </a:ln>
              <a:solidFill>
                <a:srgbClr val="009597"/>
              </a:solidFill>
              <a:effectLst/>
              <a:uLnTx/>
              <a:uFillTx/>
              <a:latin typeface="Arial"/>
              <a:ea typeface="+mn-ea"/>
              <a:cs typeface="+mn-cs"/>
            </a:endParaRPr>
          </a:p>
        </p:txBody>
      </p:sp>
      <p:sp>
        <p:nvSpPr>
          <p:cNvPr id="8" name="Text 0">
            <a:extLst>
              <a:ext uri="{FF2B5EF4-FFF2-40B4-BE49-F238E27FC236}">
                <a16:creationId xmlns:a16="http://schemas.microsoft.com/office/drawing/2014/main" id="{FF4CB4ED-9468-40A5-84FC-435286B3092F}"/>
              </a:ext>
            </a:extLst>
          </p:cNvPr>
          <p:cNvSpPr/>
          <p:nvPr/>
        </p:nvSpPr>
        <p:spPr>
          <a:xfrm>
            <a:off x="181491" y="164228"/>
            <a:ext cx="11781707" cy="548402"/>
          </a:xfrm>
          <a:prstGeom prst="rect">
            <a:avLst/>
          </a:prstGeom>
          <a:noFill/>
          <a:ln/>
        </p:spPr>
        <p:txBody>
          <a:bodyPr wrap="none" lIns="0" tIns="0" rIns="0" bIns="0" rtlCol="0" anchor="t"/>
          <a:lstStyle/>
          <a:p>
            <a:pPr marL="0" indent="0" algn="l">
              <a:lnSpc>
                <a:spcPts val="4300"/>
              </a:lnSpc>
              <a:buNone/>
            </a:pPr>
            <a:r>
              <a:rPr lang="en-US" sz="2400" b="1" cap="all" dirty="0">
                <a:solidFill>
                  <a:schemeClr val="bg2"/>
                </a:solidFill>
                <a:latin typeface="+mj-lt"/>
                <a:ea typeface="+mj-ea"/>
                <a:cs typeface="+mj-cs"/>
              </a:rPr>
              <a:t>The CAE Advantage: Purpose-Built for Medical Professionals</a:t>
            </a:r>
          </a:p>
        </p:txBody>
      </p:sp>
      <p:sp>
        <p:nvSpPr>
          <p:cNvPr id="9" name="Shape 1">
            <a:extLst>
              <a:ext uri="{FF2B5EF4-FFF2-40B4-BE49-F238E27FC236}">
                <a16:creationId xmlns:a16="http://schemas.microsoft.com/office/drawing/2014/main" id="{063359BF-DA4B-492B-A4BD-F8C805E8836A}"/>
              </a:ext>
            </a:extLst>
          </p:cNvPr>
          <p:cNvSpPr/>
          <p:nvPr/>
        </p:nvSpPr>
        <p:spPr>
          <a:xfrm>
            <a:off x="204351" y="1071602"/>
            <a:ext cx="2633089" cy="2325172"/>
          </a:xfrm>
          <a:prstGeom prst="roundRect">
            <a:avLst>
              <a:gd name="adj" fmla="val 4719"/>
            </a:avLst>
          </a:prstGeom>
          <a:solidFill>
            <a:srgbClr val="FFFFFF"/>
          </a:solidFill>
          <a:ln w="22860">
            <a:solidFill>
              <a:srgbClr val="009B9D"/>
            </a:solidFill>
            <a:prstDash val="solid"/>
          </a:ln>
        </p:spPr>
      </p:sp>
      <p:sp>
        <p:nvSpPr>
          <p:cNvPr id="10" name="Shape 2">
            <a:extLst>
              <a:ext uri="{FF2B5EF4-FFF2-40B4-BE49-F238E27FC236}">
                <a16:creationId xmlns:a16="http://schemas.microsoft.com/office/drawing/2014/main" id="{0A3886CB-7B15-44DB-A4C2-9A89FFBDBC0C}"/>
              </a:ext>
            </a:extLst>
          </p:cNvPr>
          <p:cNvSpPr/>
          <p:nvPr/>
        </p:nvSpPr>
        <p:spPr>
          <a:xfrm>
            <a:off x="181491" y="1071602"/>
            <a:ext cx="84417" cy="2325172"/>
          </a:xfrm>
          <a:prstGeom prst="roundRect">
            <a:avLst>
              <a:gd name="adj" fmla="val 80602"/>
            </a:avLst>
          </a:prstGeom>
          <a:solidFill>
            <a:srgbClr val="009B9D"/>
          </a:solidFill>
          <a:ln/>
        </p:spPr>
      </p:sp>
      <p:sp>
        <p:nvSpPr>
          <p:cNvPr id="11" name="Text 3">
            <a:extLst>
              <a:ext uri="{FF2B5EF4-FFF2-40B4-BE49-F238E27FC236}">
                <a16:creationId xmlns:a16="http://schemas.microsoft.com/office/drawing/2014/main" id="{4EA5A950-DA2C-4D2C-8EC9-85B1F27F1E29}"/>
              </a:ext>
            </a:extLst>
          </p:cNvPr>
          <p:cNvSpPr/>
          <p:nvPr/>
        </p:nvSpPr>
        <p:spPr>
          <a:xfrm>
            <a:off x="471171" y="1269841"/>
            <a:ext cx="2203748" cy="548164"/>
          </a:xfrm>
          <a:prstGeom prst="rect">
            <a:avLst/>
          </a:prstGeom>
          <a:noFill/>
          <a:ln/>
        </p:spPr>
        <p:txBody>
          <a:bodyPr wrap="square" lIns="0" tIns="0" rIns="0" bIns="0" rtlCol="0" anchor="t"/>
          <a:lstStyle/>
          <a:p>
            <a:pPr marL="0" indent="0" algn="l">
              <a:lnSpc>
                <a:spcPts val="2150"/>
              </a:lnSpc>
              <a:buNone/>
            </a:pPr>
            <a:r>
              <a:rPr lang="en-US" sz="1700" dirty="0">
                <a:solidFill>
                  <a:srgbClr val="2C3249"/>
                </a:solidFill>
                <a:latin typeface="Kanit Light" pitchFamily="34" charset="0"/>
                <a:ea typeface="Kanit Light" pitchFamily="34" charset="-122"/>
                <a:cs typeface="Kanit Light" pitchFamily="34" charset="-120"/>
              </a:rPr>
              <a:t>CBE-SME Initiative Compliance</a:t>
            </a:r>
            <a:endParaRPr lang="en-US" sz="1700" dirty="0"/>
          </a:p>
        </p:txBody>
      </p:sp>
      <p:sp>
        <p:nvSpPr>
          <p:cNvPr id="12" name="Text 4">
            <a:extLst>
              <a:ext uri="{FF2B5EF4-FFF2-40B4-BE49-F238E27FC236}">
                <a16:creationId xmlns:a16="http://schemas.microsoft.com/office/drawing/2014/main" id="{669FCDCA-836B-4FB7-8514-44ABFB756D18}"/>
              </a:ext>
            </a:extLst>
          </p:cNvPr>
          <p:cNvSpPr/>
          <p:nvPr/>
        </p:nvSpPr>
        <p:spPr>
          <a:xfrm>
            <a:off x="471171" y="1953736"/>
            <a:ext cx="2203748" cy="1244798"/>
          </a:xfrm>
          <a:prstGeom prst="rect">
            <a:avLst/>
          </a:prstGeom>
          <a:noFill/>
          <a:ln/>
        </p:spPr>
        <p:txBody>
          <a:bodyPr wrap="square" lIns="0" tIns="0" rIns="0" bIns="0" rtlCol="0" anchor="t"/>
          <a:lstStyle/>
          <a:p>
            <a:pPr marL="0" indent="0" algn="l">
              <a:lnSpc>
                <a:spcPts val="1950"/>
              </a:lnSpc>
              <a:buNone/>
            </a:pPr>
            <a:r>
              <a:rPr lang="en-US" sz="1350" dirty="0">
                <a:solidFill>
                  <a:srgbClr val="2C3249"/>
                </a:solidFill>
                <a:latin typeface="Martel Sans" pitchFamily="34" charset="0"/>
                <a:ea typeface="Martel Sans" pitchFamily="34" charset="-122"/>
                <a:cs typeface="Martel Sans" pitchFamily="34" charset="-120"/>
              </a:rPr>
              <a:t>Highly competitive </a:t>
            </a:r>
            <a:r>
              <a:rPr lang="en-US" sz="1350" b="1" dirty="0">
                <a:solidFill>
                  <a:srgbClr val="2C3249"/>
                </a:solidFill>
                <a:latin typeface="Martel Sans" pitchFamily="34" charset="0"/>
                <a:ea typeface="Martel Sans" pitchFamily="34" charset="-122"/>
                <a:cs typeface="Martel Sans" pitchFamily="34" charset="-120"/>
              </a:rPr>
              <a:t>5% subsidized interest rate</a:t>
            </a:r>
            <a:r>
              <a:rPr lang="en-US" sz="1350" dirty="0">
                <a:solidFill>
                  <a:srgbClr val="2C3249"/>
                </a:solidFill>
                <a:latin typeface="Martel Sans" pitchFamily="34" charset="0"/>
                <a:ea typeface="Martel Sans" pitchFamily="34" charset="-122"/>
                <a:cs typeface="Martel Sans" pitchFamily="34" charset="-120"/>
              </a:rPr>
              <a:t> exclusively for business-use medical equipment purchases</a:t>
            </a:r>
            <a:endParaRPr lang="en-US" sz="1350" dirty="0"/>
          </a:p>
        </p:txBody>
      </p:sp>
      <p:sp>
        <p:nvSpPr>
          <p:cNvPr id="14" name="Shape 5">
            <a:extLst>
              <a:ext uri="{FF2B5EF4-FFF2-40B4-BE49-F238E27FC236}">
                <a16:creationId xmlns:a16="http://schemas.microsoft.com/office/drawing/2014/main" id="{75C77AC3-2BCF-4839-9FB7-B1112E01425B}"/>
              </a:ext>
            </a:extLst>
          </p:cNvPr>
          <p:cNvSpPr/>
          <p:nvPr/>
        </p:nvSpPr>
        <p:spPr>
          <a:xfrm>
            <a:off x="3192224" y="1071602"/>
            <a:ext cx="2633089" cy="2325172"/>
          </a:xfrm>
          <a:prstGeom prst="roundRect">
            <a:avLst>
              <a:gd name="adj" fmla="val 4719"/>
            </a:avLst>
          </a:prstGeom>
          <a:solidFill>
            <a:srgbClr val="FFFFFF"/>
          </a:solidFill>
          <a:ln w="22860">
            <a:solidFill>
              <a:srgbClr val="009B9D"/>
            </a:solidFill>
            <a:prstDash val="solid"/>
          </a:ln>
        </p:spPr>
      </p:sp>
      <p:sp>
        <p:nvSpPr>
          <p:cNvPr id="15" name="Shape 6">
            <a:extLst>
              <a:ext uri="{FF2B5EF4-FFF2-40B4-BE49-F238E27FC236}">
                <a16:creationId xmlns:a16="http://schemas.microsoft.com/office/drawing/2014/main" id="{AFB5F4DB-70C3-4D20-AD21-FB391637E03B}"/>
              </a:ext>
            </a:extLst>
          </p:cNvPr>
          <p:cNvSpPr/>
          <p:nvPr/>
        </p:nvSpPr>
        <p:spPr>
          <a:xfrm>
            <a:off x="3169364" y="1071602"/>
            <a:ext cx="84417" cy="2325172"/>
          </a:xfrm>
          <a:prstGeom prst="roundRect">
            <a:avLst>
              <a:gd name="adj" fmla="val 80602"/>
            </a:avLst>
          </a:prstGeom>
          <a:solidFill>
            <a:srgbClr val="009B9D"/>
          </a:solidFill>
          <a:ln/>
        </p:spPr>
      </p:sp>
      <p:sp>
        <p:nvSpPr>
          <p:cNvPr id="16" name="Text 7">
            <a:extLst>
              <a:ext uri="{FF2B5EF4-FFF2-40B4-BE49-F238E27FC236}">
                <a16:creationId xmlns:a16="http://schemas.microsoft.com/office/drawing/2014/main" id="{25ECDFDF-45A6-4413-9787-6E56737022EE}"/>
              </a:ext>
            </a:extLst>
          </p:cNvPr>
          <p:cNvSpPr/>
          <p:nvPr/>
        </p:nvSpPr>
        <p:spPr>
          <a:xfrm>
            <a:off x="3459043" y="1269841"/>
            <a:ext cx="2025021" cy="274082"/>
          </a:xfrm>
          <a:prstGeom prst="rect">
            <a:avLst/>
          </a:prstGeom>
          <a:noFill/>
          <a:ln/>
        </p:spPr>
        <p:txBody>
          <a:bodyPr wrap="none" lIns="0" tIns="0" rIns="0" bIns="0" rtlCol="0" anchor="t"/>
          <a:lstStyle/>
          <a:p>
            <a:pPr marL="0" indent="0" algn="l">
              <a:lnSpc>
                <a:spcPts val="2150"/>
              </a:lnSpc>
              <a:buNone/>
            </a:pPr>
            <a:r>
              <a:rPr lang="en-US" sz="1700" dirty="0">
                <a:solidFill>
                  <a:srgbClr val="2C3249"/>
                </a:solidFill>
                <a:latin typeface="Kanit Light" pitchFamily="34" charset="0"/>
                <a:ea typeface="Kanit Light" pitchFamily="34" charset="-122"/>
                <a:cs typeface="Kanit Light" pitchFamily="34" charset="-120"/>
              </a:rPr>
              <a:t>Superior Risk Profile</a:t>
            </a:r>
            <a:endParaRPr lang="en-US" sz="1700" dirty="0"/>
          </a:p>
        </p:txBody>
      </p:sp>
      <p:sp>
        <p:nvSpPr>
          <p:cNvPr id="17" name="Text 8">
            <a:extLst>
              <a:ext uri="{FF2B5EF4-FFF2-40B4-BE49-F238E27FC236}">
                <a16:creationId xmlns:a16="http://schemas.microsoft.com/office/drawing/2014/main" id="{69EA3038-8C50-412B-ADAD-4D7DD47FB3B6}"/>
              </a:ext>
            </a:extLst>
          </p:cNvPr>
          <p:cNvSpPr/>
          <p:nvPr/>
        </p:nvSpPr>
        <p:spPr>
          <a:xfrm>
            <a:off x="3459044" y="1679654"/>
            <a:ext cx="2203748" cy="1244798"/>
          </a:xfrm>
          <a:prstGeom prst="rect">
            <a:avLst/>
          </a:prstGeom>
          <a:noFill/>
          <a:ln/>
        </p:spPr>
        <p:txBody>
          <a:bodyPr wrap="square" lIns="0" tIns="0" rIns="0" bIns="0" rtlCol="0" anchor="t"/>
          <a:lstStyle/>
          <a:p>
            <a:pPr marL="0" indent="0" algn="l">
              <a:lnSpc>
                <a:spcPts val="1950"/>
              </a:lnSpc>
              <a:buNone/>
            </a:pPr>
            <a:r>
              <a:rPr lang="en-US" sz="1350" dirty="0">
                <a:solidFill>
                  <a:srgbClr val="2C3249"/>
                </a:solidFill>
                <a:latin typeface="Martel Sans" pitchFamily="34" charset="0"/>
                <a:ea typeface="Martel Sans" pitchFamily="34" charset="-122"/>
                <a:cs typeface="Martel Sans" pitchFamily="34" charset="-120"/>
              </a:rPr>
              <a:t>Doctor segment maintains exceptional portfolio quality with a </a:t>
            </a:r>
            <a:r>
              <a:rPr lang="en-US" sz="1350" b="1" dirty="0">
                <a:solidFill>
                  <a:srgbClr val="2C3249"/>
                </a:solidFill>
                <a:latin typeface="Martel Sans" pitchFamily="34" charset="0"/>
                <a:ea typeface="Martel Sans" pitchFamily="34" charset="-122"/>
                <a:cs typeface="Martel Sans" pitchFamily="34" charset="-120"/>
              </a:rPr>
              <a:t>cost of risk below 2%</a:t>
            </a:r>
            <a:r>
              <a:rPr lang="en-US" sz="1350" dirty="0">
                <a:solidFill>
                  <a:srgbClr val="2C3249"/>
                </a:solidFill>
                <a:latin typeface="Martel Sans" pitchFamily="34" charset="0"/>
                <a:ea typeface="Martel Sans" pitchFamily="34" charset="-122"/>
                <a:cs typeface="Martel Sans" pitchFamily="34" charset="-120"/>
              </a:rPr>
              <a:t>—well below industry averages</a:t>
            </a:r>
            <a:endParaRPr lang="en-US" sz="1350" dirty="0"/>
          </a:p>
        </p:txBody>
      </p:sp>
      <p:sp>
        <p:nvSpPr>
          <p:cNvPr id="18" name="Shape 9">
            <a:extLst>
              <a:ext uri="{FF2B5EF4-FFF2-40B4-BE49-F238E27FC236}">
                <a16:creationId xmlns:a16="http://schemas.microsoft.com/office/drawing/2014/main" id="{8409E90E-E37D-4925-A268-A85ED43CE830}"/>
              </a:ext>
            </a:extLst>
          </p:cNvPr>
          <p:cNvSpPr/>
          <p:nvPr/>
        </p:nvSpPr>
        <p:spPr>
          <a:xfrm>
            <a:off x="204351" y="3532505"/>
            <a:ext cx="2633089" cy="2325172"/>
          </a:xfrm>
          <a:prstGeom prst="roundRect">
            <a:avLst>
              <a:gd name="adj" fmla="val 4719"/>
            </a:avLst>
          </a:prstGeom>
          <a:solidFill>
            <a:srgbClr val="FFFFFF"/>
          </a:solidFill>
          <a:ln w="22860">
            <a:solidFill>
              <a:srgbClr val="009B9D"/>
            </a:solidFill>
            <a:prstDash val="solid"/>
          </a:ln>
        </p:spPr>
      </p:sp>
      <p:sp>
        <p:nvSpPr>
          <p:cNvPr id="19" name="Shape 10">
            <a:extLst>
              <a:ext uri="{FF2B5EF4-FFF2-40B4-BE49-F238E27FC236}">
                <a16:creationId xmlns:a16="http://schemas.microsoft.com/office/drawing/2014/main" id="{0C1A2B5E-59F5-4778-BF65-958FDFD0F41F}"/>
              </a:ext>
            </a:extLst>
          </p:cNvPr>
          <p:cNvSpPr/>
          <p:nvPr/>
        </p:nvSpPr>
        <p:spPr>
          <a:xfrm>
            <a:off x="181491" y="3532505"/>
            <a:ext cx="84417" cy="2325172"/>
          </a:xfrm>
          <a:prstGeom prst="roundRect">
            <a:avLst>
              <a:gd name="adj" fmla="val 80602"/>
            </a:avLst>
          </a:prstGeom>
          <a:solidFill>
            <a:srgbClr val="009B9D"/>
          </a:solidFill>
          <a:ln/>
        </p:spPr>
      </p:sp>
      <p:sp>
        <p:nvSpPr>
          <p:cNvPr id="20" name="Text 11">
            <a:extLst>
              <a:ext uri="{FF2B5EF4-FFF2-40B4-BE49-F238E27FC236}">
                <a16:creationId xmlns:a16="http://schemas.microsoft.com/office/drawing/2014/main" id="{F5B9B497-26DF-4D72-9FA0-431214577A41}"/>
              </a:ext>
            </a:extLst>
          </p:cNvPr>
          <p:cNvSpPr/>
          <p:nvPr/>
        </p:nvSpPr>
        <p:spPr>
          <a:xfrm>
            <a:off x="471171" y="3730744"/>
            <a:ext cx="2203748" cy="548164"/>
          </a:xfrm>
          <a:prstGeom prst="rect">
            <a:avLst/>
          </a:prstGeom>
          <a:noFill/>
          <a:ln/>
        </p:spPr>
        <p:txBody>
          <a:bodyPr wrap="square" lIns="0" tIns="0" rIns="0" bIns="0" rtlCol="0" anchor="t"/>
          <a:lstStyle/>
          <a:p>
            <a:pPr marL="0" indent="0" algn="l">
              <a:lnSpc>
                <a:spcPts val="2150"/>
              </a:lnSpc>
              <a:buNone/>
            </a:pPr>
            <a:r>
              <a:rPr lang="en-US" sz="1700" dirty="0">
                <a:solidFill>
                  <a:srgbClr val="2C3249"/>
                </a:solidFill>
                <a:latin typeface="Kanit Light" pitchFamily="34" charset="0"/>
                <a:ea typeface="Kanit Light" pitchFamily="34" charset="-122"/>
                <a:cs typeface="Kanit Light" pitchFamily="34" charset="-120"/>
              </a:rPr>
              <a:t>Streamlined Digital Experience</a:t>
            </a:r>
            <a:endParaRPr lang="en-US" sz="1700" dirty="0"/>
          </a:p>
        </p:txBody>
      </p:sp>
      <p:sp>
        <p:nvSpPr>
          <p:cNvPr id="21" name="Text 12">
            <a:extLst>
              <a:ext uri="{FF2B5EF4-FFF2-40B4-BE49-F238E27FC236}">
                <a16:creationId xmlns:a16="http://schemas.microsoft.com/office/drawing/2014/main" id="{C5FD0DD0-04CF-4D4E-81CD-BA0C09EF710B}"/>
              </a:ext>
            </a:extLst>
          </p:cNvPr>
          <p:cNvSpPr/>
          <p:nvPr/>
        </p:nvSpPr>
        <p:spPr>
          <a:xfrm>
            <a:off x="471171" y="4414639"/>
            <a:ext cx="2203748" cy="1244798"/>
          </a:xfrm>
          <a:prstGeom prst="rect">
            <a:avLst/>
          </a:prstGeom>
          <a:noFill/>
          <a:ln/>
        </p:spPr>
        <p:txBody>
          <a:bodyPr wrap="square" lIns="0" tIns="0" rIns="0" bIns="0" rtlCol="0" anchor="t"/>
          <a:lstStyle/>
          <a:p>
            <a:pPr marL="0" indent="0" algn="l">
              <a:lnSpc>
                <a:spcPts val="1950"/>
              </a:lnSpc>
              <a:buNone/>
            </a:pPr>
            <a:r>
              <a:rPr lang="en-US" sz="1350" dirty="0">
                <a:solidFill>
                  <a:srgbClr val="2C3249"/>
                </a:solidFill>
                <a:latin typeface="Martel Sans" pitchFamily="34" charset="0"/>
                <a:ea typeface="Martel Sans" pitchFamily="34" charset="-122"/>
                <a:cs typeface="Martel Sans" pitchFamily="34" charset="-120"/>
              </a:rPr>
              <a:t>Fast Track approval programs paired with a seamless "Apply Now" digital journey via CAE website</a:t>
            </a:r>
            <a:endParaRPr lang="en-US" sz="1350" dirty="0"/>
          </a:p>
        </p:txBody>
      </p:sp>
      <p:sp>
        <p:nvSpPr>
          <p:cNvPr id="22" name="Shape 13">
            <a:extLst>
              <a:ext uri="{FF2B5EF4-FFF2-40B4-BE49-F238E27FC236}">
                <a16:creationId xmlns:a16="http://schemas.microsoft.com/office/drawing/2014/main" id="{A60329DC-F4D2-4915-BABF-6B004018878E}"/>
              </a:ext>
            </a:extLst>
          </p:cNvPr>
          <p:cNvSpPr/>
          <p:nvPr/>
        </p:nvSpPr>
        <p:spPr>
          <a:xfrm>
            <a:off x="3192224" y="3532505"/>
            <a:ext cx="2633089" cy="2325172"/>
          </a:xfrm>
          <a:prstGeom prst="roundRect">
            <a:avLst>
              <a:gd name="adj" fmla="val 4719"/>
            </a:avLst>
          </a:prstGeom>
          <a:solidFill>
            <a:srgbClr val="FFFFFF"/>
          </a:solidFill>
          <a:ln w="22860">
            <a:solidFill>
              <a:srgbClr val="009B9D"/>
            </a:solidFill>
            <a:prstDash val="solid"/>
          </a:ln>
        </p:spPr>
      </p:sp>
      <p:sp>
        <p:nvSpPr>
          <p:cNvPr id="23" name="Shape 14">
            <a:extLst>
              <a:ext uri="{FF2B5EF4-FFF2-40B4-BE49-F238E27FC236}">
                <a16:creationId xmlns:a16="http://schemas.microsoft.com/office/drawing/2014/main" id="{C98B07D9-DE6C-4874-B799-A1895ABEFC0A}"/>
              </a:ext>
            </a:extLst>
          </p:cNvPr>
          <p:cNvSpPr/>
          <p:nvPr/>
        </p:nvSpPr>
        <p:spPr>
          <a:xfrm>
            <a:off x="3169364" y="3532505"/>
            <a:ext cx="84417" cy="2325172"/>
          </a:xfrm>
          <a:prstGeom prst="roundRect">
            <a:avLst>
              <a:gd name="adj" fmla="val 80602"/>
            </a:avLst>
          </a:prstGeom>
          <a:solidFill>
            <a:srgbClr val="009B9D"/>
          </a:solidFill>
          <a:ln/>
        </p:spPr>
      </p:sp>
      <p:sp>
        <p:nvSpPr>
          <p:cNvPr id="24" name="Text 15">
            <a:extLst>
              <a:ext uri="{FF2B5EF4-FFF2-40B4-BE49-F238E27FC236}">
                <a16:creationId xmlns:a16="http://schemas.microsoft.com/office/drawing/2014/main" id="{9331BBDF-E581-4CA2-B0C3-E5FAFFE22247}"/>
              </a:ext>
            </a:extLst>
          </p:cNvPr>
          <p:cNvSpPr/>
          <p:nvPr/>
        </p:nvSpPr>
        <p:spPr>
          <a:xfrm>
            <a:off x="3459044" y="3730744"/>
            <a:ext cx="2203748" cy="548164"/>
          </a:xfrm>
          <a:prstGeom prst="rect">
            <a:avLst/>
          </a:prstGeom>
          <a:noFill/>
          <a:ln/>
        </p:spPr>
        <p:txBody>
          <a:bodyPr wrap="square" lIns="0" tIns="0" rIns="0" bIns="0" rtlCol="0" anchor="t"/>
          <a:lstStyle/>
          <a:p>
            <a:pPr marL="0" indent="0" algn="l">
              <a:lnSpc>
                <a:spcPts val="2150"/>
              </a:lnSpc>
              <a:buNone/>
            </a:pPr>
            <a:r>
              <a:rPr lang="en-US" sz="1700" dirty="0">
                <a:solidFill>
                  <a:srgbClr val="2C3249"/>
                </a:solidFill>
                <a:latin typeface="Kanit Light" pitchFamily="34" charset="0"/>
                <a:ea typeface="Kanit Light" pitchFamily="34" charset="-122"/>
                <a:cs typeface="Kanit Light" pitchFamily="34" charset="-120"/>
              </a:rPr>
              <a:t>Strategic Risk Partnerships</a:t>
            </a:r>
            <a:endParaRPr lang="en-US" sz="1700" dirty="0"/>
          </a:p>
        </p:txBody>
      </p:sp>
      <p:sp>
        <p:nvSpPr>
          <p:cNvPr id="25" name="Text 16">
            <a:extLst>
              <a:ext uri="{FF2B5EF4-FFF2-40B4-BE49-F238E27FC236}">
                <a16:creationId xmlns:a16="http://schemas.microsoft.com/office/drawing/2014/main" id="{17715F67-51D1-40DC-ABA2-0ADFFA733D60}"/>
              </a:ext>
            </a:extLst>
          </p:cNvPr>
          <p:cNvSpPr/>
          <p:nvPr/>
        </p:nvSpPr>
        <p:spPr>
          <a:xfrm>
            <a:off x="3459044" y="4414639"/>
            <a:ext cx="2203748" cy="995839"/>
          </a:xfrm>
          <a:prstGeom prst="rect">
            <a:avLst/>
          </a:prstGeom>
          <a:noFill/>
          <a:ln/>
        </p:spPr>
        <p:txBody>
          <a:bodyPr wrap="square" lIns="0" tIns="0" rIns="0" bIns="0" rtlCol="0" anchor="t"/>
          <a:lstStyle/>
          <a:p>
            <a:pPr marL="0" indent="0" algn="l">
              <a:lnSpc>
                <a:spcPts val="1950"/>
              </a:lnSpc>
              <a:buNone/>
            </a:pPr>
            <a:r>
              <a:rPr lang="en-US" sz="1350" dirty="0">
                <a:solidFill>
                  <a:srgbClr val="2C3249"/>
                </a:solidFill>
                <a:latin typeface="Martel Sans" pitchFamily="34" charset="0"/>
                <a:ea typeface="Martel Sans" pitchFamily="34" charset="-122"/>
                <a:cs typeface="Martel Sans" pitchFamily="34" charset="-120"/>
              </a:rPr>
              <a:t>Established Credit Guarantee Company (CGC) collaboration, expanding to IFC and EBRD in 2026</a:t>
            </a:r>
            <a:endParaRPr lang="en-US" sz="1350" dirty="0"/>
          </a:p>
        </p:txBody>
      </p:sp>
      <p:sp>
        <p:nvSpPr>
          <p:cNvPr id="26" name="Shape 17">
            <a:extLst>
              <a:ext uri="{FF2B5EF4-FFF2-40B4-BE49-F238E27FC236}">
                <a16:creationId xmlns:a16="http://schemas.microsoft.com/office/drawing/2014/main" id="{4F7D183E-E949-45D8-80D0-4DD741AA2D90}"/>
              </a:ext>
            </a:extLst>
          </p:cNvPr>
          <p:cNvSpPr/>
          <p:nvPr/>
        </p:nvSpPr>
        <p:spPr>
          <a:xfrm>
            <a:off x="6125746" y="1054696"/>
            <a:ext cx="5624949" cy="4827944"/>
          </a:xfrm>
          <a:prstGeom prst="roundRect">
            <a:avLst>
              <a:gd name="adj" fmla="val 2482"/>
            </a:avLst>
          </a:prstGeom>
          <a:solidFill>
            <a:srgbClr val="006F4E"/>
          </a:solidFill>
          <a:ln/>
        </p:spPr>
      </p:sp>
      <p:sp>
        <p:nvSpPr>
          <p:cNvPr id="27" name="Text 18">
            <a:extLst>
              <a:ext uri="{FF2B5EF4-FFF2-40B4-BE49-F238E27FC236}">
                <a16:creationId xmlns:a16="http://schemas.microsoft.com/office/drawing/2014/main" id="{FA11D6F9-1FC7-489F-843A-73EF3714DE5C}"/>
              </a:ext>
            </a:extLst>
          </p:cNvPr>
          <p:cNvSpPr/>
          <p:nvPr/>
        </p:nvSpPr>
        <p:spPr>
          <a:xfrm>
            <a:off x="6414690" y="1415098"/>
            <a:ext cx="2698929" cy="328970"/>
          </a:xfrm>
          <a:prstGeom prst="rect">
            <a:avLst/>
          </a:prstGeom>
          <a:noFill/>
          <a:ln/>
        </p:spPr>
        <p:txBody>
          <a:bodyPr wrap="none" lIns="0" tIns="0" rIns="0" bIns="0" rtlCol="0" anchor="t"/>
          <a:lstStyle/>
          <a:p>
            <a:pPr marL="0" indent="0" algn="l">
              <a:lnSpc>
                <a:spcPts val="2550"/>
              </a:lnSpc>
              <a:buNone/>
            </a:pPr>
            <a:r>
              <a:rPr lang="en-US" sz="2050" dirty="0">
                <a:solidFill>
                  <a:srgbClr val="009B9D"/>
                </a:solidFill>
                <a:latin typeface="Kanit Light" pitchFamily="34" charset="0"/>
                <a:ea typeface="Kanit Light" pitchFamily="34" charset="-122"/>
                <a:cs typeface="Kanit Light" pitchFamily="34" charset="-120"/>
              </a:rPr>
              <a:t>Why Doctors Choose CAE</a:t>
            </a:r>
            <a:endParaRPr lang="en-US" sz="2050" dirty="0"/>
          </a:p>
        </p:txBody>
      </p:sp>
      <p:sp>
        <p:nvSpPr>
          <p:cNvPr id="28" name="Text 19">
            <a:extLst>
              <a:ext uri="{FF2B5EF4-FFF2-40B4-BE49-F238E27FC236}">
                <a16:creationId xmlns:a16="http://schemas.microsoft.com/office/drawing/2014/main" id="{90ED8568-BD79-4553-B4E2-8775B65BB5CE}"/>
              </a:ext>
            </a:extLst>
          </p:cNvPr>
          <p:cNvSpPr/>
          <p:nvPr/>
        </p:nvSpPr>
        <p:spPr>
          <a:xfrm>
            <a:off x="6221500" y="1818005"/>
            <a:ext cx="5301130" cy="3829645"/>
          </a:xfrm>
          <a:prstGeom prst="rect">
            <a:avLst/>
          </a:prstGeom>
          <a:noFill/>
          <a:ln/>
        </p:spPr>
        <p:txBody>
          <a:bodyPr wrap="square" lIns="0" tIns="0" rIns="0" bIns="0" rtlCol="0" anchor="t"/>
          <a:lstStyle/>
          <a:p>
            <a:pPr marL="285750" indent="-285750">
              <a:lnSpc>
                <a:spcPts val="1950"/>
              </a:lnSpc>
              <a:buFont typeface="Arial" panose="020B0604020202020204" pitchFamily="34" charset="0"/>
              <a:buChar char="•"/>
            </a:pPr>
            <a:r>
              <a:rPr lang="en-US" sz="1350" dirty="0">
                <a:solidFill>
                  <a:srgbClr val="FFFFFF"/>
                </a:solidFill>
                <a:latin typeface="Martel Sans" pitchFamily="34" charset="0"/>
                <a:ea typeface="Martel Sans" pitchFamily="34" charset="-122"/>
                <a:cs typeface="Martel Sans" pitchFamily="34" charset="-120"/>
              </a:rPr>
              <a:t>Flexible financing tailored to private medical practices, combining competitive rates with unmatched insight into the healthcare industry</a:t>
            </a:r>
          </a:p>
          <a:p>
            <a:pPr marL="285750" indent="-285750">
              <a:lnSpc>
                <a:spcPts val="1950"/>
              </a:lnSpc>
              <a:buFont typeface="Arial" panose="020B0604020202020204" pitchFamily="34" charset="0"/>
              <a:buChar char="•"/>
            </a:pPr>
            <a:r>
              <a:rPr lang="en-US" sz="1350" dirty="0">
                <a:solidFill>
                  <a:srgbClr val="FFFFFF"/>
                </a:solidFill>
                <a:latin typeface="Martel Sans" pitchFamily="34" charset="0"/>
                <a:ea typeface="Martel Sans" pitchFamily="34" charset="-122"/>
                <a:cs typeface="Martel Sans" pitchFamily="34" charset="-120"/>
              </a:rPr>
              <a:t>Specialized understanding of doctors’ income patterns</a:t>
            </a:r>
          </a:p>
          <a:p>
            <a:pPr marL="285750" indent="-285750">
              <a:lnSpc>
                <a:spcPts val="1950"/>
              </a:lnSpc>
              <a:buFont typeface="Arial" panose="020B0604020202020204" pitchFamily="34" charset="0"/>
              <a:buChar char="•"/>
            </a:pPr>
            <a:r>
              <a:rPr lang="en-US" sz="1350" dirty="0">
                <a:solidFill>
                  <a:srgbClr val="FFFFFF"/>
                </a:solidFill>
                <a:latin typeface="Martel Sans" pitchFamily="34" charset="0"/>
                <a:ea typeface="Martel Sans" pitchFamily="34" charset="-122"/>
                <a:cs typeface="Martel Sans" pitchFamily="34" charset="-120"/>
              </a:rPr>
              <a:t>Trusted relationship and preferential terms</a:t>
            </a:r>
          </a:p>
          <a:p>
            <a:pPr marL="285750" indent="-285750">
              <a:lnSpc>
                <a:spcPts val="1950"/>
              </a:lnSpc>
              <a:buFont typeface="Arial" panose="020B0604020202020204" pitchFamily="34" charset="0"/>
              <a:buChar char="•"/>
            </a:pPr>
            <a:endParaRPr lang="en-US" sz="1350" dirty="0"/>
          </a:p>
        </p:txBody>
      </p:sp>
    </p:spTree>
    <p:extLst>
      <p:ext uri="{BB962C8B-B14F-4D97-AF65-F5344CB8AC3E}">
        <p14:creationId xmlns:p14="http://schemas.microsoft.com/office/powerpoint/2010/main" val="35922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349772" y="6356974"/>
            <a:ext cx="540000"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09597"/>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fr-FR" sz="1000" b="1" i="0" u="none" strike="noStrike" kern="1200" cap="none" spc="0" normalizeH="0" baseline="0" noProof="0" dirty="0">
              <a:ln>
                <a:noFill/>
              </a:ln>
              <a:solidFill>
                <a:srgbClr val="009597"/>
              </a:solidFill>
              <a:effectLst/>
              <a:uLnTx/>
              <a:uFillTx/>
              <a:latin typeface="Arial"/>
              <a:ea typeface="+mn-ea"/>
              <a:cs typeface="+mn-cs"/>
            </a:endParaRPr>
          </a:p>
        </p:txBody>
      </p:sp>
      <p:sp>
        <p:nvSpPr>
          <p:cNvPr id="11" name="Text 2">
            <a:extLst>
              <a:ext uri="{FF2B5EF4-FFF2-40B4-BE49-F238E27FC236}">
                <a16:creationId xmlns:a16="http://schemas.microsoft.com/office/drawing/2014/main" id="{54514648-976F-492A-9BD5-B03D921DAD67}"/>
              </a:ext>
            </a:extLst>
          </p:cNvPr>
          <p:cNvSpPr/>
          <p:nvPr/>
        </p:nvSpPr>
        <p:spPr>
          <a:xfrm>
            <a:off x="186776" y="249026"/>
            <a:ext cx="9740146" cy="509707"/>
          </a:xfrm>
          <a:prstGeom prst="rect">
            <a:avLst/>
          </a:prstGeom>
          <a:noFill/>
          <a:ln/>
        </p:spPr>
        <p:txBody>
          <a:bodyPr wrap="none" lIns="0" tIns="0" rIns="0" bIns="0" rtlCol="0" anchor="t"/>
          <a:lstStyle/>
          <a:p>
            <a:pPr marL="0" indent="0" algn="l">
              <a:lnSpc>
                <a:spcPts val="4000"/>
              </a:lnSpc>
              <a:buNone/>
            </a:pPr>
            <a:r>
              <a:rPr lang="en-US" sz="2400" b="1" cap="all" dirty="0">
                <a:solidFill>
                  <a:schemeClr val="bg2"/>
                </a:solidFill>
                <a:latin typeface="+mj-lt"/>
                <a:ea typeface="+mj-ea"/>
                <a:cs typeface="+mj-cs"/>
              </a:rPr>
              <a:t>Performance Milestones</a:t>
            </a:r>
            <a:r>
              <a:rPr lang="en-US" sz="3200" dirty="0">
                <a:solidFill>
                  <a:srgbClr val="009B9D"/>
                </a:solidFill>
                <a:latin typeface="Kanit Light" pitchFamily="34" charset="0"/>
                <a:ea typeface="Kanit Light" pitchFamily="34" charset="-122"/>
                <a:cs typeface="Kanit Light" pitchFamily="34" charset="-120"/>
              </a:rPr>
              <a:t>:</a:t>
            </a:r>
            <a:r>
              <a:rPr lang="en-US" sz="3200" dirty="0">
                <a:solidFill>
                  <a:srgbClr val="272D45"/>
                </a:solidFill>
                <a:latin typeface="Kanit Light" pitchFamily="34" charset="0"/>
                <a:ea typeface="Kanit Light" pitchFamily="34" charset="-122"/>
                <a:cs typeface="Kanit Light" pitchFamily="34" charset="-120"/>
              </a:rPr>
              <a:t> </a:t>
            </a:r>
            <a:r>
              <a:rPr lang="en-US" sz="2400" b="1" cap="all" dirty="0">
                <a:solidFill>
                  <a:schemeClr val="bg2"/>
                </a:solidFill>
                <a:latin typeface="+mj-lt"/>
                <a:ea typeface="+mj-ea"/>
                <a:cs typeface="+mj-cs"/>
              </a:rPr>
              <a:t>2022–2025 Growth</a:t>
            </a:r>
          </a:p>
        </p:txBody>
      </p:sp>
      <p:sp>
        <p:nvSpPr>
          <p:cNvPr id="12" name="Shape 3">
            <a:extLst>
              <a:ext uri="{FF2B5EF4-FFF2-40B4-BE49-F238E27FC236}">
                <a16:creationId xmlns:a16="http://schemas.microsoft.com/office/drawing/2014/main" id="{21BEA499-9C07-4C64-BA82-87FAC665BFFC}"/>
              </a:ext>
            </a:extLst>
          </p:cNvPr>
          <p:cNvSpPr/>
          <p:nvPr/>
        </p:nvSpPr>
        <p:spPr>
          <a:xfrm>
            <a:off x="186776" y="933384"/>
            <a:ext cx="3915132" cy="4282202"/>
          </a:xfrm>
          <a:prstGeom prst="roundRect">
            <a:avLst>
              <a:gd name="adj" fmla="val 2999"/>
            </a:avLst>
          </a:prstGeom>
          <a:solidFill>
            <a:srgbClr val="006F4E"/>
          </a:solidFill>
          <a:ln/>
        </p:spPr>
      </p:sp>
      <p:sp>
        <p:nvSpPr>
          <p:cNvPr id="14" name="Text 4">
            <a:extLst>
              <a:ext uri="{FF2B5EF4-FFF2-40B4-BE49-F238E27FC236}">
                <a16:creationId xmlns:a16="http://schemas.microsoft.com/office/drawing/2014/main" id="{466727DF-0D13-437E-B50D-0616FD5D11F6}"/>
              </a:ext>
            </a:extLst>
          </p:cNvPr>
          <p:cNvSpPr/>
          <p:nvPr/>
        </p:nvSpPr>
        <p:spPr>
          <a:xfrm>
            <a:off x="349772" y="1095071"/>
            <a:ext cx="2446377" cy="305753"/>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Kanit Light" pitchFamily="34" charset="0"/>
                <a:ea typeface="Kanit Light" pitchFamily="34" charset="-122"/>
                <a:cs typeface="Kanit Light" pitchFamily="34" charset="-120"/>
              </a:rPr>
              <a:t>Explosive Reactivation</a:t>
            </a:r>
            <a:endParaRPr lang="en-US" sz="1900" dirty="0"/>
          </a:p>
        </p:txBody>
      </p:sp>
      <p:sp>
        <p:nvSpPr>
          <p:cNvPr id="15" name="Text 5">
            <a:extLst>
              <a:ext uri="{FF2B5EF4-FFF2-40B4-BE49-F238E27FC236}">
                <a16:creationId xmlns:a16="http://schemas.microsoft.com/office/drawing/2014/main" id="{1A0D7233-4FB6-4B55-993A-08BB4DD36F03}"/>
              </a:ext>
            </a:extLst>
          </p:cNvPr>
          <p:cNvSpPr/>
          <p:nvPr/>
        </p:nvSpPr>
        <p:spPr>
          <a:xfrm>
            <a:off x="349772" y="1517981"/>
            <a:ext cx="3589139" cy="1121569"/>
          </a:xfrm>
          <a:prstGeom prst="rect">
            <a:avLst/>
          </a:prstGeom>
          <a:noFill/>
          <a:ln/>
        </p:spPr>
        <p:txBody>
          <a:bodyPr wrap="square" lIns="0" tIns="0" rIns="0" bIns="0" rtlCol="0" anchor="t"/>
          <a:lstStyle/>
          <a:p>
            <a:pPr marL="0" indent="0" algn="l">
              <a:lnSpc>
                <a:spcPts val="1750"/>
              </a:lnSpc>
              <a:buNone/>
            </a:pPr>
            <a:r>
              <a:rPr lang="en-US" sz="1250" dirty="0">
                <a:solidFill>
                  <a:srgbClr val="FFFFFF"/>
                </a:solidFill>
                <a:latin typeface="Martel Sans" pitchFamily="34" charset="0"/>
                <a:ea typeface="Martel Sans" pitchFamily="34" charset="-122"/>
                <a:cs typeface="Martel Sans" pitchFamily="34" charset="-120"/>
              </a:rPr>
              <a:t>After a strategic pause in 2024, the healthcare program re-launched back in July 2025, booking </a:t>
            </a:r>
            <a:r>
              <a:rPr lang="en-US" sz="1250" b="1" dirty="0">
                <a:solidFill>
                  <a:srgbClr val="009B9D"/>
                </a:solidFill>
                <a:latin typeface="Martel Sans" pitchFamily="34" charset="0"/>
                <a:ea typeface="Martel Sans" pitchFamily="34" charset="-122"/>
                <a:cs typeface="Martel Sans" pitchFamily="34" charset="-120"/>
              </a:rPr>
              <a:t>1.17 billion EGP in just three months</a:t>
            </a:r>
            <a:r>
              <a:rPr lang="en-US" sz="1250" dirty="0">
                <a:solidFill>
                  <a:srgbClr val="FFFFFF"/>
                </a:solidFill>
                <a:latin typeface="Martel Sans" pitchFamily="34" charset="0"/>
                <a:ea typeface="Martel Sans" pitchFamily="34" charset="-122"/>
                <a:cs typeface="Martel Sans" pitchFamily="34" charset="-120"/>
              </a:rPr>
              <a:t>—demonstrating pent-up market demand and CAE's execution capability</a:t>
            </a:r>
            <a:endParaRPr lang="en-US" sz="1250" dirty="0"/>
          </a:p>
        </p:txBody>
      </p:sp>
      <p:sp>
        <p:nvSpPr>
          <p:cNvPr id="16" name="Text 6">
            <a:extLst>
              <a:ext uri="{FF2B5EF4-FFF2-40B4-BE49-F238E27FC236}">
                <a16:creationId xmlns:a16="http://schemas.microsoft.com/office/drawing/2014/main" id="{0D93723E-3052-4187-85AD-6A5D03A61040}"/>
              </a:ext>
            </a:extLst>
          </p:cNvPr>
          <p:cNvSpPr/>
          <p:nvPr/>
        </p:nvSpPr>
        <p:spPr>
          <a:xfrm>
            <a:off x="349772" y="2756707"/>
            <a:ext cx="2446377" cy="305753"/>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Kanit Light" pitchFamily="34" charset="0"/>
                <a:ea typeface="Kanit Light" pitchFamily="34" charset="-122"/>
                <a:cs typeface="Kanit Light" pitchFamily="34" charset="-120"/>
              </a:rPr>
              <a:t>Client Base Expansion</a:t>
            </a:r>
            <a:endParaRPr lang="en-US" sz="1900" dirty="0"/>
          </a:p>
        </p:txBody>
      </p:sp>
      <p:sp>
        <p:nvSpPr>
          <p:cNvPr id="17" name="Text 7">
            <a:extLst>
              <a:ext uri="{FF2B5EF4-FFF2-40B4-BE49-F238E27FC236}">
                <a16:creationId xmlns:a16="http://schemas.microsoft.com/office/drawing/2014/main" id="{FF06677B-F75F-4E36-ABFE-B0444A67FC18}"/>
              </a:ext>
            </a:extLst>
          </p:cNvPr>
          <p:cNvSpPr/>
          <p:nvPr/>
        </p:nvSpPr>
        <p:spPr>
          <a:xfrm>
            <a:off x="349772" y="3179617"/>
            <a:ext cx="3589139" cy="672941"/>
          </a:xfrm>
          <a:prstGeom prst="rect">
            <a:avLst/>
          </a:prstGeom>
          <a:noFill/>
          <a:ln/>
        </p:spPr>
        <p:txBody>
          <a:bodyPr wrap="square" lIns="0" tIns="0" rIns="0" bIns="0" rtlCol="0" anchor="t"/>
          <a:lstStyle/>
          <a:p>
            <a:pPr marL="0" indent="0" algn="l">
              <a:lnSpc>
                <a:spcPts val="1750"/>
              </a:lnSpc>
              <a:buNone/>
            </a:pPr>
            <a:r>
              <a:rPr lang="en-US" sz="1250" dirty="0">
                <a:solidFill>
                  <a:srgbClr val="FFFFFF"/>
                </a:solidFill>
                <a:latin typeface="Martel Sans" pitchFamily="34" charset="0"/>
                <a:ea typeface="Martel Sans" pitchFamily="34" charset="-122"/>
                <a:cs typeface="Martel Sans" pitchFamily="34" charset="-120"/>
              </a:rPr>
              <a:t>Active clients surged from 286 in 2022 to </a:t>
            </a:r>
            <a:r>
              <a:rPr lang="en-US" sz="1250" b="1" dirty="0">
                <a:solidFill>
                  <a:srgbClr val="009B9D"/>
                </a:solidFill>
                <a:latin typeface="Martel Sans" pitchFamily="34" charset="0"/>
                <a:ea typeface="Martel Sans" pitchFamily="34" charset="-122"/>
                <a:cs typeface="Martel Sans" pitchFamily="34" charset="-120"/>
              </a:rPr>
              <a:t>2,437 by December 2025</a:t>
            </a:r>
            <a:r>
              <a:rPr lang="en-US" sz="1250" dirty="0">
                <a:solidFill>
                  <a:srgbClr val="FFFFFF"/>
                </a:solidFill>
                <a:latin typeface="Martel Sans" pitchFamily="34" charset="0"/>
                <a:ea typeface="Martel Sans" pitchFamily="34" charset="-122"/>
                <a:cs typeface="Martel Sans" pitchFamily="34" charset="-120"/>
              </a:rPr>
              <a:t>, reflecting strong market penetration and customer retention.</a:t>
            </a:r>
            <a:endParaRPr lang="en-US" sz="1250" dirty="0"/>
          </a:p>
        </p:txBody>
      </p:sp>
      <p:sp>
        <p:nvSpPr>
          <p:cNvPr id="18" name="Text 8">
            <a:extLst>
              <a:ext uri="{FF2B5EF4-FFF2-40B4-BE49-F238E27FC236}">
                <a16:creationId xmlns:a16="http://schemas.microsoft.com/office/drawing/2014/main" id="{312654D4-DBBC-4134-8596-C49C1B1BB08E}"/>
              </a:ext>
            </a:extLst>
          </p:cNvPr>
          <p:cNvSpPr/>
          <p:nvPr/>
        </p:nvSpPr>
        <p:spPr>
          <a:xfrm>
            <a:off x="349772" y="3969716"/>
            <a:ext cx="2446377" cy="305753"/>
          </a:xfrm>
          <a:prstGeom prst="rect">
            <a:avLst/>
          </a:prstGeom>
          <a:noFill/>
          <a:ln/>
        </p:spPr>
        <p:txBody>
          <a:bodyPr wrap="none" lIns="0" tIns="0" rIns="0" bIns="0" rtlCol="0" anchor="t"/>
          <a:lstStyle/>
          <a:p>
            <a:pPr marL="0" indent="0" algn="l">
              <a:lnSpc>
                <a:spcPts val="2400"/>
              </a:lnSpc>
              <a:buNone/>
            </a:pPr>
            <a:r>
              <a:rPr lang="en-US" sz="1900" dirty="0">
                <a:solidFill>
                  <a:srgbClr val="FFFFFF"/>
                </a:solidFill>
                <a:latin typeface="Kanit Light" pitchFamily="34" charset="0"/>
                <a:ea typeface="Kanit Light" pitchFamily="34" charset="-122"/>
                <a:cs typeface="Kanit Light" pitchFamily="34" charset="-120"/>
              </a:rPr>
              <a:t>2025 Momentum</a:t>
            </a:r>
            <a:endParaRPr lang="en-US" sz="1900" dirty="0"/>
          </a:p>
        </p:txBody>
      </p:sp>
      <p:sp>
        <p:nvSpPr>
          <p:cNvPr id="19" name="Text 9">
            <a:extLst>
              <a:ext uri="{FF2B5EF4-FFF2-40B4-BE49-F238E27FC236}">
                <a16:creationId xmlns:a16="http://schemas.microsoft.com/office/drawing/2014/main" id="{9951EAC9-9A7F-4207-A155-ADBD75E907B1}"/>
              </a:ext>
            </a:extLst>
          </p:cNvPr>
          <p:cNvSpPr/>
          <p:nvPr/>
        </p:nvSpPr>
        <p:spPr>
          <a:xfrm>
            <a:off x="349772" y="4392626"/>
            <a:ext cx="3589139" cy="672941"/>
          </a:xfrm>
          <a:prstGeom prst="rect">
            <a:avLst/>
          </a:prstGeom>
          <a:noFill/>
          <a:ln/>
        </p:spPr>
        <p:txBody>
          <a:bodyPr wrap="square" lIns="0" tIns="0" rIns="0" bIns="0" rtlCol="0" anchor="t"/>
          <a:lstStyle/>
          <a:p>
            <a:pPr marL="0" indent="0" algn="l">
              <a:lnSpc>
                <a:spcPts val="1750"/>
              </a:lnSpc>
              <a:buNone/>
            </a:pPr>
            <a:r>
              <a:rPr lang="en-US" sz="1250" dirty="0">
                <a:solidFill>
                  <a:srgbClr val="FFFFFF"/>
                </a:solidFill>
                <a:latin typeface="Martel Sans" pitchFamily="34" charset="0"/>
                <a:ea typeface="Martel Sans" pitchFamily="34" charset="-122"/>
                <a:cs typeface="Martel Sans" pitchFamily="34" charset="-120"/>
              </a:rPr>
              <a:t>YTD results show </a:t>
            </a:r>
            <a:r>
              <a:rPr lang="en-US" sz="1250" b="1" dirty="0">
                <a:solidFill>
                  <a:srgbClr val="009B9D"/>
                </a:solidFill>
                <a:latin typeface="Martel Sans" pitchFamily="34" charset="0"/>
                <a:ea typeface="Martel Sans" pitchFamily="34" charset="-122"/>
                <a:cs typeface="Martel Sans" pitchFamily="34" charset="-120"/>
              </a:rPr>
              <a:t>1054 cases booked totaling 2.9 billion EGP</a:t>
            </a:r>
            <a:endParaRPr lang="en-US" sz="1250" dirty="0"/>
          </a:p>
        </p:txBody>
      </p:sp>
      <p:pic>
        <p:nvPicPr>
          <p:cNvPr id="132099" name="Picture 3" descr="image001">
            <a:extLst>
              <a:ext uri="{FF2B5EF4-FFF2-40B4-BE49-F238E27FC236}">
                <a16:creationId xmlns:a16="http://schemas.microsoft.com/office/drawing/2014/main" id="{A2F7A9D7-4055-4D66-9FC0-C259AB3A2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9175" y="923621"/>
            <a:ext cx="6705600" cy="428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31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1A70A51-66FC-4798-98EB-E5FB8B61D203}"/>
              </a:ext>
            </a:extLst>
          </p:cNvPr>
          <p:cNvSpPr>
            <a:spLocks noGrp="1"/>
          </p:cNvSpPr>
          <p:nvPr>
            <p:ph type="sldNum" sz="quarter" idx="12"/>
          </p:nvPr>
        </p:nvSpPr>
        <p:spPr>
          <a:xfrm>
            <a:off x="161686" y="6300565"/>
            <a:ext cx="540000" cy="252000"/>
          </a:xfrm>
        </p:spPr>
        <p:txBody>
          <a:bodyPr/>
          <a:lstStyle/>
          <a:p>
            <a:fld id="{975A587B-5814-4D9B-9598-FE9CB954CB01}" type="slidenum">
              <a:rPr lang="fr-FR" smtClean="0"/>
              <a:t>24</a:t>
            </a:fld>
            <a:endParaRPr lang="fr-FR" dirty="0"/>
          </a:p>
        </p:txBody>
      </p:sp>
      <p:sp>
        <p:nvSpPr>
          <p:cNvPr id="10" name="Text 2">
            <a:extLst>
              <a:ext uri="{FF2B5EF4-FFF2-40B4-BE49-F238E27FC236}">
                <a16:creationId xmlns:a16="http://schemas.microsoft.com/office/drawing/2014/main" id="{F7D18DAE-E901-42EC-969A-5926DF3237D5}"/>
              </a:ext>
            </a:extLst>
          </p:cNvPr>
          <p:cNvSpPr/>
          <p:nvPr/>
        </p:nvSpPr>
        <p:spPr>
          <a:xfrm>
            <a:off x="161686" y="55069"/>
            <a:ext cx="7470615" cy="670917"/>
          </a:xfrm>
          <a:prstGeom prst="rect">
            <a:avLst/>
          </a:prstGeom>
          <a:noFill/>
          <a:ln/>
        </p:spPr>
        <p:txBody>
          <a:bodyPr wrap="none" lIns="0" tIns="0" rIns="0" bIns="0" rtlCol="0" anchor="t"/>
          <a:lstStyle/>
          <a:p>
            <a:pPr marL="0" indent="0" algn="ctr">
              <a:lnSpc>
                <a:spcPts val="5250"/>
              </a:lnSpc>
              <a:buNone/>
            </a:pPr>
            <a:r>
              <a:rPr lang="en-US" sz="2400" b="1" cap="all" dirty="0">
                <a:solidFill>
                  <a:schemeClr val="bg2"/>
                </a:solidFill>
                <a:latin typeface="+mj-lt"/>
                <a:ea typeface="+mj-ea"/>
                <a:cs typeface="+mj-cs"/>
              </a:rPr>
              <a:t>Four Pillars of 2026 Growth Strategy</a:t>
            </a:r>
          </a:p>
        </p:txBody>
      </p:sp>
      <p:pic>
        <p:nvPicPr>
          <p:cNvPr id="11" name="Image 0" descr="preencoded.png">
            <a:extLst>
              <a:ext uri="{FF2B5EF4-FFF2-40B4-BE49-F238E27FC236}">
                <a16:creationId xmlns:a16="http://schemas.microsoft.com/office/drawing/2014/main" id="{96CADF8D-DE6F-4670-9DED-71D908590CC0}"/>
              </a:ext>
            </a:extLst>
          </p:cNvPr>
          <p:cNvPicPr>
            <a:picLocks noChangeAspect="1"/>
          </p:cNvPicPr>
          <p:nvPr/>
        </p:nvPicPr>
        <p:blipFill>
          <a:blip r:embed="rId2"/>
          <a:stretch>
            <a:fillRect/>
          </a:stretch>
        </p:blipFill>
        <p:spPr>
          <a:xfrm>
            <a:off x="161687" y="884079"/>
            <a:ext cx="5812394" cy="858798"/>
          </a:xfrm>
          <a:prstGeom prst="rect">
            <a:avLst/>
          </a:prstGeom>
        </p:spPr>
      </p:pic>
      <p:sp>
        <p:nvSpPr>
          <p:cNvPr id="12" name="Text 3">
            <a:extLst>
              <a:ext uri="{FF2B5EF4-FFF2-40B4-BE49-F238E27FC236}">
                <a16:creationId xmlns:a16="http://schemas.microsoft.com/office/drawing/2014/main" id="{328C9AF6-1D5F-42F0-B9F9-12866C16A360}"/>
              </a:ext>
            </a:extLst>
          </p:cNvPr>
          <p:cNvSpPr/>
          <p:nvPr/>
        </p:nvSpPr>
        <p:spPr>
          <a:xfrm>
            <a:off x="207467" y="1945997"/>
            <a:ext cx="2683669" cy="335399"/>
          </a:xfrm>
          <a:prstGeom prst="rect">
            <a:avLst/>
          </a:prstGeom>
          <a:noFill/>
          <a:ln/>
        </p:spPr>
        <p:txBody>
          <a:bodyPr wrap="none" lIns="0" tIns="0" rIns="0" bIns="0" rtlCol="0" anchor="t"/>
          <a:lstStyle/>
          <a:p>
            <a:pPr marL="0" indent="0" algn="l">
              <a:lnSpc>
                <a:spcPts val="2600"/>
              </a:lnSpc>
              <a:buNone/>
            </a:pPr>
            <a:r>
              <a:rPr lang="en-US" sz="2100" dirty="0">
                <a:solidFill>
                  <a:srgbClr val="009B9D"/>
                </a:solidFill>
                <a:latin typeface="Kanit Light" pitchFamily="34" charset="0"/>
                <a:ea typeface="Kanit Light" pitchFamily="34" charset="-122"/>
                <a:cs typeface="Kanit Light" pitchFamily="34" charset="-120"/>
              </a:rPr>
              <a:t>Portfolio Expansion</a:t>
            </a:r>
            <a:endParaRPr lang="en-US" sz="2100" dirty="0"/>
          </a:p>
        </p:txBody>
      </p:sp>
      <p:sp>
        <p:nvSpPr>
          <p:cNvPr id="13" name="Text 4">
            <a:extLst>
              <a:ext uri="{FF2B5EF4-FFF2-40B4-BE49-F238E27FC236}">
                <a16:creationId xmlns:a16="http://schemas.microsoft.com/office/drawing/2014/main" id="{F1596634-D532-43CB-BCEF-597E2BE34E2B}"/>
              </a:ext>
            </a:extLst>
          </p:cNvPr>
          <p:cNvSpPr/>
          <p:nvPr/>
        </p:nvSpPr>
        <p:spPr>
          <a:xfrm>
            <a:off x="207468" y="2403315"/>
            <a:ext cx="5766614" cy="1002625"/>
          </a:xfrm>
          <a:prstGeom prst="rect">
            <a:avLst/>
          </a:prstGeom>
          <a:noFill/>
          <a:ln/>
        </p:spPr>
        <p:txBody>
          <a:bodyPr wrap="square" lIns="0" tIns="0" rIns="0" bIns="0" rtlCol="0" anchor="t"/>
          <a:lstStyle/>
          <a:p>
            <a:pPr marL="0" indent="0" algn="l">
              <a:lnSpc>
                <a:spcPts val="2600"/>
              </a:lnSpc>
              <a:buNone/>
            </a:pPr>
            <a:r>
              <a:rPr lang="en-US" sz="1650" dirty="0">
                <a:solidFill>
                  <a:srgbClr val="2C3249"/>
                </a:solidFill>
                <a:latin typeface="Martel Sans" pitchFamily="34" charset="0"/>
                <a:ea typeface="Martel Sans" pitchFamily="34" charset="-122"/>
                <a:cs typeface="Martel Sans" pitchFamily="34" charset="-120"/>
              </a:rPr>
              <a:t>Add </a:t>
            </a:r>
            <a:r>
              <a:rPr lang="en-US" sz="1650" b="1" dirty="0">
                <a:solidFill>
                  <a:srgbClr val="2C3249"/>
                </a:solidFill>
                <a:latin typeface="Martel Sans" pitchFamily="34" charset="0"/>
                <a:ea typeface="Martel Sans" pitchFamily="34" charset="-122"/>
                <a:cs typeface="Martel Sans" pitchFamily="34" charset="-120"/>
              </a:rPr>
              <a:t>EGP 1 billion</a:t>
            </a:r>
            <a:r>
              <a:rPr lang="en-US" sz="1650" dirty="0">
                <a:solidFill>
                  <a:srgbClr val="2C3249"/>
                </a:solidFill>
                <a:latin typeface="Martel Sans" pitchFamily="34" charset="0"/>
                <a:ea typeface="Martel Sans" pitchFamily="34" charset="-122"/>
                <a:cs typeface="Martel Sans" pitchFamily="34" charset="-120"/>
              </a:rPr>
              <a:t> to the Doctor Program portfolio by onboarding </a:t>
            </a:r>
            <a:r>
              <a:rPr lang="en-US" sz="1650" b="1" dirty="0">
                <a:solidFill>
                  <a:srgbClr val="2C3249"/>
                </a:solidFill>
                <a:latin typeface="Martel Sans" pitchFamily="34" charset="0"/>
                <a:ea typeface="Martel Sans" pitchFamily="34" charset="-122"/>
                <a:cs typeface="Martel Sans" pitchFamily="34" charset="-120"/>
              </a:rPr>
              <a:t>500 new clinic owners</a:t>
            </a:r>
            <a:r>
              <a:rPr lang="en-US" sz="1650" dirty="0">
                <a:solidFill>
                  <a:srgbClr val="2C3249"/>
                </a:solidFill>
                <a:latin typeface="Martel Sans" pitchFamily="34" charset="0"/>
                <a:ea typeface="Martel Sans" pitchFamily="34" charset="-122"/>
                <a:cs typeface="Martel Sans" pitchFamily="34" charset="-120"/>
              </a:rPr>
              <a:t> across priority segments</a:t>
            </a:r>
            <a:endParaRPr lang="en-US" sz="1650" dirty="0"/>
          </a:p>
        </p:txBody>
      </p:sp>
      <p:pic>
        <p:nvPicPr>
          <p:cNvPr id="14" name="Image 1" descr="preencoded.png">
            <a:extLst>
              <a:ext uri="{FF2B5EF4-FFF2-40B4-BE49-F238E27FC236}">
                <a16:creationId xmlns:a16="http://schemas.microsoft.com/office/drawing/2014/main" id="{73BB8FA9-1AE7-45CB-A99A-58B1F83719FF}"/>
              </a:ext>
            </a:extLst>
          </p:cNvPr>
          <p:cNvPicPr>
            <a:picLocks noChangeAspect="1"/>
          </p:cNvPicPr>
          <p:nvPr/>
        </p:nvPicPr>
        <p:blipFill>
          <a:blip r:embed="rId3"/>
          <a:stretch>
            <a:fillRect/>
          </a:stretch>
        </p:blipFill>
        <p:spPr>
          <a:xfrm>
            <a:off x="6401652" y="884079"/>
            <a:ext cx="5688390" cy="858798"/>
          </a:xfrm>
          <a:prstGeom prst="rect">
            <a:avLst/>
          </a:prstGeom>
        </p:spPr>
      </p:pic>
      <p:sp>
        <p:nvSpPr>
          <p:cNvPr id="15" name="Text 5">
            <a:extLst>
              <a:ext uri="{FF2B5EF4-FFF2-40B4-BE49-F238E27FC236}">
                <a16:creationId xmlns:a16="http://schemas.microsoft.com/office/drawing/2014/main" id="{16B7DB97-10E7-4789-A5DA-698FCD5F84E8}"/>
              </a:ext>
            </a:extLst>
          </p:cNvPr>
          <p:cNvSpPr/>
          <p:nvPr/>
        </p:nvSpPr>
        <p:spPr>
          <a:xfrm>
            <a:off x="6675597" y="1953673"/>
            <a:ext cx="2683669" cy="335399"/>
          </a:xfrm>
          <a:prstGeom prst="rect">
            <a:avLst/>
          </a:prstGeom>
          <a:noFill/>
          <a:ln/>
        </p:spPr>
        <p:txBody>
          <a:bodyPr wrap="none" lIns="0" tIns="0" rIns="0" bIns="0" rtlCol="0" anchor="t"/>
          <a:lstStyle/>
          <a:p>
            <a:pPr marL="0" indent="0" algn="l">
              <a:lnSpc>
                <a:spcPts val="2600"/>
              </a:lnSpc>
              <a:buNone/>
            </a:pPr>
            <a:r>
              <a:rPr lang="en-US" sz="2100" dirty="0">
                <a:solidFill>
                  <a:srgbClr val="009B9D"/>
                </a:solidFill>
                <a:latin typeface="Kanit Light" pitchFamily="34" charset="0"/>
                <a:ea typeface="Kanit Light" pitchFamily="34" charset="-122"/>
                <a:cs typeface="Kanit Light" pitchFamily="34" charset="-120"/>
              </a:rPr>
              <a:t>Market Diversification</a:t>
            </a:r>
            <a:endParaRPr lang="en-US" sz="2100" dirty="0"/>
          </a:p>
        </p:txBody>
      </p:sp>
      <p:sp>
        <p:nvSpPr>
          <p:cNvPr id="16" name="Text 6">
            <a:extLst>
              <a:ext uri="{FF2B5EF4-FFF2-40B4-BE49-F238E27FC236}">
                <a16:creationId xmlns:a16="http://schemas.microsoft.com/office/drawing/2014/main" id="{49D9E08E-3865-446B-B46A-79EE03C8FA04}"/>
              </a:ext>
            </a:extLst>
          </p:cNvPr>
          <p:cNvSpPr/>
          <p:nvPr/>
        </p:nvSpPr>
        <p:spPr>
          <a:xfrm>
            <a:off x="6703933" y="2379995"/>
            <a:ext cx="5310666" cy="1002625"/>
          </a:xfrm>
          <a:prstGeom prst="rect">
            <a:avLst/>
          </a:prstGeom>
          <a:noFill/>
          <a:ln/>
        </p:spPr>
        <p:txBody>
          <a:bodyPr wrap="square" lIns="0" tIns="0" rIns="0" bIns="0" rtlCol="0" anchor="t"/>
          <a:lstStyle/>
          <a:p>
            <a:pPr marL="0" indent="0" algn="l">
              <a:lnSpc>
                <a:spcPts val="2600"/>
              </a:lnSpc>
              <a:buNone/>
            </a:pPr>
            <a:r>
              <a:rPr lang="en-US" sz="1650" dirty="0">
                <a:solidFill>
                  <a:srgbClr val="2C3249"/>
                </a:solidFill>
                <a:latin typeface="Martel Sans" pitchFamily="34" charset="0"/>
                <a:ea typeface="Martel Sans" pitchFamily="34" charset="-122"/>
                <a:cs typeface="Martel Sans" pitchFamily="34" charset="-120"/>
              </a:rPr>
              <a:t>Launch "Medical Entities Facility Program" targeting larger hospitals and medical labs with significantly higher ticket sizes</a:t>
            </a:r>
            <a:endParaRPr lang="en-US" sz="1650" dirty="0"/>
          </a:p>
        </p:txBody>
      </p:sp>
      <p:pic>
        <p:nvPicPr>
          <p:cNvPr id="17" name="Image 2" descr="preencoded.png">
            <a:extLst>
              <a:ext uri="{FF2B5EF4-FFF2-40B4-BE49-F238E27FC236}">
                <a16:creationId xmlns:a16="http://schemas.microsoft.com/office/drawing/2014/main" id="{126A7DF7-D65F-4720-987C-60FCAED47B42}"/>
              </a:ext>
            </a:extLst>
          </p:cNvPr>
          <p:cNvPicPr>
            <a:picLocks noChangeAspect="1"/>
          </p:cNvPicPr>
          <p:nvPr/>
        </p:nvPicPr>
        <p:blipFill>
          <a:blip r:embed="rId4"/>
          <a:stretch>
            <a:fillRect/>
          </a:stretch>
        </p:blipFill>
        <p:spPr>
          <a:xfrm>
            <a:off x="161686" y="3620611"/>
            <a:ext cx="5812395" cy="858798"/>
          </a:xfrm>
          <a:prstGeom prst="rect">
            <a:avLst/>
          </a:prstGeom>
        </p:spPr>
      </p:pic>
      <p:sp>
        <p:nvSpPr>
          <p:cNvPr id="18" name="Text 7">
            <a:extLst>
              <a:ext uri="{FF2B5EF4-FFF2-40B4-BE49-F238E27FC236}">
                <a16:creationId xmlns:a16="http://schemas.microsoft.com/office/drawing/2014/main" id="{D286B3C9-303F-4959-B166-666643262C49}"/>
              </a:ext>
            </a:extLst>
          </p:cNvPr>
          <p:cNvSpPr/>
          <p:nvPr/>
        </p:nvSpPr>
        <p:spPr>
          <a:xfrm>
            <a:off x="207467" y="4682531"/>
            <a:ext cx="2495093" cy="242650"/>
          </a:xfrm>
          <a:prstGeom prst="rect">
            <a:avLst/>
          </a:prstGeom>
          <a:noFill/>
          <a:ln/>
        </p:spPr>
        <p:txBody>
          <a:bodyPr wrap="none" lIns="0" tIns="0" rIns="0" bIns="0" rtlCol="0" anchor="t"/>
          <a:lstStyle/>
          <a:p>
            <a:pPr marL="0" indent="0" algn="l">
              <a:lnSpc>
                <a:spcPts val="2600"/>
              </a:lnSpc>
              <a:buNone/>
            </a:pPr>
            <a:r>
              <a:rPr lang="en-US" sz="2100" dirty="0">
                <a:solidFill>
                  <a:srgbClr val="009B9D"/>
                </a:solidFill>
                <a:latin typeface="Kanit Light" pitchFamily="34" charset="0"/>
                <a:ea typeface="Kanit Light" pitchFamily="34" charset="-122"/>
                <a:cs typeface="Kanit Light" pitchFamily="34" charset="-120"/>
              </a:rPr>
              <a:t>Digital Dominance</a:t>
            </a:r>
            <a:endParaRPr lang="en-US" sz="2100" dirty="0"/>
          </a:p>
        </p:txBody>
      </p:sp>
      <p:sp>
        <p:nvSpPr>
          <p:cNvPr id="19" name="Text 8">
            <a:extLst>
              <a:ext uri="{FF2B5EF4-FFF2-40B4-BE49-F238E27FC236}">
                <a16:creationId xmlns:a16="http://schemas.microsoft.com/office/drawing/2014/main" id="{1AC05E39-8E8C-4A8A-8565-1BDE415B57CB}"/>
              </a:ext>
            </a:extLst>
          </p:cNvPr>
          <p:cNvSpPr/>
          <p:nvPr/>
        </p:nvSpPr>
        <p:spPr>
          <a:xfrm>
            <a:off x="267195" y="5139849"/>
            <a:ext cx="6134457" cy="1002625"/>
          </a:xfrm>
          <a:prstGeom prst="rect">
            <a:avLst/>
          </a:prstGeom>
          <a:noFill/>
          <a:ln/>
        </p:spPr>
        <p:txBody>
          <a:bodyPr wrap="square" lIns="0" tIns="0" rIns="0" bIns="0" rtlCol="0" anchor="t"/>
          <a:lstStyle/>
          <a:p>
            <a:pPr marL="0" indent="0" algn="l">
              <a:lnSpc>
                <a:spcPts val="2600"/>
              </a:lnSpc>
              <a:buNone/>
            </a:pPr>
            <a:r>
              <a:rPr lang="en-US" sz="1650" dirty="0">
                <a:solidFill>
                  <a:srgbClr val="2C3249"/>
                </a:solidFill>
                <a:latin typeface="Martel Sans" pitchFamily="34" charset="0"/>
                <a:ea typeface="Martel Sans" pitchFamily="34" charset="-122"/>
                <a:cs typeface="Martel Sans" pitchFamily="34" charset="-120"/>
              </a:rPr>
              <a:t>Heavy investment in targeted Facebook/Instagram campaigns and SMS outreach to drive digital-first customer acquisition</a:t>
            </a:r>
            <a:endParaRPr lang="en-US" sz="1650" dirty="0"/>
          </a:p>
        </p:txBody>
      </p:sp>
      <p:pic>
        <p:nvPicPr>
          <p:cNvPr id="20" name="Image 3" descr="preencoded.png">
            <a:extLst>
              <a:ext uri="{FF2B5EF4-FFF2-40B4-BE49-F238E27FC236}">
                <a16:creationId xmlns:a16="http://schemas.microsoft.com/office/drawing/2014/main" id="{96D5F4FD-C0C4-4A03-B591-F3627AB221C5}"/>
              </a:ext>
            </a:extLst>
          </p:cNvPr>
          <p:cNvPicPr>
            <a:picLocks noChangeAspect="1"/>
          </p:cNvPicPr>
          <p:nvPr/>
        </p:nvPicPr>
        <p:blipFill>
          <a:blip r:embed="rId5"/>
          <a:stretch>
            <a:fillRect/>
          </a:stretch>
        </p:blipFill>
        <p:spPr>
          <a:xfrm>
            <a:off x="6596776" y="3620611"/>
            <a:ext cx="5364559" cy="858798"/>
          </a:xfrm>
          <a:prstGeom prst="rect">
            <a:avLst/>
          </a:prstGeom>
        </p:spPr>
      </p:pic>
      <p:sp>
        <p:nvSpPr>
          <p:cNvPr id="21" name="Text 9">
            <a:extLst>
              <a:ext uri="{FF2B5EF4-FFF2-40B4-BE49-F238E27FC236}">
                <a16:creationId xmlns:a16="http://schemas.microsoft.com/office/drawing/2014/main" id="{F67F3AAD-AAE4-4A9E-A8E2-EA38064D39FF}"/>
              </a:ext>
            </a:extLst>
          </p:cNvPr>
          <p:cNvSpPr/>
          <p:nvPr/>
        </p:nvSpPr>
        <p:spPr>
          <a:xfrm>
            <a:off x="6664365" y="4745155"/>
            <a:ext cx="2683669" cy="335399"/>
          </a:xfrm>
          <a:prstGeom prst="rect">
            <a:avLst/>
          </a:prstGeom>
          <a:noFill/>
          <a:ln/>
        </p:spPr>
        <p:txBody>
          <a:bodyPr wrap="none" lIns="0" tIns="0" rIns="0" bIns="0" rtlCol="0" anchor="t"/>
          <a:lstStyle/>
          <a:p>
            <a:pPr marL="0" indent="0" algn="l">
              <a:lnSpc>
                <a:spcPts val="2600"/>
              </a:lnSpc>
              <a:buNone/>
            </a:pPr>
            <a:r>
              <a:rPr lang="en-US" sz="2100" dirty="0">
                <a:solidFill>
                  <a:srgbClr val="009B9D"/>
                </a:solidFill>
                <a:latin typeface="Kanit Light" pitchFamily="34" charset="0"/>
                <a:ea typeface="Kanit Light" pitchFamily="34" charset="-122"/>
                <a:cs typeface="Kanit Light" pitchFamily="34" charset="-120"/>
              </a:rPr>
              <a:t>Organizational Focus</a:t>
            </a:r>
            <a:endParaRPr lang="en-US" sz="2100" dirty="0"/>
          </a:p>
        </p:txBody>
      </p:sp>
      <p:sp>
        <p:nvSpPr>
          <p:cNvPr id="22" name="Text 10">
            <a:extLst>
              <a:ext uri="{FF2B5EF4-FFF2-40B4-BE49-F238E27FC236}">
                <a16:creationId xmlns:a16="http://schemas.microsoft.com/office/drawing/2014/main" id="{62244F52-F818-4781-B9E0-7B54973E24FD}"/>
              </a:ext>
            </a:extLst>
          </p:cNvPr>
          <p:cNvSpPr/>
          <p:nvPr/>
        </p:nvSpPr>
        <p:spPr>
          <a:xfrm>
            <a:off x="6688217" y="5150207"/>
            <a:ext cx="5342098" cy="668417"/>
          </a:xfrm>
          <a:prstGeom prst="rect">
            <a:avLst/>
          </a:prstGeom>
          <a:noFill/>
          <a:ln/>
        </p:spPr>
        <p:txBody>
          <a:bodyPr wrap="square" lIns="0" tIns="0" rIns="0" bIns="0" rtlCol="0" anchor="t"/>
          <a:lstStyle/>
          <a:p>
            <a:pPr marL="0" indent="0" algn="l">
              <a:lnSpc>
                <a:spcPts val="2600"/>
              </a:lnSpc>
              <a:buNone/>
            </a:pPr>
            <a:r>
              <a:rPr lang="en-US" sz="1650" dirty="0">
                <a:solidFill>
                  <a:srgbClr val="2C3249"/>
                </a:solidFill>
                <a:latin typeface="Martel Sans" pitchFamily="34" charset="0"/>
                <a:ea typeface="Martel Sans" pitchFamily="34" charset="-122"/>
                <a:cs typeface="Martel Sans" pitchFamily="34" charset="-120"/>
              </a:rPr>
              <a:t>Establish a dedicated healthcare sub-unit within SME LOB to serve the unique needs of medical professionals</a:t>
            </a:r>
            <a:endParaRPr lang="en-US" sz="1650" dirty="0"/>
          </a:p>
        </p:txBody>
      </p:sp>
    </p:spTree>
    <p:extLst>
      <p:ext uri="{BB962C8B-B14F-4D97-AF65-F5344CB8AC3E}">
        <p14:creationId xmlns:p14="http://schemas.microsoft.com/office/powerpoint/2010/main" val="1530063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A443105-A207-47F6-A8D7-5219816D5AA5}"/>
              </a:ext>
            </a:extLst>
          </p:cNvPr>
          <p:cNvSpPr>
            <a:spLocks noGrp="1"/>
          </p:cNvSpPr>
          <p:nvPr>
            <p:ph type="sldNum" sz="quarter" idx="12"/>
          </p:nvPr>
        </p:nvSpPr>
        <p:spPr>
          <a:xfrm>
            <a:off x="188793" y="6335376"/>
            <a:ext cx="540000" cy="252000"/>
          </a:xfrm>
        </p:spPr>
        <p:txBody>
          <a:bodyPr/>
          <a:lstStyle/>
          <a:p>
            <a:fld id="{975A587B-5814-4D9B-9598-FE9CB954CB01}" type="slidenum">
              <a:rPr lang="fr-FR" smtClean="0"/>
              <a:t>25</a:t>
            </a:fld>
            <a:endParaRPr lang="fr-FR" dirty="0"/>
          </a:p>
        </p:txBody>
      </p:sp>
      <p:sp>
        <p:nvSpPr>
          <p:cNvPr id="8" name="Text 2">
            <a:extLst>
              <a:ext uri="{FF2B5EF4-FFF2-40B4-BE49-F238E27FC236}">
                <a16:creationId xmlns:a16="http://schemas.microsoft.com/office/drawing/2014/main" id="{6FF0F68E-1AB8-4DD7-BF0D-738E458038F3}"/>
              </a:ext>
            </a:extLst>
          </p:cNvPr>
          <p:cNvSpPr/>
          <p:nvPr/>
        </p:nvSpPr>
        <p:spPr>
          <a:xfrm>
            <a:off x="165933" y="57264"/>
            <a:ext cx="10715427" cy="1315495"/>
          </a:xfrm>
          <a:prstGeom prst="rect">
            <a:avLst/>
          </a:prstGeom>
          <a:noFill/>
          <a:ln/>
        </p:spPr>
        <p:txBody>
          <a:bodyPr wrap="square" lIns="0" tIns="0" rIns="0" bIns="0" rtlCol="0" anchor="t"/>
          <a:lstStyle/>
          <a:p>
            <a:pPr marL="0" indent="0" algn="l">
              <a:lnSpc>
                <a:spcPts val="5050"/>
              </a:lnSpc>
              <a:buNone/>
            </a:pPr>
            <a:r>
              <a:rPr lang="en-US" sz="2400" b="1" cap="all" dirty="0">
                <a:solidFill>
                  <a:schemeClr val="bg2"/>
                </a:solidFill>
                <a:latin typeface="+mj-lt"/>
                <a:ea typeface="+mj-ea"/>
                <a:cs typeface="+mj-cs"/>
              </a:rPr>
              <a:t>Cross-Selling Solutions: Comprehensive Financial Services for Medical Professionals</a:t>
            </a:r>
          </a:p>
        </p:txBody>
      </p:sp>
      <p:sp>
        <p:nvSpPr>
          <p:cNvPr id="9" name="Shape 3">
            <a:extLst>
              <a:ext uri="{FF2B5EF4-FFF2-40B4-BE49-F238E27FC236}">
                <a16:creationId xmlns:a16="http://schemas.microsoft.com/office/drawing/2014/main" id="{B0DBC117-ED99-4C39-893B-6B6AFC37975E}"/>
              </a:ext>
            </a:extLst>
          </p:cNvPr>
          <p:cNvSpPr/>
          <p:nvPr/>
        </p:nvSpPr>
        <p:spPr>
          <a:xfrm>
            <a:off x="165933" y="1634961"/>
            <a:ext cx="3770509" cy="3952994"/>
          </a:xfrm>
          <a:prstGeom prst="roundRect">
            <a:avLst>
              <a:gd name="adj" fmla="val 2776"/>
            </a:avLst>
          </a:prstGeom>
          <a:solidFill>
            <a:srgbClr val="FFFFFF"/>
          </a:solidFill>
          <a:ln w="22860">
            <a:solidFill>
              <a:srgbClr val="006F4E"/>
            </a:solidFill>
            <a:prstDash val="solid"/>
          </a:ln>
        </p:spPr>
        <p:txBody>
          <a:bodyPr/>
          <a:lstStyle/>
          <a:p>
            <a:endParaRPr lang="en-US" dirty="0"/>
          </a:p>
        </p:txBody>
      </p:sp>
      <p:sp>
        <p:nvSpPr>
          <p:cNvPr id="10" name="Shape 4">
            <a:extLst>
              <a:ext uri="{FF2B5EF4-FFF2-40B4-BE49-F238E27FC236}">
                <a16:creationId xmlns:a16="http://schemas.microsoft.com/office/drawing/2014/main" id="{656D07DD-DED6-4F36-8EFA-BE0A4861575D}"/>
              </a:ext>
            </a:extLst>
          </p:cNvPr>
          <p:cNvSpPr/>
          <p:nvPr/>
        </p:nvSpPr>
        <p:spPr>
          <a:xfrm>
            <a:off x="143073" y="1634961"/>
            <a:ext cx="91440" cy="3952994"/>
          </a:xfrm>
          <a:prstGeom prst="roundRect">
            <a:avLst>
              <a:gd name="adj" fmla="val 95115"/>
            </a:avLst>
          </a:prstGeom>
          <a:solidFill>
            <a:srgbClr val="006F4E"/>
          </a:solidFill>
          <a:ln/>
        </p:spPr>
      </p:sp>
      <p:sp>
        <p:nvSpPr>
          <p:cNvPr id="11" name="Text 5">
            <a:extLst>
              <a:ext uri="{FF2B5EF4-FFF2-40B4-BE49-F238E27FC236}">
                <a16:creationId xmlns:a16="http://schemas.microsoft.com/office/drawing/2014/main" id="{33F6F499-52B9-4780-B6F8-B1DF7E303849}"/>
              </a:ext>
            </a:extLst>
          </p:cNvPr>
          <p:cNvSpPr/>
          <p:nvPr/>
        </p:nvSpPr>
        <p:spPr>
          <a:xfrm>
            <a:off x="452787" y="1836556"/>
            <a:ext cx="2588419" cy="323493"/>
          </a:xfrm>
          <a:prstGeom prst="rect">
            <a:avLst/>
          </a:prstGeom>
          <a:noFill/>
          <a:ln/>
        </p:spPr>
        <p:txBody>
          <a:bodyPr wrap="none" lIns="0" tIns="0" rIns="0" bIns="0" rtlCol="0" anchor="t"/>
          <a:lstStyle/>
          <a:p>
            <a:pPr marL="0" indent="0" algn="l">
              <a:lnSpc>
                <a:spcPts val="2500"/>
              </a:lnSpc>
              <a:buNone/>
            </a:pPr>
            <a:r>
              <a:rPr lang="en-US" sz="2000" dirty="0">
                <a:solidFill>
                  <a:srgbClr val="009B9D"/>
                </a:solidFill>
                <a:latin typeface="Kanit Light" pitchFamily="34" charset="0"/>
                <a:ea typeface="Kanit Light" pitchFamily="34" charset="-122"/>
                <a:cs typeface="Kanit Light" pitchFamily="34" charset="-120"/>
              </a:rPr>
              <a:t>Debit &amp; Credit Cards</a:t>
            </a:r>
            <a:endParaRPr lang="en-US" sz="2000" dirty="0"/>
          </a:p>
        </p:txBody>
      </p:sp>
      <p:sp>
        <p:nvSpPr>
          <p:cNvPr id="12" name="Text 6">
            <a:extLst>
              <a:ext uri="{FF2B5EF4-FFF2-40B4-BE49-F238E27FC236}">
                <a16:creationId xmlns:a16="http://schemas.microsoft.com/office/drawing/2014/main" id="{0B88E806-43DD-4605-AA51-60AC4DFEC7D3}"/>
              </a:ext>
            </a:extLst>
          </p:cNvPr>
          <p:cNvSpPr/>
          <p:nvPr/>
        </p:nvSpPr>
        <p:spPr>
          <a:xfrm>
            <a:off x="271623" y="2307260"/>
            <a:ext cx="3461354" cy="2535217"/>
          </a:xfrm>
          <a:prstGeom prst="rect">
            <a:avLst/>
          </a:prstGeom>
          <a:noFill/>
          <a:ln/>
        </p:spPr>
        <p:txBody>
          <a:bodyPr wrap="square" lIns="0" tIns="0" rIns="0" bIns="0" rtlCol="0" anchor="t"/>
          <a:lstStyle/>
          <a:p>
            <a:pPr marL="342900" indent="-342900" algn="l">
              <a:lnSpc>
                <a:spcPts val="2450"/>
              </a:lnSpc>
              <a:buSzPct val="100000"/>
              <a:buChar char="•"/>
            </a:pPr>
            <a:r>
              <a:rPr lang="en-US" sz="1600" dirty="0">
                <a:solidFill>
                  <a:srgbClr val="2C3249"/>
                </a:solidFill>
                <a:latin typeface="Martel Sans" pitchFamily="34" charset="0"/>
                <a:ea typeface="Martel Sans" pitchFamily="34" charset="-122"/>
                <a:cs typeface="Martel Sans" pitchFamily="34" charset="-120"/>
              </a:rPr>
              <a:t>Corporate debit cards for clinic operational expenses</a:t>
            </a:r>
            <a:endParaRPr lang="en-US" sz="1600" dirty="0"/>
          </a:p>
          <a:p>
            <a:pPr marL="342900" indent="-342900" algn="l">
              <a:lnSpc>
                <a:spcPts val="2450"/>
              </a:lnSpc>
              <a:buSzPct val="100000"/>
              <a:buChar char="•"/>
            </a:pPr>
            <a:r>
              <a:rPr lang="en-US" sz="1600" dirty="0">
                <a:solidFill>
                  <a:srgbClr val="2C3249"/>
                </a:solidFill>
                <a:latin typeface="Martel Sans" pitchFamily="34" charset="0"/>
                <a:ea typeface="Martel Sans" pitchFamily="34" charset="-122"/>
                <a:cs typeface="Martel Sans" pitchFamily="34" charset="-120"/>
              </a:rPr>
              <a:t>Premium credit cards</a:t>
            </a:r>
            <a:endParaRPr lang="en-US" sz="1600" dirty="0"/>
          </a:p>
          <a:p>
            <a:pPr marL="342900" indent="-342900">
              <a:lnSpc>
                <a:spcPts val="2450"/>
              </a:lnSpc>
              <a:buSzPct val="100000"/>
              <a:buChar char="•"/>
            </a:pPr>
            <a:r>
              <a:rPr lang="en-US" sz="1600" dirty="0">
                <a:solidFill>
                  <a:srgbClr val="2C3249"/>
                </a:solidFill>
                <a:latin typeface="Martel Sans" pitchFamily="34" charset="0"/>
                <a:ea typeface="Martel Sans" pitchFamily="34" charset="-122"/>
                <a:cs typeface="Martel Sans" pitchFamily="34" charset="-120"/>
              </a:rPr>
              <a:t>Cashless Payments</a:t>
            </a:r>
          </a:p>
          <a:p>
            <a:pPr marL="342900" indent="-342900">
              <a:lnSpc>
                <a:spcPts val="2450"/>
              </a:lnSpc>
              <a:buSzPct val="100000"/>
              <a:buChar char="•"/>
            </a:pPr>
            <a:r>
              <a:rPr lang="en-US" sz="1600" dirty="0">
                <a:solidFill>
                  <a:srgbClr val="2C3249"/>
                </a:solidFill>
                <a:latin typeface="Martel Sans" pitchFamily="34" charset="0"/>
                <a:ea typeface="Martel Sans" pitchFamily="34" charset="-122"/>
                <a:cs typeface="Martel Sans" pitchFamily="34" charset="-120"/>
              </a:rPr>
              <a:t>Rewards program (Happy points)</a:t>
            </a:r>
          </a:p>
          <a:p>
            <a:pPr marL="342900" indent="-342900">
              <a:lnSpc>
                <a:spcPts val="2450"/>
              </a:lnSpc>
              <a:buSzPct val="100000"/>
              <a:buChar char="•"/>
            </a:pPr>
            <a:r>
              <a:rPr lang="en-US" sz="1600" dirty="0">
                <a:solidFill>
                  <a:srgbClr val="2C3249"/>
                </a:solidFill>
                <a:latin typeface="Martel Sans" pitchFamily="34" charset="0"/>
                <a:cs typeface="Martel Sans" pitchFamily="34" charset="-120"/>
              </a:rPr>
              <a:t>Contactless Payments</a:t>
            </a:r>
          </a:p>
        </p:txBody>
      </p:sp>
      <p:sp>
        <p:nvSpPr>
          <p:cNvPr id="13" name="Shape 7">
            <a:extLst>
              <a:ext uri="{FF2B5EF4-FFF2-40B4-BE49-F238E27FC236}">
                <a16:creationId xmlns:a16="http://schemas.microsoft.com/office/drawing/2014/main" id="{A4A0DA5F-7F8C-4624-A19A-36BC3717492B}"/>
              </a:ext>
            </a:extLst>
          </p:cNvPr>
          <p:cNvSpPr/>
          <p:nvPr/>
        </p:nvSpPr>
        <p:spPr>
          <a:xfrm>
            <a:off x="4048585" y="1634961"/>
            <a:ext cx="4002737" cy="3952994"/>
          </a:xfrm>
          <a:prstGeom prst="roundRect">
            <a:avLst>
              <a:gd name="adj" fmla="val 2776"/>
            </a:avLst>
          </a:prstGeom>
          <a:solidFill>
            <a:srgbClr val="FFFFFF"/>
          </a:solidFill>
          <a:ln w="22860">
            <a:solidFill>
              <a:srgbClr val="006F4E"/>
            </a:solidFill>
            <a:prstDash val="solid"/>
          </a:ln>
        </p:spPr>
      </p:sp>
      <p:sp>
        <p:nvSpPr>
          <p:cNvPr id="14" name="Shape 8">
            <a:extLst>
              <a:ext uri="{FF2B5EF4-FFF2-40B4-BE49-F238E27FC236}">
                <a16:creationId xmlns:a16="http://schemas.microsoft.com/office/drawing/2014/main" id="{0E1FA84C-258D-41FC-93DD-AFA807D20166}"/>
              </a:ext>
            </a:extLst>
          </p:cNvPr>
          <p:cNvSpPr/>
          <p:nvPr/>
        </p:nvSpPr>
        <p:spPr>
          <a:xfrm>
            <a:off x="4049240" y="1654481"/>
            <a:ext cx="91440" cy="3952994"/>
          </a:xfrm>
          <a:prstGeom prst="roundRect">
            <a:avLst>
              <a:gd name="adj" fmla="val 95115"/>
            </a:avLst>
          </a:prstGeom>
          <a:solidFill>
            <a:srgbClr val="006F4E"/>
          </a:solidFill>
          <a:ln/>
        </p:spPr>
      </p:sp>
      <p:sp>
        <p:nvSpPr>
          <p:cNvPr id="15" name="Text 9">
            <a:extLst>
              <a:ext uri="{FF2B5EF4-FFF2-40B4-BE49-F238E27FC236}">
                <a16:creationId xmlns:a16="http://schemas.microsoft.com/office/drawing/2014/main" id="{F3A51920-6F25-4BB0-BFA5-E3687739B94B}"/>
              </a:ext>
            </a:extLst>
          </p:cNvPr>
          <p:cNvSpPr/>
          <p:nvPr/>
        </p:nvSpPr>
        <p:spPr>
          <a:xfrm>
            <a:off x="4394091" y="1805513"/>
            <a:ext cx="3113366" cy="385580"/>
          </a:xfrm>
          <a:prstGeom prst="rect">
            <a:avLst/>
          </a:prstGeom>
          <a:noFill/>
          <a:ln/>
        </p:spPr>
        <p:txBody>
          <a:bodyPr wrap="square" lIns="0" tIns="0" rIns="0" bIns="0" rtlCol="0" anchor="t"/>
          <a:lstStyle/>
          <a:p>
            <a:pPr marL="0" indent="0" algn="l">
              <a:lnSpc>
                <a:spcPts val="2500"/>
              </a:lnSpc>
              <a:buNone/>
            </a:pPr>
            <a:r>
              <a:rPr lang="en-US" sz="2000" dirty="0">
                <a:solidFill>
                  <a:srgbClr val="009B9D"/>
                </a:solidFill>
                <a:latin typeface="Kanit Light" pitchFamily="34" charset="0"/>
                <a:ea typeface="Kanit Light" pitchFamily="34" charset="-122"/>
                <a:cs typeface="Kanit Light" pitchFamily="34" charset="-120"/>
              </a:rPr>
              <a:t>Digital Banking</a:t>
            </a:r>
            <a:endParaRPr lang="en-US" sz="2000" dirty="0"/>
          </a:p>
        </p:txBody>
      </p:sp>
      <p:sp>
        <p:nvSpPr>
          <p:cNvPr id="16" name="Text 10">
            <a:extLst>
              <a:ext uri="{FF2B5EF4-FFF2-40B4-BE49-F238E27FC236}">
                <a16:creationId xmlns:a16="http://schemas.microsoft.com/office/drawing/2014/main" id="{079A6D06-5D67-47AE-97A3-58D087805C89}"/>
              </a:ext>
            </a:extLst>
          </p:cNvPr>
          <p:cNvSpPr/>
          <p:nvPr/>
        </p:nvSpPr>
        <p:spPr>
          <a:xfrm>
            <a:off x="4217297" y="2281791"/>
            <a:ext cx="3738110" cy="2941248"/>
          </a:xfrm>
          <a:prstGeom prst="rect">
            <a:avLst/>
          </a:prstGeom>
          <a:noFill/>
          <a:ln/>
        </p:spPr>
        <p:txBody>
          <a:bodyPr wrap="square" lIns="0" tIns="0" rIns="0" bIns="0" rtlCol="0" anchor="t"/>
          <a:lstStyle/>
          <a:p>
            <a:pPr marL="342900" indent="-342900">
              <a:lnSpc>
                <a:spcPts val="2450"/>
              </a:lnSpc>
              <a:buSzPct val="100000"/>
              <a:buChar char="•"/>
            </a:pPr>
            <a:r>
              <a:rPr lang="en-US" sz="1600" dirty="0">
                <a:solidFill>
                  <a:srgbClr val="2C3249"/>
                </a:solidFill>
                <a:latin typeface="Martel Sans" pitchFamily="34" charset="0"/>
                <a:cs typeface="Martel Sans" pitchFamily="34" charset="-120"/>
              </a:rPr>
              <a:t>Online banking for clinic accounts</a:t>
            </a:r>
          </a:p>
          <a:p>
            <a:pPr marL="342900" indent="-342900">
              <a:lnSpc>
                <a:spcPts val="2450"/>
              </a:lnSpc>
              <a:buSzPct val="100000"/>
              <a:buChar char="•"/>
            </a:pPr>
            <a:r>
              <a:rPr lang="en-US" sz="1600" dirty="0">
                <a:solidFill>
                  <a:srgbClr val="2C3249"/>
                </a:solidFill>
                <a:latin typeface="Martel Sans" pitchFamily="34" charset="0"/>
                <a:ea typeface="Martel Sans" pitchFamily="34" charset="-122"/>
                <a:cs typeface="Martel Sans" pitchFamily="34" charset="-120"/>
              </a:rPr>
              <a:t>Real-time </a:t>
            </a:r>
            <a:r>
              <a:rPr lang="en-US" sz="1600" dirty="0">
                <a:solidFill>
                  <a:srgbClr val="2C3249"/>
                </a:solidFill>
                <a:latin typeface="Martel Sans" pitchFamily="34" charset="0"/>
                <a:cs typeface="Martel Sans" pitchFamily="34" charset="-120"/>
              </a:rPr>
              <a:t>account balances and transaction history</a:t>
            </a:r>
          </a:p>
          <a:p>
            <a:pPr marL="342900" indent="-342900">
              <a:lnSpc>
                <a:spcPts val="2450"/>
              </a:lnSpc>
              <a:buSzPct val="100000"/>
              <a:buChar char="•"/>
            </a:pPr>
            <a:r>
              <a:rPr lang="en-US" sz="1600" dirty="0">
                <a:solidFill>
                  <a:srgbClr val="2C3249"/>
                </a:solidFill>
                <a:latin typeface="Martel Sans" pitchFamily="34" charset="0"/>
                <a:cs typeface="Martel Sans" pitchFamily="34" charset="-120"/>
              </a:rPr>
              <a:t>Transfer funds in local or foreign currencies</a:t>
            </a:r>
          </a:p>
          <a:p>
            <a:pPr marL="342900" indent="-342900">
              <a:lnSpc>
                <a:spcPts val="2450"/>
              </a:lnSpc>
              <a:buSzPct val="100000"/>
              <a:buChar char="•"/>
            </a:pPr>
            <a:r>
              <a:rPr lang="en-US" sz="1600" dirty="0">
                <a:solidFill>
                  <a:srgbClr val="2C3249"/>
                </a:solidFill>
                <a:latin typeface="Martel Sans" pitchFamily="34" charset="0"/>
                <a:cs typeface="Martel Sans" pitchFamily="34" charset="-120"/>
              </a:rPr>
              <a:t>E-Gov payments (social insurance,…)</a:t>
            </a:r>
          </a:p>
          <a:p>
            <a:pPr marL="342900" indent="-342900">
              <a:lnSpc>
                <a:spcPts val="2450"/>
              </a:lnSpc>
              <a:buSzPct val="100000"/>
              <a:buChar char="•"/>
            </a:pPr>
            <a:r>
              <a:rPr lang="en-US" sz="1600" dirty="0">
                <a:solidFill>
                  <a:srgbClr val="2C3249"/>
                </a:solidFill>
                <a:latin typeface="Martel Sans" pitchFamily="34" charset="0"/>
                <a:cs typeface="Martel Sans" pitchFamily="34" charset="-120"/>
              </a:rPr>
              <a:t>Access the corporate credit card account and settle payments</a:t>
            </a:r>
          </a:p>
          <a:p>
            <a:pPr>
              <a:lnSpc>
                <a:spcPts val="2450"/>
              </a:lnSpc>
              <a:buSzPct val="100000"/>
            </a:pPr>
            <a:endParaRPr lang="en-US" sz="1600" dirty="0">
              <a:solidFill>
                <a:srgbClr val="2C3249"/>
              </a:solidFill>
              <a:latin typeface="Martel Sans" pitchFamily="34" charset="0"/>
              <a:cs typeface="Martel Sans" pitchFamily="34" charset="-120"/>
            </a:endParaRPr>
          </a:p>
        </p:txBody>
      </p:sp>
      <p:sp>
        <p:nvSpPr>
          <p:cNvPr id="17" name="Shape 11">
            <a:extLst>
              <a:ext uri="{FF2B5EF4-FFF2-40B4-BE49-F238E27FC236}">
                <a16:creationId xmlns:a16="http://schemas.microsoft.com/office/drawing/2014/main" id="{A7C74215-BDB3-4F3B-B96C-B5CFD0666FDB}"/>
              </a:ext>
            </a:extLst>
          </p:cNvPr>
          <p:cNvSpPr/>
          <p:nvPr/>
        </p:nvSpPr>
        <p:spPr>
          <a:xfrm>
            <a:off x="8173008" y="1654481"/>
            <a:ext cx="3531671" cy="3952994"/>
          </a:xfrm>
          <a:prstGeom prst="roundRect">
            <a:avLst>
              <a:gd name="adj" fmla="val 2776"/>
            </a:avLst>
          </a:prstGeom>
          <a:solidFill>
            <a:srgbClr val="FFFFFF"/>
          </a:solidFill>
          <a:ln w="22860">
            <a:solidFill>
              <a:srgbClr val="006F4E"/>
            </a:solidFill>
            <a:prstDash val="solid"/>
          </a:ln>
        </p:spPr>
      </p:sp>
      <p:sp>
        <p:nvSpPr>
          <p:cNvPr id="18" name="Shape 12">
            <a:extLst>
              <a:ext uri="{FF2B5EF4-FFF2-40B4-BE49-F238E27FC236}">
                <a16:creationId xmlns:a16="http://schemas.microsoft.com/office/drawing/2014/main" id="{587B704B-CDAF-4BCC-B0E2-D4A4E049C639}"/>
              </a:ext>
            </a:extLst>
          </p:cNvPr>
          <p:cNvSpPr/>
          <p:nvPr/>
        </p:nvSpPr>
        <p:spPr>
          <a:xfrm>
            <a:off x="8169345" y="1634961"/>
            <a:ext cx="91440" cy="3952994"/>
          </a:xfrm>
          <a:prstGeom prst="roundRect">
            <a:avLst>
              <a:gd name="adj" fmla="val 95115"/>
            </a:avLst>
          </a:prstGeom>
          <a:solidFill>
            <a:srgbClr val="006F4E"/>
          </a:solidFill>
          <a:ln/>
        </p:spPr>
      </p:sp>
      <p:sp>
        <p:nvSpPr>
          <p:cNvPr id="19" name="Text 13">
            <a:extLst>
              <a:ext uri="{FF2B5EF4-FFF2-40B4-BE49-F238E27FC236}">
                <a16:creationId xmlns:a16="http://schemas.microsoft.com/office/drawing/2014/main" id="{C6BEEA75-A750-4086-B7ED-8BEAC8BD0FC7}"/>
              </a:ext>
            </a:extLst>
          </p:cNvPr>
          <p:cNvSpPr/>
          <p:nvPr/>
        </p:nvSpPr>
        <p:spPr>
          <a:xfrm>
            <a:off x="8479059" y="1799940"/>
            <a:ext cx="2588419" cy="323493"/>
          </a:xfrm>
          <a:prstGeom prst="rect">
            <a:avLst/>
          </a:prstGeom>
          <a:noFill/>
          <a:ln/>
        </p:spPr>
        <p:txBody>
          <a:bodyPr wrap="none" lIns="0" tIns="0" rIns="0" bIns="0" rtlCol="0" anchor="t"/>
          <a:lstStyle/>
          <a:p>
            <a:pPr marL="0" indent="0" algn="l">
              <a:lnSpc>
                <a:spcPts val="2500"/>
              </a:lnSpc>
              <a:buNone/>
            </a:pPr>
            <a:r>
              <a:rPr lang="en-US" sz="2000" dirty="0">
                <a:solidFill>
                  <a:srgbClr val="009B9D"/>
                </a:solidFill>
                <a:latin typeface="Kanit Light" pitchFamily="34" charset="0"/>
                <a:ea typeface="Kanit Light" pitchFamily="34" charset="-122"/>
                <a:cs typeface="Kanit Light" pitchFamily="34" charset="-120"/>
              </a:rPr>
              <a:t>Mortgage Solutions</a:t>
            </a:r>
            <a:endParaRPr lang="en-US" sz="2000" dirty="0"/>
          </a:p>
        </p:txBody>
      </p:sp>
      <p:sp>
        <p:nvSpPr>
          <p:cNvPr id="20" name="Text 14">
            <a:extLst>
              <a:ext uri="{FF2B5EF4-FFF2-40B4-BE49-F238E27FC236}">
                <a16:creationId xmlns:a16="http://schemas.microsoft.com/office/drawing/2014/main" id="{4FE78E72-437A-4E02-AA7E-F9F03BA8AAB5}"/>
              </a:ext>
            </a:extLst>
          </p:cNvPr>
          <p:cNvSpPr/>
          <p:nvPr/>
        </p:nvSpPr>
        <p:spPr>
          <a:xfrm>
            <a:off x="8378808" y="2209052"/>
            <a:ext cx="3061177" cy="3246868"/>
          </a:xfrm>
          <a:prstGeom prst="rect">
            <a:avLst/>
          </a:prstGeom>
          <a:noFill/>
          <a:ln/>
        </p:spPr>
        <p:txBody>
          <a:bodyPr wrap="square" lIns="0" tIns="0" rIns="0" bIns="0" rtlCol="0" anchor="t"/>
          <a:lstStyle/>
          <a:p>
            <a:pPr marL="342900" indent="-342900" algn="l">
              <a:lnSpc>
                <a:spcPts val="2450"/>
              </a:lnSpc>
              <a:buSzPct val="100000"/>
              <a:buChar char="•"/>
            </a:pPr>
            <a:r>
              <a:rPr lang="en-US" sz="1600" dirty="0">
                <a:solidFill>
                  <a:srgbClr val="2C3249"/>
                </a:solidFill>
                <a:latin typeface="Martel Sans" pitchFamily="34" charset="0"/>
                <a:ea typeface="Martel Sans" pitchFamily="34" charset="-122"/>
                <a:cs typeface="Martel Sans" pitchFamily="34" charset="-120"/>
              </a:rPr>
              <a:t>Competitive mortgage rates 1% over the lending corridor </a:t>
            </a:r>
            <a:endParaRPr lang="en-US" sz="1600" dirty="0"/>
          </a:p>
          <a:p>
            <a:pPr marL="342900" indent="-342900" algn="l">
              <a:lnSpc>
                <a:spcPts val="2450"/>
              </a:lnSpc>
              <a:buSzPct val="100000"/>
              <a:buChar char="•"/>
            </a:pPr>
            <a:r>
              <a:rPr lang="en-US" sz="1600" dirty="0">
                <a:solidFill>
                  <a:srgbClr val="2C3249"/>
                </a:solidFill>
                <a:latin typeface="Martel Sans" pitchFamily="34" charset="0"/>
                <a:ea typeface="Martel Sans" pitchFamily="34" charset="-122"/>
                <a:cs typeface="Martel Sans" pitchFamily="34" charset="-120"/>
              </a:rPr>
              <a:t>Flexible repayment terms up to 15 years </a:t>
            </a:r>
            <a:endParaRPr lang="en-US" sz="1600" dirty="0"/>
          </a:p>
          <a:p>
            <a:pPr marL="342900" indent="-342900" algn="l">
              <a:lnSpc>
                <a:spcPts val="2450"/>
              </a:lnSpc>
              <a:buSzPct val="100000"/>
              <a:buChar char="•"/>
            </a:pPr>
            <a:r>
              <a:rPr lang="en-US" sz="1600" dirty="0">
                <a:solidFill>
                  <a:srgbClr val="2C3249"/>
                </a:solidFill>
                <a:latin typeface="Martel Sans" pitchFamily="34" charset="0"/>
                <a:ea typeface="Martel Sans" pitchFamily="34" charset="-122"/>
                <a:cs typeface="Martel Sans" pitchFamily="34" charset="-120"/>
              </a:rPr>
              <a:t>Fast-track approval process for doctors</a:t>
            </a:r>
            <a:endParaRPr lang="en-US" sz="1600" dirty="0"/>
          </a:p>
          <a:p>
            <a:pPr marL="342900" indent="-342900" algn="l">
              <a:lnSpc>
                <a:spcPts val="2450"/>
              </a:lnSpc>
              <a:buSzPct val="100000"/>
              <a:buChar char="•"/>
            </a:pPr>
            <a:r>
              <a:rPr lang="en-US" sz="1600" dirty="0">
                <a:solidFill>
                  <a:srgbClr val="2C3249"/>
                </a:solidFill>
                <a:latin typeface="Martel Sans" pitchFamily="34" charset="0"/>
                <a:ea typeface="Martel Sans" pitchFamily="34" charset="-122"/>
                <a:cs typeface="Martel Sans" pitchFamily="34" charset="-120"/>
              </a:rPr>
              <a:t>Financing for residential, commercial, and administrative properties</a:t>
            </a:r>
            <a:endParaRPr lang="en-US" sz="1600" dirty="0"/>
          </a:p>
        </p:txBody>
      </p:sp>
    </p:spTree>
    <p:extLst>
      <p:ext uri="{BB962C8B-B14F-4D97-AF65-F5344CB8AC3E}">
        <p14:creationId xmlns:p14="http://schemas.microsoft.com/office/powerpoint/2010/main" val="671543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543118" y="6325216"/>
            <a:ext cx="540000"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09597"/>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fr-FR" sz="1000" b="1" i="0" u="none" strike="noStrike" kern="1200" cap="none" spc="0" normalizeH="0" baseline="0" noProof="0" dirty="0">
              <a:ln>
                <a:noFill/>
              </a:ln>
              <a:solidFill>
                <a:srgbClr val="009597"/>
              </a:solidFill>
              <a:effectLst/>
              <a:uLnTx/>
              <a:uFillTx/>
              <a:latin typeface="Arial"/>
              <a:ea typeface="+mn-ea"/>
              <a:cs typeface="+mn-cs"/>
            </a:endParaRPr>
          </a:p>
        </p:txBody>
      </p:sp>
      <p:sp>
        <p:nvSpPr>
          <p:cNvPr id="13" name="ZoneTexte 12">
            <a:extLst>
              <a:ext uri="{FF2B5EF4-FFF2-40B4-BE49-F238E27FC236}">
                <a16:creationId xmlns:a16="http://schemas.microsoft.com/office/drawing/2014/main" id="{72BC54F7-9011-4AF9-83D4-4E85DC9DCEE2}"/>
              </a:ext>
            </a:extLst>
          </p:cNvPr>
          <p:cNvSpPr txBox="1"/>
          <p:nvPr/>
        </p:nvSpPr>
        <p:spPr>
          <a:xfrm>
            <a:off x="160871" y="2339162"/>
            <a:ext cx="12031129" cy="956931"/>
          </a:xfrm>
          <a:prstGeom prst="rect">
            <a:avLst/>
          </a:prstGeom>
          <a:noFill/>
          <a:ln>
            <a:solidFill>
              <a:srgbClr val="007C8E"/>
            </a:solidFill>
            <a:prstDash val="sysDash"/>
          </a:ln>
        </p:spPr>
        <p:txBody>
          <a:bodyPr wrap="square" lIns="91440" tIns="45720" rIns="91440" bIns="45720" rtlCol="0" anchor="t">
            <a:noAutofit/>
          </a:bodyPr>
          <a:lstStyle/>
          <a:p>
            <a:pPr marL="0" marR="0" lvl="0" indent="0" algn="ctr" defTabSz="514266" rtl="0" eaLnBrk="1" fontAlgn="auto" latinLnBrk="0" hangingPunct="1">
              <a:lnSpc>
                <a:spcPct val="100000"/>
              </a:lnSpc>
              <a:spcBef>
                <a:spcPts val="0"/>
              </a:spcBef>
              <a:spcAft>
                <a:spcPts val="0"/>
              </a:spcAft>
              <a:buClrTx/>
              <a:buSzTx/>
              <a:buFontTx/>
              <a:buNone/>
              <a:tabLst/>
              <a:defRPr/>
            </a:pPr>
            <a:endParaRPr kumimoji="0" lang="en-GB" sz="1800" b="0" i="0" u="none" strike="noStrike" kern="1200" cap="all" spc="0" normalizeH="0" baseline="0" noProof="0" dirty="0">
              <a:ln>
                <a:noFill/>
              </a:ln>
              <a:solidFill>
                <a:srgbClr val="009597"/>
              </a:solidFill>
              <a:effectLst/>
              <a:uLnTx/>
              <a:uFillTx/>
              <a:latin typeface="Arial Black" panose="020B0A04020102020204" pitchFamily="34" charset="0"/>
              <a:ea typeface="+mn-ea"/>
              <a:cs typeface="Arial"/>
              <a:sym typeface="Wingdings" panose="05000000000000000000" pitchFamily="2" charset="2"/>
            </a:endParaRPr>
          </a:p>
          <a:p>
            <a:pPr marL="0" marR="0" lvl="0" indent="0" algn="ctr" defTabSz="514266" rtl="0" eaLnBrk="1" fontAlgn="auto" latinLnBrk="0" hangingPunct="1">
              <a:lnSpc>
                <a:spcPct val="100000"/>
              </a:lnSpc>
              <a:spcBef>
                <a:spcPts val="0"/>
              </a:spcBef>
              <a:spcAft>
                <a:spcPts val="0"/>
              </a:spcAft>
              <a:buClrTx/>
              <a:buSzTx/>
              <a:buFontTx/>
              <a:buNone/>
              <a:tabLst/>
              <a:defRPr/>
            </a:pPr>
            <a:r>
              <a:rPr lang="en-GB" sz="2400" cap="all" dirty="0">
                <a:solidFill>
                  <a:srgbClr val="009597"/>
                </a:solidFill>
                <a:latin typeface="Arial Black" panose="020B0A04020102020204" pitchFamily="34" charset="0"/>
                <a:cs typeface="Arial"/>
                <a:sym typeface="Wingdings" panose="05000000000000000000" pitchFamily="2" charset="2"/>
              </a:rPr>
              <a:t>4)  Improvement proposals for 2026 </a:t>
            </a:r>
          </a:p>
        </p:txBody>
      </p:sp>
    </p:spTree>
    <p:extLst>
      <p:ext uri="{BB962C8B-B14F-4D97-AF65-F5344CB8AC3E}">
        <p14:creationId xmlns:p14="http://schemas.microsoft.com/office/powerpoint/2010/main" val="3651431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0160"/>
            <a:ext cx="1218500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98911" y="804756"/>
            <a:ext cx="11653079" cy="2744341"/>
          </a:xfrm>
          <a:prstGeom prst="rect">
            <a:avLst/>
          </a:prstGeom>
        </p:spPr>
        <p:txBody>
          <a:bodyPr wrap="square">
            <a:spAutoFit/>
          </a:bodyPr>
          <a:lstStyle/>
          <a:p>
            <a:pPr marR="0" fontAlgn="auto">
              <a:lnSpc>
                <a:spcPts val="1700"/>
              </a:lnSpc>
              <a:spcBef>
                <a:spcPts val="0"/>
              </a:spcBef>
              <a:spcAft>
                <a:spcPts val="0"/>
              </a:spcAft>
              <a:buClrTx/>
              <a:buSzTx/>
              <a:tabLst/>
              <a:defRPr/>
            </a:pPr>
            <a:r>
              <a:rPr lang="en-US" sz="1200" b="1" dirty="0">
                <a:ln>
                  <a:solidFill>
                    <a:schemeClr val="bg1">
                      <a:alpha val="0"/>
                    </a:schemeClr>
                  </a:solidFill>
                </a:ln>
                <a:solidFill>
                  <a:schemeClr val="accent1">
                    <a:lumMod val="50000"/>
                  </a:schemeClr>
                </a:solidFill>
              </a:rPr>
              <a:t>Action Plan </a:t>
            </a:r>
          </a:p>
          <a:p>
            <a:pPr marL="285750" indent="-285750" defTabSz="685800">
              <a:buFont typeface="Arial" panose="020B0604020202020204" pitchFamily="34" charset="0"/>
              <a:buChar char="•"/>
            </a:pPr>
            <a:r>
              <a:rPr lang="en-GB" sz="1200" b="1" dirty="0">
                <a:solidFill>
                  <a:srgbClr val="707173"/>
                </a:solidFill>
                <a:latin typeface="Calibri" panose="020F0502020204030204" pitchFamily="34" charset="0"/>
                <a:ea typeface="Calibri" panose="020F0502020204030204" pitchFamily="34" charset="0"/>
                <a:cs typeface="Calibri" panose="020F0502020204030204" pitchFamily="34" charset="0"/>
              </a:rPr>
              <a:t>Focus on SME (upper segment), Healthcare (doctors) : </a:t>
            </a:r>
            <a:r>
              <a:rPr lang="en-GB" sz="1200" dirty="0">
                <a:solidFill>
                  <a:srgbClr val="707173"/>
                </a:solidFill>
                <a:latin typeface="Calibri" panose="020F0502020204030204" pitchFamily="34" charset="0"/>
                <a:ea typeface="Calibri" panose="020F0502020204030204" pitchFamily="34" charset="0"/>
                <a:cs typeface="Calibri" panose="020F0502020204030204" pitchFamily="34" charset="0"/>
              </a:rPr>
              <a:t>Aligning loan growth strategy with CBE SME initiative.</a:t>
            </a:r>
          </a:p>
          <a:p>
            <a:pPr marL="285750" indent="-285750" defTabSz="685800">
              <a:buFont typeface="Arial" panose="020B0604020202020204" pitchFamily="34" charset="0"/>
              <a:buChar char="•"/>
            </a:pPr>
            <a:r>
              <a:rPr lang="en-US" sz="1200" b="1" dirty="0">
                <a:solidFill>
                  <a:srgbClr val="707173"/>
                </a:solidFill>
                <a:latin typeface="Calibri" panose="020F0502020204030204" pitchFamily="34" charset="0"/>
                <a:ea typeface="Calibri" panose="020F0502020204030204" pitchFamily="34" charset="0"/>
                <a:cs typeface="Calibri" panose="020F0502020204030204" pitchFamily="34" charset="0"/>
              </a:rPr>
              <a:t>Develop specific campaigns in order to increase our commercial activities with Non borrowing clients </a:t>
            </a:r>
          </a:p>
          <a:p>
            <a:pPr marL="285750" indent="-285750" defTabSz="685800">
              <a:buFont typeface="Arial" panose="020B0604020202020204" pitchFamily="34" charset="0"/>
              <a:buChar char="•"/>
            </a:pPr>
            <a:r>
              <a:rPr lang="en-GB" sz="1200" b="1" dirty="0">
                <a:solidFill>
                  <a:srgbClr val="707173"/>
                </a:solidFill>
                <a:latin typeface="Calibri" panose="020F0502020204030204" pitchFamily="34" charset="0"/>
                <a:ea typeface="Calibri" panose="020F0502020204030204" pitchFamily="34" charset="0"/>
                <a:cs typeface="Calibri" panose="020F0502020204030204" pitchFamily="34" charset="0"/>
              </a:rPr>
              <a:t>Push product Equipment, Cross Selling with SME / Pro clients </a:t>
            </a:r>
          </a:p>
          <a:p>
            <a:pPr marL="1085850" lvl="2" indent="-171450" defTabSz="685800">
              <a:buFont typeface="Arial" panose="020B0604020202020204" pitchFamily="34" charset="0"/>
              <a:buChar char="•"/>
            </a:pPr>
            <a:r>
              <a:rPr lang="en-US" sz="1200" dirty="0">
                <a:solidFill>
                  <a:srgbClr val="707173"/>
                </a:solidFill>
                <a:latin typeface="Calibri" panose="020F0502020204030204" pitchFamily="34" charset="0"/>
                <a:ea typeface="Calibri" panose="020F0502020204030204" pitchFamily="34" charset="0"/>
                <a:cs typeface="Calibri" panose="020F0502020204030204" pitchFamily="34" charset="0"/>
              </a:rPr>
              <a:t>Start Equipping our RM’s with tablet to support working at client’s premises (Digital journey)</a:t>
            </a:r>
          </a:p>
          <a:p>
            <a:pPr marL="1085850" lvl="2" indent="-171450" defTabSz="685800">
              <a:buFont typeface="Arial" panose="020B0604020202020204" pitchFamily="34" charset="0"/>
              <a:buChar char="•"/>
            </a:pPr>
            <a:r>
              <a:rPr lang="en-GB" sz="1200" dirty="0">
                <a:solidFill>
                  <a:srgbClr val="707173"/>
                </a:solidFill>
                <a:latin typeface="Calibri" panose="020F0502020204030204" pitchFamily="34" charset="0"/>
                <a:ea typeface="Calibri" panose="020F0502020204030204" pitchFamily="34" charset="0"/>
                <a:cs typeface="Calibri" panose="020F0502020204030204" pitchFamily="34" charset="0"/>
              </a:rPr>
              <a:t>Achieve better equipment ratio by providing Trade Finance, Cash Management and e-commerce solutions</a:t>
            </a:r>
          </a:p>
          <a:p>
            <a:pPr marL="1085850" lvl="2" indent="-171450" defTabSz="685800">
              <a:buFont typeface="Arial" panose="020B0604020202020204" pitchFamily="34" charset="0"/>
              <a:buChar char="•"/>
            </a:pPr>
            <a:r>
              <a:rPr lang="en-GB" sz="1200" dirty="0">
                <a:solidFill>
                  <a:srgbClr val="707173"/>
                </a:solidFill>
                <a:latin typeface="Calibri" panose="020F0502020204030204" pitchFamily="34" charset="0"/>
                <a:ea typeface="Calibri" panose="020F0502020204030204" pitchFamily="34" charset="0"/>
                <a:cs typeface="Calibri" panose="020F0502020204030204" pitchFamily="34" charset="0"/>
              </a:rPr>
              <a:t>Evaluate possible synergies such as </a:t>
            </a:r>
            <a:r>
              <a:rPr lang="en-US" sz="1200" dirty="0">
                <a:solidFill>
                  <a:srgbClr val="707173"/>
                </a:solidFill>
                <a:latin typeface="Calibri" panose="020F0502020204030204" pitchFamily="34" charset="0"/>
                <a:ea typeface="Calibri" panose="020F0502020204030204" pitchFamily="34" charset="0"/>
                <a:cs typeface="Calibri" panose="020F0502020204030204" pitchFamily="34" charset="0"/>
              </a:rPr>
              <a:t>Blank, the CA digital App for SME which provide additional services like accounting or management control.</a:t>
            </a:r>
            <a:endParaRPr lang="en-GB" sz="1200" dirty="0">
              <a:solidFill>
                <a:srgbClr val="707173"/>
              </a:solidFill>
              <a:latin typeface="Calibri" panose="020F0502020204030204" pitchFamily="34" charset="0"/>
              <a:ea typeface="Calibri" panose="020F0502020204030204" pitchFamily="34" charset="0"/>
              <a:cs typeface="Calibri" panose="020F0502020204030204" pitchFamily="34" charset="0"/>
            </a:endParaRPr>
          </a:p>
          <a:p>
            <a:pPr marL="1085850" lvl="2" indent="-171450" defTabSz="685800">
              <a:buFont typeface="Arial" panose="020B0604020202020204" pitchFamily="34" charset="0"/>
              <a:buChar char="•"/>
            </a:pPr>
            <a:r>
              <a:rPr lang="en-GB" sz="1200" dirty="0">
                <a:solidFill>
                  <a:srgbClr val="707173"/>
                </a:solidFill>
                <a:latin typeface="Calibri" panose="020F0502020204030204" pitchFamily="34" charset="0"/>
                <a:ea typeface="Calibri" panose="020F0502020204030204" pitchFamily="34" charset="0"/>
                <a:cs typeface="Calibri" panose="020F0502020204030204" pitchFamily="34" charset="0"/>
              </a:rPr>
              <a:t>Equip existing customers under doctor programs with other bank products: investment products, Cards…</a:t>
            </a:r>
          </a:p>
          <a:p>
            <a:pPr marL="1085850" lvl="2" indent="-171450" defTabSz="685800">
              <a:buFont typeface="Arial" panose="020B0604020202020204" pitchFamily="34" charset="0"/>
              <a:buChar char="•"/>
            </a:pPr>
            <a:r>
              <a:rPr lang="en-GB" sz="1200" dirty="0">
                <a:solidFill>
                  <a:srgbClr val="707173"/>
                </a:solidFill>
                <a:latin typeface="Calibri" panose="020F0502020204030204" pitchFamily="34" charset="0"/>
                <a:ea typeface="Calibri" panose="020F0502020204030204" pitchFamily="34" charset="0"/>
                <a:cs typeface="Calibri" panose="020F0502020204030204" pitchFamily="34" charset="0"/>
              </a:rPr>
              <a:t>Develop new products/services (e.g. insurance product with our bancassurance partner)</a:t>
            </a:r>
          </a:p>
          <a:p>
            <a:pPr marL="1085850" lvl="2" indent="-171450" defTabSz="685800">
              <a:buFont typeface="Arial" panose="020B0604020202020204" pitchFamily="34" charset="0"/>
              <a:buChar char="•"/>
            </a:pPr>
            <a:r>
              <a:rPr lang="en-GB" sz="1200" dirty="0">
                <a:solidFill>
                  <a:srgbClr val="707173"/>
                </a:solidFill>
                <a:latin typeface="Calibri" panose="020F0502020204030204" pitchFamily="34" charset="0"/>
                <a:ea typeface="Calibri" panose="020F0502020204030204" pitchFamily="34" charset="0"/>
                <a:cs typeface="Calibri" panose="020F0502020204030204" pitchFamily="34" charset="0"/>
              </a:rPr>
              <a:t>Push for multiple cross-selling opportunities: Private Banking, Payroll or Leasing opportunities</a:t>
            </a:r>
          </a:p>
          <a:p>
            <a:pPr>
              <a:lnSpc>
                <a:spcPts val="1700"/>
              </a:lnSpc>
              <a:defRPr/>
            </a:pPr>
            <a:r>
              <a:rPr lang="en-US" sz="1200" b="1" dirty="0">
                <a:ln>
                  <a:solidFill>
                    <a:schemeClr val="bg1">
                      <a:alpha val="0"/>
                    </a:schemeClr>
                  </a:solidFill>
                </a:ln>
                <a:solidFill>
                  <a:schemeClr val="accent1">
                    <a:lumMod val="50000"/>
                  </a:schemeClr>
                </a:solidFill>
              </a:rPr>
              <a:t>KPIs</a:t>
            </a:r>
          </a:p>
          <a:p>
            <a:pPr marL="171450" indent="-171450">
              <a:buFont typeface="Arial" panose="020B0604020202020204" pitchFamily="34" charset="0"/>
              <a:buChar char="•"/>
              <a:defRPr/>
            </a:pPr>
            <a:r>
              <a:rPr lang="en-US" sz="1200" dirty="0">
                <a:ln>
                  <a:solidFill>
                    <a:srgbClr val="FFFFFF">
                      <a:alpha val="0"/>
                    </a:srgbClr>
                  </a:solidFill>
                </a:ln>
                <a:solidFill>
                  <a:srgbClr val="707173">
                    <a:lumMod val="75000"/>
                  </a:srgbClr>
                </a:solidFill>
                <a:latin typeface="Calibri" panose="020F0502020204030204" pitchFamily="34" charset="0"/>
                <a:ea typeface="Calibri" panose="020F0502020204030204" pitchFamily="34" charset="0"/>
                <a:cs typeface="Calibri" panose="020F0502020204030204" pitchFamily="34" charset="0"/>
              </a:rPr>
              <a:t>Annual client acquisition (borrowing and non borrowing) to </a:t>
            </a:r>
            <a:r>
              <a:rPr lang="en-US" sz="1200" b="1" dirty="0">
                <a:ln>
                  <a:solidFill>
                    <a:srgbClr val="FFFFFF">
                      <a:alpha val="0"/>
                    </a:srgbClr>
                  </a:solidFill>
                </a:ln>
                <a:solidFill>
                  <a:srgbClr val="707173">
                    <a:lumMod val="75000"/>
                  </a:srgbClr>
                </a:solidFill>
                <a:latin typeface="Calibri" panose="020F0502020204030204" pitchFamily="34" charset="0"/>
                <a:ea typeface="Calibri" panose="020F0502020204030204" pitchFamily="34" charset="0"/>
                <a:cs typeface="Calibri" panose="020F0502020204030204" pitchFamily="34" charset="0"/>
              </a:rPr>
              <a:t>reach 600 by end of 2026</a:t>
            </a:r>
          </a:p>
          <a:p>
            <a:pPr marL="171450" indent="-171450">
              <a:buFont typeface="Arial" panose="020B0604020202020204" pitchFamily="34" charset="0"/>
              <a:buChar char="•"/>
              <a:defRPr/>
            </a:pPr>
            <a:r>
              <a:rPr lang="en-US" sz="1200" dirty="0">
                <a:ln>
                  <a:solidFill>
                    <a:srgbClr val="FFFFFF">
                      <a:alpha val="0"/>
                    </a:srgbClr>
                  </a:solidFill>
                </a:ln>
                <a:solidFill>
                  <a:srgbClr val="707173">
                    <a:lumMod val="75000"/>
                  </a:srgbClr>
                </a:solidFill>
                <a:latin typeface="Calibri" panose="020F0502020204030204" pitchFamily="34" charset="0"/>
                <a:ea typeface="Calibri" panose="020F0502020204030204" pitchFamily="34" charset="0"/>
                <a:cs typeface="Calibri" panose="020F0502020204030204" pitchFamily="34" charset="0"/>
              </a:rPr>
              <a:t>Asset and Liabilities O/S to be increased </a:t>
            </a:r>
            <a:r>
              <a:rPr lang="en-US" sz="1200" b="1" dirty="0">
                <a:ln>
                  <a:solidFill>
                    <a:srgbClr val="FFFFFF">
                      <a:alpha val="0"/>
                    </a:srgbClr>
                  </a:solidFill>
                </a:ln>
                <a:solidFill>
                  <a:srgbClr val="707173">
                    <a:lumMod val="75000"/>
                  </a:srgbClr>
                </a:solidFill>
                <a:latin typeface="Calibri" panose="020F0502020204030204" pitchFamily="34" charset="0"/>
                <a:ea typeface="Calibri" panose="020F0502020204030204" pitchFamily="34" charset="0"/>
                <a:cs typeface="Calibri" panose="020F0502020204030204" pitchFamily="34" charset="0"/>
              </a:rPr>
              <a:t>by 50% </a:t>
            </a:r>
            <a:r>
              <a:rPr lang="en-US" sz="1200" dirty="0">
                <a:ln>
                  <a:solidFill>
                    <a:srgbClr val="FFFFFF">
                      <a:alpha val="0"/>
                    </a:srgbClr>
                  </a:solidFill>
                </a:ln>
                <a:solidFill>
                  <a:srgbClr val="707173">
                    <a:lumMod val="75000"/>
                  </a:srgbClr>
                </a:solidFill>
                <a:latin typeface="Calibri" panose="020F0502020204030204" pitchFamily="34" charset="0"/>
                <a:ea typeface="Calibri" panose="020F0502020204030204" pitchFamily="34" charset="0"/>
                <a:cs typeface="Calibri" panose="020F0502020204030204" pitchFamily="34" charset="0"/>
              </a:rPr>
              <a:t>by end of 2028 </a:t>
            </a:r>
          </a:p>
          <a:p>
            <a:pPr marL="171450" indent="-171450">
              <a:buFont typeface="Arial" panose="020B0604020202020204" pitchFamily="34" charset="0"/>
              <a:buChar char="•"/>
              <a:defRPr/>
            </a:pPr>
            <a:r>
              <a:rPr lang="en-US" sz="1200" dirty="0">
                <a:ln>
                  <a:solidFill>
                    <a:srgbClr val="FFFFFF">
                      <a:alpha val="0"/>
                    </a:srgbClr>
                  </a:solidFill>
                </a:ln>
                <a:solidFill>
                  <a:srgbClr val="707173">
                    <a:lumMod val="75000"/>
                  </a:srgbClr>
                </a:solidFill>
                <a:latin typeface="Calibri" panose="020F0502020204030204" pitchFamily="34" charset="0"/>
                <a:ea typeface="Calibri" panose="020F0502020204030204" pitchFamily="34" charset="0"/>
                <a:cs typeface="Calibri" panose="020F0502020204030204" pitchFamily="34" charset="0"/>
              </a:rPr>
              <a:t>To reach </a:t>
            </a:r>
            <a:r>
              <a:rPr lang="en-US" sz="1200" b="1" dirty="0">
                <a:ln>
                  <a:solidFill>
                    <a:srgbClr val="FFFFFF">
                      <a:alpha val="0"/>
                    </a:srgbClr>
                  </a:solidFill>
                </a:ln>
                <a:solidFill>
                  <a:srgbClr val="707173">
                    <a:lumMod val="75000"/>
                  </a:srgbClr>
                </a:solidFill>
                <a:latin typeface="Calibri" panose="020F0502020204030204" pitchFamily="34" charset="0"/>
                <a:ea typeface="Calibri" panose="020F0502020204030204" pitchFamily="34" charset="0"/>
                <a:cs typeface="Calibri" panose="020F0502020204030204" pitchFamily="34" charset="0"/>
              </a:rPr>
              <a:t>65% digitally active customers</a:t>
            </a:r>
          </a:p>
        </p:txBody>
      </p:sp>
      <p:sp>
        <p:nvSpPr>
          <p:cNvPr id="18" name="TextBox 17"/>
          <p:cNvSpPr txBox="1"/>
          <p:nvPr/>
        </p:nvSpPr>
        <p:spPr>
          <a:xfrm>
            <a:off x="811764" y="130638"/>
            <a:ext cx="10133329" cy="461665"/>
          </a:xfrm>
          <a:prstGeom prst="rect">
            <a:avLst/>
          </a:prstGeom>
          <a:solidFill>
            <a:srgbClr val="0066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solidFill>
                    <a:srgbClr val="FFFFFF">
                      <a:alpha val="0"/>
                    </a:srgbClr>
                  </a:solidFill>
                </a:ln>
                <a:solidFill>
                  <a:srgbClr val="FFFFFF"/>
                </a:solidFill>
                <a:effectLst/>
                <a:uLnTx/>
                <a:uFillTx/>
                <a:latin typeface="Century Gothic" panose="020B0502020202020204" pitchFamily="34" charset="0"/>
                <a:ea typeface="+mn-ea"/>
                <a:cs typeface="+mn-cs"/>
              </a:rPr>
              <a:t>SMEs / Pros’ Growth and Development</a:t>
            </a:r>
          </a:p>
        </p:txBody>
      </p:sp>
      <p:sp>
        <p:nvSpPr>
          <p:cNvPr id="7" name="Rounded Rectangle 6">
            <a:extLst>
              <a:ext uri="{FF2B5EF4-FFF2-40B4-BE49-F238E27FC236}">
                <a16:creationId xmlns:a16="http://schemas.microsoft.com/office/drawing/2014/main" id="{B10A8916-197F-47C1-9309-06C818AB7EDD}"/>
              </a:ext>
            </a:extLst>
          </p:cNvPr>
          <p:cNvSpPr/>
          <p:nvPr/>
        </p:nvSpPr>
        <p:spPr>
          <a:xfrm>
            <a:off x="645553" y="617405"/>
            <a:ext cx="11567160" cy="325054"/>
          </a:xfrm>
          <a:prstGeom prst="roundRect">
            <a:avLst/>
          </a:prstGeom>
          <a:noFill/>
          <a:ln w="9525">
            <a:noFill/>
            <a:prstDash val="sysDot"/>
          </a:ln>
        </p:spPr>
        <p:style>
          <a:lnRef idx="2">
            <a:schemeClr val="accent1"/>
          </a:lnRef>
          <a:fillRef idx="1">
            <a:schemeClr val="lt1"/>
          </a:fillRef>
          <a:effectRef idx="0">
            <a:schemeClr val="accent1"/>
          </a:effectRef>
          <a:fontRef idx="minor">
            <a:schemeClr val="dk1"/>
          </a:fontRef>
        </p:style>
        <p:txBody>
          <a:bodyPr wrap="square" anchor="ctr" anchorCtr="0">
            <a:spAutoFit/>
          </a:bodyPr>
          <a:lstStyle/>
          <a:p>
            <a:pPr lvl="0">
              <a:lnSpc>
                <a:spcPts val="1700"/>
              </a:lnSpc>
              <a:defRPr/>
            </a:pPr>
            <a:r>
              <a:rPr lang="en-US" sz="1300" b="1" dirty="0">
                <a:solidFill>
                  <a:schemeClr val="bg2"/>
                </a:solidFill>
              </a:rPr>
              <a:t>SME / Health sector : To continue the sustainable growth by providing quality advise to our clients, enriching our offers and investing in Digital.</a:t>
            </a:r>
          </a:p>
        </p:txBody>
      </p:sp>
      <p:sp>
        <p:nvSpPr>
          <p:cNvPr id="8" name="Rounded Rectangle 7">
            <a:extLst>
              <a:ext uri="{FF2B5EF4-FFF2-40B4-BE49-F238E27FC236}">
                <a16:creationId xmlns:a16="http://schemas.microsoft.com/office/drawing/2014/main" id="{B10A8916-197F-47C1-9309-06C818AB7EDD}"/>
              </a:ext>
            </a:extLst>
          </p:cNvPr>
          <p:cNvSpPr/>
          <p:nvPr/>
        </p:nvSpPr>
        <p:spPr>
          <a:xfrm>
            <a:off x="633017" y="3401828"/>
            <a:ext cx="11260072" cy="325054"/>
          </a:xfrm>
          <a:prstGeom prst="roundRect">
            <a:avLst/>
          </a:prstGeom>
          <a:noFill/>
          <a:ln w="9525">
            <a:noFill/>
            <a:prstDash val="sysDot"/>
          </a:ln>
        </p:spPr>
        <p:style>
          <a:lnRef idx="2">
            <a:schemeClr val="accent1"/>
          </a:lnRef>
          <a:fillRef idx="1">
            <a:schemeClr val="lt1"/>
          </a:fillRef>
          <a:effectRef idx="0">
            <a:schemeClr val="accent1"/>
          </a:effectRef>
          <a:fontRef idx="minor">
            <a:schemeClr val="dk1"/>
          </a:fontRef>
        </p:style>
        <p:txBody>
          <a:bodyPr wrap="square" anchor="ctr" anchorCtr="0">
            <a:spAutoFit/>
          </a:bodyPr>
          <a:lstStyle/>
          <a:p>
            <a:pPr>
              <a:lnSpc>
                <a:spcPts val="1700"/>
              </a:lnSpc>
              <a:defRPr/>
            </a:pPr>
            <a:r>
              <a:rPr lang="en-US" sz="1300" b="1" dirty="0">
                <a:solidFill>
                  <a:schemeClr val="bg2"/>
                </a:solidFill>
              </a:rPr>
              <a:t>Agri sector : To be recognized as a credible player for our expertise-based approach, dedicated offerings &amp; quality advice</a:t>
            </a:r>
          </a:p>
        </p:txBody>
      </p:sp>
      <p:sp>
        <p:nvSpPr>
          <p:cNvPr id="2" name="Rectangle 1"/>
          <p:cNvSpPr/>
          <p:nvPr/>
        </p:nvSpPr>
        <p:spPr>
          <a:xfrm>
            <a:off x="298912" y="3637895"/>
            <a:ext cx="11819418" cy="2710999"/>
          </a:xfrm>
          <a:prstGeom prst="rect">
            <a:avLst/>
          </a:prstGeom>
        </p:spPr>
        <p:txBody>
          <a:bodyPr wrap="square">
            <a:spAutoFit/>
          </a:bodyPr>
          <a:lstStyle/>
          <a:p>
            <a:pPr lvl="0">
              <a:lnSpc>
                <a:spcPts val="1700"/>
              </a:lnSpc>
              <a:defRPr/>
            </a:pPr>
            <a:r>
              <a:rPr lang="en-US" sz="1200" b="1" dirty="0">
                <a:ln>
                  <a:solidFill>
                    <a:srgbClr val="FFFFFF">
                      <a:alpha val="0"/>
                    </a:srgbClr>
                  </a:solidFill>
                </a:ln>
                <a:solidFill>
                  <a:schemeClr val="accent1">
                    <a:lumMod val="50000"/>
                  </a:schemeClr>
                </a:solidFill>
              </a:rPr>
              <a:t>Action Plan </a:t>
            </a:r>
          </a:p>
          <a:p>
            <a:pPr marL="285750" indent="-285750">
              <a:buFont typeface="Arial" panose="020B0604020202020204" pitchFamily="34" charset="0"/>
              <a:buChar char="•"/>
              <a:defRPr/>
            </a:pPr>
            <a:r>
              <a:rPr lang="en-GB" sz="1200" b="1" dirty="0">
                <a:solidFill>
                  <a:srgbClr val="707173"/>
                </a:solidFill>
                <a:latin typeface="Calibri" panose="020F0502020204030204" pitchFamily="34" charset="0"/>
                <a:ea typeface="Calibri" panose="020F0502020204030204" pitchFamily="34" charset="0"/>
                <a:cs typeface="Calibri" panose="020F0502020204030204" pitchFamily="34" charset="0"/>
              </a:rPr>
              <a:t>Develop CAE’s Agri Finance Business :</a:t>
            </a:r>
            <a:r>
              <a:rPr lang="en-GB" sz="1200" dirty="0">
                <a:solidFill>
                  <a:srgbClr val="707173"/>
                </a:solidFill>
                <a:latin typeface="Calibri" panose="020F0502020204030204" pitchFamily="34" charset="0"/>
                <a:ea typeface="Calibri" panose="020F0502020204030204" pitchFamily="34" charset="0"/>
                <a:cs typeface="Calibri" panose="020F0502020204030204" pitchFamily="34" charset="0"/>
              </a:rPr>
              <a:t> targeting the upper segment (selected Agri sectors, exporters) as per recent approved strategy.</a:t>
            </a:r>
          </a:p>
          <a:p>
            <a:pPr marL="1200150" lvl="2" indent="-285750">
              <a:buFont typeface="Arial" panose="020B0604020202020204" pitchFamily="34" charset="0"/>
              <a:buChar char="•"/>
              <a:defRPr/>
            </a:pPr>
            <a:r>
              <a:rPr lang="en-GB" sz="1200" dirty="0">
                <a:solidFill>
                  <a:srgbClr val="707173"/>
                </a:solidFill>
                <a:latin typeface="Calibri" panose="020F0502020204030204" pitchFamily="34" charset="0"/>
                <a:ea typeface="Calibri" panose="020F0502020204030204" pitchFamily="34" charset="0"/>
                <a:cs typeface="Calibri" panose="020F0502020204030204" pitchFamily="34" charset="0"/>
              </a:rPr>
              <a:t>Increase the number of our dedicated front line team &amp; </a:t>
            </a:r>
            <a:r>
              <a:rPr lang="en-US" sz="1200" dirty="0">
                <a:solidFill>
                  <a:srgbClr val="707173"/>
                </a:solidFill>
                <a:latin typeface="Calibri" panose="020F0502020204030204" pitchFamily="34" charset="0"/>
                <a:ea typeface="Calibri" panose="020F0502020204030204" pitchFamily="34" charset="0"/>
                <a:cs typeface="Calibri" panose="020F0502020204030204" pitchFamily="34" charset="0"/>
              </a:rPr>
              <a:t>develop, improve the specific agricultural knowledge of our RMs and other stakeholders </a:t>
            </a:r>
          </a:p>
          <a:p>
            <a:pPr marL="1200150" lvl="2" indent="-285750">
              <a:buFont typeface="Arial" panose="020B0604020202020204" pitchFamily="34" charset="0"/>
              <a:buChar char="•"/>
              <a:defRPr/>
            </a:pPr>
            <a:r>
              <a:rPr lang="en-GB" sz="1200" dirty="0">
                <a:solidFill>
                  <a:srgbClr val="707173"/>
                </a:solidFill>
                <a:latin typeface="Calibri" panose="020F0502020204030204" pitchFamily="34" charset="0"/>
                <a:ea typeface="Calibri" panose="020F0502020204030204" pitchFamily="34" charset="0"/>
                <a:cs typeface="Calibri" panose="020F0502020204030204" pitchFamily="34" charset="0"/>
              </a:rPr>
              <a:t>Start Equipping our RM’s with tablet to support working at client’s farms (Digital journey)</a:t>
            </a:r>
          </a:p>
          <a:p>
            <a:pPr marL="1200150" lvl="2" indent="-285750">
              <a:buFont typeface="Arial" panose="020B0604020202020204" pitchFamily="34" charset="0"/>
              <a:buChar char="•"/>
              <a:defRPr/>
            </a:pPr>
            <a:r>
              <a:rPr lang="en-GB" sz="1200" dirty="0">
                <a:solidFill>
                  <a:srgbClr val="707173"/>
                </a:solidFill>
                <a:latin typeface="Calibri" panose="020F0502020204030204" pitchFamily="34" charset="0"/>
                <a:ea typeface="Calibri" panose="020F0502020204030204" pitchFamily="34" charset="0"/>
                <a:cs typeface="Calibri" panose="020F0502020204030204" pitchFamily="34" charset="0"/>
              </a:rPr>
              <a:t>Built a communication plan directed to Farmers, Agri entities and Agri Professional Association (Including Fairs, Social Media, Event supported by Group experts)</a:t>
            </a:r>
          </a:p>
          <a:p>
            <a:pPr marL="285750" indent="-285750" defTabSz="685800">
              <a:buFont typeface="Arial" panose="020B0604020202020204" pitchFamily="34" charset="0"/>
              <a:buChar char="•"/>
            </a:pPr>
            <a:r>
              <a:rPr lang="en-GB" sz="1200" b="1" dirty="0">
                <a:solidFill>
                  <a:srgbClr val="707173"/>
                </a:solidFill>
                <a:latin typeface="Calibri" panose="020F0502020204030204" pitchFamily="34" charset="0"/>
                <a:ea typeface="Calibri" panose="020F0502020204030204" pitchFamily="34" charset="0"/>
                <a:cs typeface="Calibri" panose="020F0502020204030204" pitchFamily="34" charset="0"/>
              </a:rPr>
              <a:t>Focus well structured Farms for lending and commercial activities </a:t>
            </a:r>
          </a:p>
          <a:p>
            <a:pPr marL="1085850" lvl="2" indent="-171450" defTabSz="685800">
              <a:buFont typeface="Arial" panose="020B0604020202020204" pitchFamily="34" charset="0"/>
              <a:buChar char="•"/>
            </a:pPr>
            <a:r>
              <a:rPr lang="en-GB" sz="1200" dirty="0">
                <a:solidFill>
                  <a:srgbClr val="707173"/>
                </a:solidFill>
                <a:latin typeface="Calibri" panose="020F0502020204030204" pitchFamily="34" charset="0"/>
                <a:ea typeface="Calibri" panose="020F0502020204030204" pitchFamily="34" charset="0"/>
                <a:cs typeface="Calibri" panose="020F0502020204030204" pitchFamily="34" charset="0"/>
              </a:rPr>
              <a:t>Leveraging on Group Expertise and Brand </a:t>
            </a:r>
          </a:p>
          <a:p>
            <a:pPr marL="1085850" lvl="2" indent="-171450" defTabSz="685800">
              <a:buFont typeface="Arial" panose="020B0604020202020204" pitchFamily="34" charset="0"/>
              <a:buChar char="•"/>
            </a:pPr>
            <a:r>
              <a:rPr lang="en-GB" sz="1200" dirty="0">
                <a:solidFill>
                  <a:srgbClr val="707173"/>
                </a:solidFill>
                <a:latin typeface="Calibri" panose="020F0502020204030204" pitchFamily="34" charset="0"/>
                <a:ea typeface="Calibri" panose="020F0502020204030204" pitchFamily="34" charset="0"/>
                <a:cs typeface="Calibri" panose="020F0502020204030204" pitchFamily="34" charset="0"/>
              </a:rPr>
              <a:t>Developing Green Finance solutions as a driver for loan growth &amp; TF activities to support our exporters </a:t>
            </a:r>
          </a:p>
          <a:p>
            <a:pPr marL="285750" indent="-285750" defTabSz="685800">
              <a:buFont typeface="Arial" panose="020B0604020202020204" pitchFamily="34" charset="0"/>
              <a:buChar char="•"/>
            </a:pPr>
            <a:r>
              <a:rPr lang="en-US" sz="1200" b="1" dirty="0">
                <a:solidFill>
                  <a:srgbClr val="707173"/>
                </a:solidFill>
                <a:latin typeface="Calibri" panose="020F0502020204030204" pitchFamily="34" charset="0"/>
                <a:ea typeface="Calibri" panose="020F0502020204030204" pitchFamily="34" charset="0"/>
                <a:cs typeface="Calibri" panose="020F0502020204030204" pitchFamily="34" charset="0"/>
              </a:rPr>
              <a:t>Implement dedicated commercial campaigns in order to increase our client base and market awareness </a:t>
            </a:r>
          </a:p>
          <a:p>
            <a:pPr marL="1200150" lvl="2" indent="-285750" defTabSz="685800">
              <a:buFont typeface="Arial" panose="020B0604020202020204" pitchFamily="34" charset="0"/>
              <a:buChar char="•"/>
            </a:pPr>
            <a:r>
              <a:rPr lang="en-US" sz="1200" dirty="0">
                <a:latin typeface="Calibri" panose="020F0502020204030204" pitchFamily="34" charset="0"/>
                <a:ea typeface="Calibri" panose="020F0502020204030204" pitchFamily="34" charset="0"/>
              </a:rPr>
              <a:t>Sign cooperation agreement with some partners [manufacturers or dealers of tractors, milking machine, irrigation and renewable energy equipment and Processing companies] in order to accelerate acquisition of  the targeted customers. </a:t>
            </a:r>
            <a:endParaRPr lang="en-US" sz="1200" b="1" dirty="0">
              <a:solidFill>
                <a:srgbClr val="707173"/>
              </a:solidFill>
              <a:latin typeface="Calibri" panose="020F0502020204030204" pitchFamily="34" charset="0"/>
              <a:ea typeface="Calibri" panose="020F0502020204030204" pitchFamily="34" charset="0"/>
              <a:cs typeface="Calibri" panose="020F0502020204030204" pitchFamily="34" charset="0"/>
            </a:endParaRPr>
          </a:p>
          <a:p>
            <a:pPr marL="285750" indent="-285750" defTabSz="685800">
              <a:buFont typeface="Arial" panose="020B0604020202020204" pitchFamily="34" charset="0"/>
              <a:buChar char="•"/>
            </a:pPr>
            <a:r>
              <a:rPr lang="en-GB" sz="1200" b="1" dirty="0">
                <a:solidFill>
                  <a:srgbClr val="707173"/>
                </a:solidFill>
                <a:latin typeface="Calibri" panose="020F0502020204030204" pitchFamily="34" charset="0"/>
                <a:ea typeface="Calibri" panose="020F0502020204030204" pitchFamily="34" charset="0"/>
                <a:cs typeface="Calibri" panose="020F0502020204030204" pitchFamily="34" charset="0"/>
              </a:rPr>
              <a:t>Push on added value product equipment, Digital, PB, Leasing, </a:t>
            </a:r>
          </a:p>
          <a:p>
            <a:pPr>
              <a:defRPr/>
            </a:pPr>
            <a:r>
              <a:rPr lang="en-US" sz="1200" b="1" dirty="0">
                <a:ln>
                  <a:solidFill>
                    <a:srgbClr val="FFFFFF">
                      <a:alpha val="0"/>
                    </a:srgbClr>
                  </a:solidFill>
                </a:ln>
                <a:solidFill>
                  <a:srgbClr val="707173">
                    <a:lumMod val="75000"/>
                  </a:srgbClr>
                </a:solidFill>
              </a:rPr>
              <a:t>KPIs</a:t>
            </a:r>
          </a:p>
          <a:p>
            <a:pPr marL="171450" indent="-171450">
              <a:buFont typeface="Arial" panose="020B0604020202020204" pitchFamily="34" charset="0"/>
              <a:buChar char="•"/>
              <a:defRPr/>
            </a:pPr>
            <a:r>
              <a:rPr lang="en-US" sz="1200" dirty="0">
                <a:ln>
                  <a:solidFill>
                    <a:srgbClr val="FFFFFF">
                      <a:alpha val="0"/>
                    </a:srgbClr>
                  </a:solidFill>
                </a:ln>
                <a:solidFill>
                  <a:srgbClr val="707173">
                    <a:lumMod val="75000"/>
                  </a:srgbClr>
                </a:solidFill>
                <a:latin typeface="Calibri" panose="020F0502020204030204" pitchFamily="34" charset="0"/>
                <a:ea typeface="Calibri" panose="020F0502020204030204" pitchFamily="34" charset="0"/>
                <a:cs typeface="Calibri" panose="020F0502020204030204" pitchFamily="34" charset="0"/>
              </a:rPr>
              <a:t>Agri: reach a portfolio of </a:t>
            </a:r>
            <a:r>
              <a:rPr lang="en-US" sz="1200" b="1" dirty="0">
                <a:ln>
                  <a:solidFill>
                    <a:srgbClr val="FFFFFF">
                      <a:alpha val="0"/>
                    </a:srgbClr>
                  </a:solidFill>
                </a:ln>
                <a:solidFill>
                  <a:srgbClr val="707173">
                    <a:lumMod val="75000"/>
                  </a:srgbClr>
                </a:solidFill>
                <a:latin typeface="Calibri" panose="020F0502020204030204" pitchFamily="34" charset="0"/>
                <a:ea typeface="Calibri" panose="020F0502020204030204" pitchFamily="34" charset="0"/>
                <a:cs typeface="Calibri" panose="020F0502020204030204" pitchFamily="34" charset="0"/>
              </a:rPr>
              <a:t>250 clients </a:t>
            </a:r>
            <a:r>
              <a:rPr lang="en-US" sz="1200" dirty="0">
                <a:ln>
                  <a:solidFill>
                    <a:srgbClr val="FFFFFF">
                      <a:alpha val="0"/>
                    </a:srgbClr>
                  </a:solidFill>
                </a:ln>
                <a:solidFill>
                  <a:srgbClr val="707173">
                    <a:lumMod val="75000"/>
                  </a:srgbClr>
                </a:solidFill>
                <a:latin typeface="Calibri" panose="020F0502020204030204" pitchFamily="34" charset="0"/>
                <a:ea typeface="Calibri" panose="020F0502020204030204" pitchFamily="34" charset="0"/>
                <a:cs typeface="Calibri" panose="020F0502020204030204" pitchFamily="34" charset="0"/>
              </a:rPr>
              <a:t>in the farming industry which will generate a total </a:t>
            </a:r>
            <a:r>
              <a:rPr lang="en-US" sz="1200" b="1" dirty="0">
                <a:ln>
                  <a:solidFill>
                    <a:srgbClr val="FFFFFF">
                      <a:alpha val="0"/>
                    </a:srgbClr>
                  </a:solidFill>
                </a:ln>
                <a:solidFill>
                  <a:srgbClr val="707173">
                    <a:lumMod val="75000"/>
                  </a:srgbClr>
                </a:solidFill>
                <a:latin typeface="Calibri" panose="020F0502020204030204" pitchFamily="34" charset="0"/>
                <a:ea typeface="Calibri" panose="020F0502020204030204" pitchFamily="34" charset="0"/>
                <a:cs typeface="Calibri" panose="020F0502020204030204" pitchFamily="34" charset="0"/>
              </a:rPr>
              <a:t>NBI &gt; 300 Mio EGP</a:t>
            </a:r>
          </a:p>
        </p:txBody>
      </p:sp>
    </p:spTree>
    <p:extLst>
      <p:ext uri="{BB962C8B-B14F-4D97-AF65-F5344CB8AC3E}">
        <p14:creationId xmlns:p14="http://schemas.microsoft.com/office/powerpoint/2010/main" val="3507663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326819-49A0-498D-836D-529165050869}"/>
              </a:ext>
            </a:extLst>
          </p:cNvPr>
          <p:cNvSpPr/>
          <p:nvPr/>
        </p:nvSpPr>
        <p:spPr>
          <a:xfrm>
            <a:off x="91440" y="152054"/>
            <a:ext cx="11541760" cy="4372992"/>
          </a:xfrm>
          <a:prstGeom prst="rect">
            <a:avLst/>
          </a:prstGeom>
        </p:spPr>
        <p:txBody>
          <a:bodyPr wrap="square">
            <a:spAutoFit/>
          </a:bodyPr>
          <a:lstStyle/>
          <a:p>
            <a:pPr marL="180975" lvl="1" indent="-180975">
              <a:lnSpc>
                <a:spcPct val="150000"/>
              </a:lnSpc>
              <a:spcBef>
                <a:spcPts val="300"/>
              </a:spcBef>
              <a:buClr>
                <a:schemeClr val="accent1"/>
              </a:buClr>
              <a:buFont typeface="Arial" panose="020B0604020202020204" pitchFamily="34" charset="0"/>
              <a:buChar char="•"/>
            </a:pPr>
            <a:r>
              <a:rPr lang="en-US" b="1" u="sng" dirty="0">
                <a:solidFill>
                  <a:srgbClr val="009B9D"/>
                </a:solidFill>
                <a:latin typeface="Kanit Light" pitchFamily="34" charset="0"/>
                <a:ea typeface="Kanit Light" pitchFamily="34" charset="-122"/>
              </a:rPr>
              <a:t>CAE Strategy: </a:t>
            </a:r>
          </a:p>
          <a:p>
            <a:pPr marL="221792" lvl="1" indent="-244933">
              <a:lnSpc>
                <a:spcPct val="150000"/>
              </a:lnSpc>
              <a:spcBef>
                <a:spcPts val="300"/>
              </a:spcBef>
              <a:buClr>
                <a:schemeClr val="accent1"/>
              </a:buClr>
              <a:buFont typeface="Arial" panose="020B0604020202020204" pitchFamily="34" charset="0"/>
              <a:buChar char="•"/>
            </a:pPr>
            <a:r>
              <a:rPr lang="en-US" sz="1429" dirty="0">
                <a:solidFill>
                  <a:srgbClr val="000000"/>
                </a:solidFill>
                <a:latin typeface="Martel Sans"/>
                <a:ea typeface="Calibri" panose="020F0502020204030204" pitchFamily="34" charset="0"/>
                <a:cs typeface="Calibri" panose="020F0502020204030204" pitchFamily="34" charset="0"/>
              </a:rPr>
              <a:t>Growing our Assets Portfolio capitalizing on our dedicated team and existing initiatives:</a:t>
            </a:r>
          </a:p>
          <a:p>
            <a:pPr marL="678992" lvl="2" indent="-244933">
              <a:lnSpc>
                <a:spcPct val="150000"/>
              </a:lnSpc>
              <a:spcBef>
                <a:spcPts val="300"/>
              </a:spcBef>
              <a:buClr>
                <a:schemeClr val="accent1"/>
              </a:buClr>
              <a:buFont typeface="Arial" panose="020B0604020202020204" pitchFamily="34" charset="0"/>
              <a:buChar char="•"/>
            </a:pPr>
            <a:r>
              <a:rPr lang="en-US" sz="1429" dirty="0">
                <a:solidFill>
                  <a:srgbClr val="000000"/>
                </a:solidFill>
                <a:latin typeface="Martel Sans"/>
                <a:ea typeface="Calibri" panose="020F0502020204030204" pitchFamily="34" charset="0"/>
                <a:cs typeface="Calibri" panose="020F0502020204030204" pitchFamily="34" charset="0"/>
              </a:rPr>
              <a:t>5% CBE and 15% MOF</a:t>
            </a:r>
          </a:p>
          <a:p>
            <a:pPr marL="678992" lvl="2" indent="-244933">
              <a:lnSpc>
                <a:spcPct val="150000"/>
              </a:lnSpc>
              <a:spcBef>
                <a:spcPts val="300"/>
              </a:spcBef>
              <a:buClr>
                <a:schemeClr val="accent1"/>
              </a:buClr>
              <a:buFont typeface="Arial" panose="020B0604020202020204" pitchFamily="34" charset="0"/>
              <a:buChar char="•"/>
            </a:pPr>
            <a:r>
              <a:rPr lang="en-US" sz="1429" dirty="0">
                <a:solidFill>
                  <a:srgbClr val="000000"/>
                </a:solidFill>
                <a:latin typeface="Martel Sans"/>
                <a:ea typeface="Calibri" panose="020F0502020204030204" pitchFamily="34" charset="0"/>
                <a:cs typeface="Calibri" panose="020F0502020204030204" pitchFamily="34" charset="0"/>
              </a:rPr>
              <a:t>EBRD and Leasing solutions</a:t>
            </a:r>
          </a:p>
          <a:p>
            <a:pPr marL="678992" lvl="2" indent="-244933">
              <a:lnSpc>
                <a:spcPct val="150000"/>
              </a:lnSpc>
              <a:spcBef>
                <a:spcPts val="300"/>
              </a:spcBef>
              <a:buClr>
                <a:schemeClr val="accent1"/>
              </a:buClr>
              <a:buFont typeface="Arial" panose="020B0604020202020204" pitchFamily="34" charset="0"/>
              <a:buChar char="•"/>
            </a:pPr>
            <a:r>
              <a:rPr lang="en-US" sz="1429" dirty="0">
                <a:solidFill>
                  <a:srgbClr val="000000"/>
                </a:solidFill>
                <a:latin typeface="Martel Sans"/>
                <a:ea typeface="Calibri" panose="020F0502020204030204" pitchFamily="34" charset="0"/>
                <a:cs typeface="Calibri" panose="020F0502020204030204" pitchFamily="34" charset="0"/>
              </a:rPr>
              <a:t>Update the existing 2 programs WC &amp; TF with few amendments to be re-launches on Q2 2026</a:t>
            </a:r>
          </a:p>
          <a:p>
            <a:pPr marL="678992" lvl="2" indent="-244933">
              <a:lnSpc>
                <a:spcPct val="150000"/>
              </a:lnSpc>
              <a:spcBef>
                <a:spcPts val="300"/>
              </a:spcBef>
              <a:buClr>
                <a:schemeClr val="accent1"/>
              </a:buClr>
              <a:buFont typeface="Arial" panose="020B0604020202020204" pitchFamily="34" charset="0"/>
              <a:buChar char="•"/>
            </a:pPr>
            <a:r>
              <a:rPr lang="en-US" sz="1429" dirty="0">
                <a:solidFill>
                  <a:srgbClr val="000000"/>
                </a:solidFill>
                <a:latin typeface="Martel Sans"/>
                <a:ea typeface="Calibri" panose="020F0502020204030204" pitchFamily="34" charset="0"/>
                <a:cs typeface="Calibri" panose="020F0502020204030204" pitchFamily="34" charset="0"/>
              </a:rPr>
              <a:t>Working on 2 new programs which support the SME direction for financing E-Gov payment and E-Commerce.</a:t>
            </a:r>
          </a:p>
          <a:p>
            <a:pPr marL="678992" lvl="2" indent="-244933">
              <a:lnSpc>
                <a:spcPct val="150000"/>
              </a:lnSpc>
              <a:spcBef>
                <a:spcPts val="300"/>
              </a:spcBef>
              <a:buClr>
                <a:schemeClr val="accent1"/>
              </a:buClr>
              <a:buFont typeface="Arial" panose="020B0604020202020204" pitchFamily="34" charset="0"/>
              <a:buChar char="•"/>
              <a:defRPr/>
            </a:pPr>
            <a:r>
              <a:rPr lang="en-US" sz="1429" dirty="0">
                <a:solidFill>
                  <a:srgbClr val="000000"/>
                </a:solidFill>
                <a:latin typeface="Martel Sans"/>
                <a:ea typeface="Calibri" panose="020F0502020204030204" pitchFamily="34" charset="0"/>
                <a:cs typeface="Calibri" panose="020F0502020204030204" pitchFamily="34" charset="0"/>
              </a:rPr>
              <a:t>Working on a specific program </a:t>
            </a:r>
            <a:r>
              <a:rPr lang="en-US" sz="1429" dirty="0">
                <a:solidFill>
                  <a:srgbClr val="000000"/>
                </a:solidFill>
                <a:latin typeface="Martel Sans"/>
                <a:ea typeface="Calibri" panose="020F0502020204030204" pitchFamily="34" charset="0"/>
                <a:cs typeface="Calibri" panose="020F0502020204030204" pitchFamily="34" charset="0"/>
                <a:sym typeface="Wingdings" panose="05000000000000000000" pitchFamily="2" charset="2"/>
              </a:rPr>
              <a:t>to start target the health sector from other angels which is the Medical Entities Facility Program (Hospital, Medical Labs,..</a:t>
            </a:r>
            <a:r>
              <a:rPr lang="en-US" sz="1429" dirty="0" err="1">
                <a:solidFill>
                  <a:srgbClr val="000000"/>
                </a:solidFill>
                <a:latin typeface="Martel Sans"/>
                <a:ea typeface="Calibri" panose="020F0502020204030204" pitchFamily="34" charset="0"/>
                <a:cs typeface="Calibri" panose="020F0502020204030204" pitchFamily="34" charset="0"/>
                <a:sym typeface="Wingdings" panose="05000000000000000000" pitchFamily="2" charset="2"/>
              </a:rPr>
              <a:t>etc</a:t>
            </a:r>
            <a:r>
              <a:rPr lang="en-US" sz="1429" dirty="0">
                <a:solidFill>
                  <a:srgbClr val="000000"/>
                </a:solidFill>
                <a:latin typeface="Martel Sans"/>
                <a:ea typeface="Calibri" panose="020F0502020204030204" pitchFamily="34" charset="0"/>
                <a:cs typeface="Calibri" panose="020F0502020204030204" pitchFamily="34" charset="0"/>
                <a:sym typeface="Wingdings" panose="05000000000000000000" pitchFamily="2" charset="2"/>
              </a:rPr>
              <a:t>.) with bigger tickets Size and different Parameters.</a:t>
            </a:r>
            <a:endParaRPr lang="en-US" sz="1429" dirty="0">
              <a:solidFill>
                <a:srgbClr val="000000"/>
              </a:solidFill>
              <a:latin typeface="Martel Sans"/>
              <a:ea typeface="Calibri" panose="020F0502020204030204" pitchFamily="34" charset="0"/>
              <a:cs typeface="Calibri" panose="020F0502020204030204" pitchFamily="34" charset="0"/>
            </a:endParaRPr>
          </a:p>
          <a:p>
            <a:pPr marL="678992" lvl="2" indent="-244933">
              <a:lnSpc>
                <a:spcPct val="150000"/>
              </a:lnSpc>
              <a:spcBef>
                <a:spcPts val="300"/>
              </a:spcBef>
              <a:buClr>
                <a:schemeClr val="accent1"/>
              </a:buClr>
              <a:buFont typeface="Arial" panose="020B0604020202020204" pitchFamily="34" charset="0"/>
              <a:buChar char="•"/>
            </a:pPr>
            <a:r>
              <a:rPr lang="en-US" sz="1429" dirty="0">
                <a:solidFill>
                  <a:srgbClr val="000000"/>
                </a:solidFill>
                <a:latin typeface="Martel Sans"/>
                <a:ea typeface="Calibri" panose="020F0502020204030204" pitchFamily="34" charset="0"/>
                <a:cs typeface="Calibri" panose="020F0502020204030204" pitchFamily="34" charset="0"/>
              </a:rPr>
              <a:t>Capitalize on the restructuring of the Agri Team targeting large segment customers under Agri / </a:t>
            </a:r>
            <a:r>
              <a:rPr lang="en-US" sz="1429" dirty="0" err="1">
                <a:solidFill>
                  <a:srgbClr val="000000"/>
                </a:solidFill>
                <a:latin typeface="Martel Sans"/>
                <a:ea typeface="Calibri" panose="020F0502020204030204" pitchFamily="34" charset="0"/>
                <a:cs typeface="Calibri" panose="020F0502020204030204" pitchFamily="34" charset="0"/>
              </a:rPr>
              <a:t>Agro</a:t>
            </a:r>
            <a:r>
              <a:rPr lang="en-US" sz="1429" dirty="0">
                <a:solidFill>
                  <a:srgbClr val="000000"/>
                </a:solidFill>
                <a:latin typeface="Martel Sans"/>
                <a:ea typeface="Calibri" panose="020F0502020204030204" pitchFamily="34" charset="0"/>
                <a:cs typeface="Calibri" panose="020F0502020204030204" pitchFamily="34" charset="0"/>
              </a:rPr>
              <a:t> Business Line</a:t>
            </a:r>
          </a:p>
          <a:p>
            <a:endParaRPr lang="en-US" sz="500" b="1" dirty="0">
              <a:solidFill>
                <a:srgbClr val="000000"/>
              </a:solidFill>
              <a:latin typeface="Martel Sans"/>
              <a:ea typeface="Calibri" panose="020F0502020204030204" pitchFamily="34" charset="0"/>
              <a:cs typeface="Calibri" panose="020F0502020204030204" pitchFamily="34" charset="0"/>
            </a:endParaRPr>
          </a:p>
          <a:p>
            <a:pPr marL="244933" indent="-244933">
              <a:buFont typeface="Arial" panose="020B0604020202020204" pitchFamily="34" charset="0"/>
              <a:buChar char="•"/>
            </a:pPr>
            <a:r>
              <a:rPr lang="en-US" sz="1429" dirty="0">
                <a:solidFill>
                  <a:srgbClr val="000000"/>
                </a:solidFill>
                <a:latin typeface="Martel Sans"/>
                <a:ea typeface="Calibri" panose="020F0502020204030204" pitchFamily="34" charset="0"/>
                <a:cs typeface="Calibri" panose="020F0502020204030204" pitchFamily="34" charset="0"/>
              </a:rPr>
              <a:t>Different partnerships that cover different customers needs as below:</a:t>
            </a:r>
          </a:p>
          <a:p>
            <a:pPr marL="628989" lvl="1" indent="-244933">
              <a:buFont typeface="Arial" panose="020B0604020202020204" pitchFamily="34" charset="0"/>
              <a:buChar char="•"/>
            </a:pPr>
            <a:r>
              <a:rPr lang="en-US" sz="1429" b="1" dirty="0">
                <a:solidFill>
                  <a:srgbClr val="000000"/>
                </a:solidFill>
                <a:latin typeface="Martel Sans"/>
                <a:ea typeface="Calibri" panose="020F0502020204030204" pitchFamily="34" charset="0"/>
                <a:cs typeface="Calibri" panose="020F0502020204030204" pitchFamily="34" charset="0"/>
              </a:rPr>
              <a:t>EBRD</a:t>
            </a:r>
            <a:r>
              <a:rPr lang="en-US" sz="1429" dirty="0">
                <a:solidFill>
                  <a:srgbClr val="000000"/>
                </a:solidFill>
                <a:latin typeface="Martel Sans"/>
                <a:ea typeface="Calibri" panose="020F0502020204030204" pitchFamily="34" charset="0"/>
                <a:cs typeface="Calibri" panose="020F0502020204030204" pitchFamily="34" charset="0"/>
              </a:rPr>
              <a:t> partnership with CAE (GEEF) which aim to support the green finance lending for </a:t>
            </a:r>
            <a:r>
              <a:rPr lang="en-US" sz="1429" dirty="0" err="1">
                <a:solidFill>
                  <a:srgbClr val="000000"/>
                </a:solidFill>
                <a:latin typeface="Martel Sans"/>
                <a:ea typeface="Calibri" panose="020F0502020204030204" pitchFamily="34" charset="0"/>
                <a:cs typeface="Calibri" panose="020F0502020204030204" pitchFamily="34" charset="0"/>
              </a:rPr>
              <a:t>agri</a:t>
            </a:r>
            <a:r>
              <a:rPr lang="en-US" sz="1429" dirty="0">
                <a:solidFill>
                  <a:srgbClr val="000000"/>
                </a:solidFill>
                <a:latin typeface="Martel Sans"/>
                <a:ea typeface="Calibri" panose="020F0502020204030204" pitchFamily="34" charset="0"/>
                <a:cs typeface="Calibri" panose="020F0502020204030204" pitchFamily="34" charset="0"/>
              </a:rPr>
              <a:t> sector.</a:t>
            </a:r>
          </a:p>
          <a:p>
            <a:pPr marL="628989" lvl="1" indent="-244933">
              <a:buFont typeface="Arial" panose="020B0604020202020204" pitchFamily="34" charset="0"/>
              <a:buChar char="•"/>
            </a:pPr>
            <a:r>
              <a:rPr lang="en-US" sz="1429" b="1" dirty="0">
                <a:solidFill>
                  <a:srgbClr val="000000"/>
                </a:solidFill>
                <a:latin typeface="Martel Sans"/>
                <a:ea typeface="Calibri" panose="020F0502020204030204" pitchFamily="34" charset="0"/>
                <a:cs typeface="Calibri" panose="020F0502020204030204" pitchFamily="34" charset="0"/>
              </a:rPr>
              <a:t>ADP</a:t>
            </a:r>
            <a:r>
              <a:rPr lang="en-US" sz="1429" dirty="0">
                <a:solidFill>
                  <a:srgbClr val="000000"/>
                </a:solidFill>
                <a:latin typeface="Martel Sans"/>
                <a:ea typeface="Calibri" panose="020F0502020204030204" pitchFamily="34" charset="0"/>
                <a:cs typeface="Calibri" panose="020F0502020204030204" pitchFamily="34" charset="0"/>
              </a:rPr>
              <a:t> (Agriculture development program) with a very competitive rates  from (8.5% -11.5%)signed and live for agriculture sector that help us to serve our customers with competitive edge</a:t>
            </a:r>
          </a:p>
        </p:txBody>
      </p:sp>
      <p:sp>
        <p:nvSpPr>
          <p:cNvPr id="8" name="Rectangle 7">
            <a:extLst>
              <a:ext uri="{FF2B5EF4-FFF2-40B4-BE49-F238E27FC236}">
                <a16:creationId xmlns:a16="http://schemas.microsoft.com/office/drawing/2014/main" id="{467808FE-9C50-4A14-A5C5-B10A3F3E437F}"/>
              </a:ext>
            </a:extLst>
          </p:cNvPr>
          <p:cNvSpPr/>
          <p:nvPr/>
        </p:nvSpPr>
        <p:spPr>
          <a:xfrm>
            <a:off x="690880" y="4088763"/>
            <a:ext cx="10657839" cy="312265"/>
          </a:xfrm>
          <a:prstGeom prst="rect">
            <a:avLst/>
          </a:prstGeom>
        </p:spPr>
        <p:txBody>
          <a:bodyPr wrap="square">
            <a:spAutoFit/>
          </a:bodyPr>
          <a:lstStyle/>
          <a:p>
            <a:r>
              <a:rPr lang="en-US" sz="1429" dirty="0">
                <a:solidFill>
                  <a:srgbClr val="000000"/>
                </a:solidFill>
                <a:latin typeface="Martel Sans"/>
                <a:ea typeface="Calibri" panose="020F0502020204030204" pitchFamily="34" charset="0"/>
                <a:cs typeface="Calibri" panose="020F0502020204030204" pitchFamily="34" charset="0"/>
              </a:rPr>
              <a:t>.</a:t>
            </a:r>
          </a:p>
        </p:txBody>
      </p:sp>
      <p:sp>
        <p:nvSpPr>
          <p:cNvPr id="9" name="Titre 2">
            <a:extLst>
              <a:ext uri="{FF2B5EF4-FFF2-40B4-BE49-F238E27FC236}">
                <a16:creationId xmlns:a16="http://schemas.microsoft.com/office/drawing/2014/main" id="{AE2D1F65-C9A6-45D3-A825-64FC81AB1211}"/>
              </a:ext>
            </a:extLst>
          </p:cNvPr>
          <p:cNvSpPr txBox="1">
            <a:spLocks/>
          </p:cNvSpPr>
          <p:nvPr/>
        </p:nvSpPr>
        <p:spPr>
          <a:xfrm>
            <a:off x="1185512" y="148528"/>
            <a:ext cx="8048888" cy="373146"/>
          </a:xfrm>
          <a:prstGeom prst="rect">
            <a:avLst/>
          </a:prstGeom>
        </p:spPr>
        <p:txBody>
          <a:bodyPr>
            <a:normAutofit/>
          </a:bodyPr>
          <a:lstStyle>
            <a:lvl1pPr algn="l" defTabSz="914400" rtl="0" eaLnBrk="1" latinLnBrk="0" hangingPunct="1">
              <a:lnSpc>
                <a:spcPct val="85000"/>
              </a:lnSpc>
              <a:spcBef>
                <a:spcPct val="0"/>
              </a:spcBef>
              <a:buNone/>
              <a:defRPr sz="3000" b="1" kern="1200" cap="all" baseline="0">
                <a:solidFill>
                  <a:schemeClr val="bg2"/>
                </a:solidFill>
                <a:latin typeface="+mj-lt"/>
                <a:ea typeface="+mj-ea"/>
                <a:cs typeface="+mj-cs"/>
              </a:defRPr>
            </a:lvl1pPr>
          </a:lstStyle>
          <a:p>
            <a:pPr>
              <a:defRPr/>
            </a:pPr>
            <a:endParaRPr lang="en-US" sz="2000" u="sng" dirty="0">
              <a:latin typeface="Calibri" panose="020F0502020204030204" pitchFamily="34" charset="0"/>
              <a:ea typeface="Calibri" panose="020F0502020204030204" pitchFamily="34" charset="0"/>
              <a:cs typeface="Calibri" panose="020F0502020204030204" pitchFamily="34" charset="0"/>
            </a:endParaRPr>
          </a:p>
        </p:txBody>
      </p:sp>
      <p:sp>
        <p:nvSpPr>
          <p:cNvPr id="10" name="Espace réservé du numéro de diapositive 4">
            <a:extLst>
              <a:ext uri="{FF2B5EF4-FFF2-40B4-BE49-F238E27FC236}">
                <a16:creationId xmlns:a16="http://schemas.microsoft.com/office/drawing/2014/main" id="{83A08DF8-26D3-4E5F-A544-DFFCE8062C6F}"/>
              </a:ext>
            </a:extLst>
          </p:cNvPr>
          <p:cNvSpPr>
            <a:spLocks noGrp="1"/>
          </p:cNvSpPr>
          <p:nvPr>
            <p:ph type="sldNum" sz="quarter" idx="12"/>
          </p:nvPr>
        </p:nvSpPr>
        <p:spPr>
          <a:xfrm>
            <a:off x="543118" y="6325216"/>
            <a:ext cx="540000"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09597"/>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fr-FR" sz="1000" b="1" i="0" u="none" strike="noStrike" kern="1200" cap="none" spc="0" normalizeH="0" baseline="0" noProof="0" dirty="0">
              <a:ln>
                <a:noFill/>
              </a:ln>
              <a:solidFill>
                <a:srgbClr val="009597"/>
              </a:solidFill>
              <a:effectLst/>
              <a:uLnTx/>
              <a:uFillTx/>
              <a:latin typeface="Arial"/>
              <a:ea typeface="+mn-ea"/>
              <a:cs typeface="+mn-cs"/>
            </a:endParaRPr>
          </a:p>
        </p:txBody>
      </p:sp>
    </p:spTree>
    <p:extLst>
      <p:ext uri="{BB962C8B-B14F-4D97-AF65-F5344CB8AC3E}">
        <p14:creationId xmlns:p14="http://schemas.microsoft.com/office/powerpoint/2010/main" val="204950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94719A5-1DF3-4435-B60E-5BA65CBA7219}"/>
              </a:ext>
            </a:extLst>
          </p:cNvPr>
          <p:cNvGraphicFramePr/>
          <p:nvPr>
            <p:extLst>
              <p:ext uri="{D42A27DB-BD31-4B8C-83A1-F6EECF244321}">
                <p14:modId xmlns:p14="http://schemas.microsoft.com/office/powerpoint/2010/main" val="1483157273"/>
              </p:ext>
            </p:extLst>
          </p:nvPr>
        </p:nvGraphicFramePr>
        <p:xfrm>
          <a:off x="1265748" y="1894997"/>
          <a:ext cx="9660504" cy="4138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E2A83F03-C280-4696-89B0-6D2B53CF54FB}"/>
              </a:ext>
            </a:extLst>
          </p:cNvPr>
          <p:cNvSpPr/>
          <p:nvPr/>
        </p:nvSpPr>
        <p:spPr>
          <a:xfrm>
            <a:off x="1185512" y="676622"/>
            <a:ext cx="9660505" cy="1238544"/>
          </a:xfrm>
          <a:prstGeom prst="rect">
            <a:avLst/>
          </a:prstGeom>
          <a:ln>
            <a:noFill/>
          </a:ln>
        </p:spPr>
        <p:txBody>
          <a:bodyPr wrap="square">
            <a:spAutoFit/>
          </a:bodyPr>
          <a:lstStyle/>
          <a:p>
            <a:pPr marL="197410" lvl="2" algn="just" defTabSz="778803">
              <a:lnSpc>
                <a:spcPct val="150000"/>
              </a:lnSpc>
            </a:pPr>
            <a:r>
              <a:rPr lang="en-GB" sz="1714" dirty="0">
                <a:solidFill>
                  <a:srgbClr val="000000"/>
                </a:solidFill>
                <a:latin typeface="Martel Sans"/>
                <a:ea typeface="Calibri" panose="020F0502020204030204" pitchFamily="34" charset="0"/>
                <a:cs typeface="Calibri" panose="020F0502020204030204" pitchFamily="34" charset="0"/>
              </a:rPr>
              <a:t>CA Egypt MFIs Portfolio managed by SME LOB, consists of </a:t>
            </a:r>
            <a:r>
              <a:rPr lang="en-GB" sz="1714" b="1" dirty="0">
                <a:solidFill>
                  <a:srgbClr val="000000"/>
                </a:solidFill>
                <a:latin typeface="Martel Sans"/>
                <a:ea typeface="Calibri" panose="020F0502020204030204" pitchFamily="34" charset="0"/>
                <a:cs typeface="Calibri" panose="020F0502020204030204" pitchFamily="34" charset="0"/>
              </a:rPr>
              <a:t>5</a:t>
            </a:r>
            <a:r>
              <a:rPr lang="en-GB" sz="1714" dirty="0">
                <a:solidFill>
                  <a:srgbClr val="000000"/>
                </a:solidFill>
                <a:latin typeface="Martel Sans"/>
                <a:ea typeface="Calibri" panose="020F0502020204030204" pitchFamily="34" charset="0"/>
                <a:cs typeface="Calibri" panose="020F0502020204030204" pitchFamily="34" charset="0"/>
              </a:rPr>
              <a:t> clients (borrowing) and contributing in total SME LOB deposits by </a:t>
            </a:r>
            <a:r>
              <a:rPr lang="en-GB" sz="1714" b="1" dirty="0">
                <a:solidFill>
                  <a:srgbClr val="000000"/>
                </a:solidFill>
                <a:latin typeface="Martel Sans"/>
                <a:ea typeface="Calibri" panose="020F0502020204030204" pitchFamily="34" charset="0"/>
                <a:cs typeface="Calibri" panose="020F0502020204030204" pitchFamily="34" charset="0"/>
              </a:rPr>
              <a:t>0.4%</a:t>
            </a:r>
            <a:r>
              <a:rPr lang="en-GB" sz="1714" dirty="0">
                <a:solidFill>
                  <a:srgbClr val="000000"/>
                </a:solidFill>
                <a:latin typeface="Martel Sans"/>
                <a:ea typeface="Calibri" panose="020F0502020204030204" pitchFamily="34" charset="0"/>
                <a:cs typeface="Calibri" panose="020F0502020204030204" pitchFamily="34" charset="0"/>
              </a:rPr>
              <a:t>, assets by </a:t>
            </a:r>
            <a:r>
              <a:rPr lang="en-GB" sz="1714" b="1" dirty="0">
                <a:solidFill>
                  <a:srgbClr val="000000"/>
                </a:solidFill>
                <a:latin typeface="Martel Sans"/>
                <a:ea typeface="Calibri" panose="020F0502020204030204" pitchFamily="34" charset="0"/>
                <a:cs typeface="Calibri" panose="020F0502020204030204" pitchFamily="34" charset="0"/>
              </a:rPr>
              <a:t>25%</a:t>
            </a:r>
            <a:r>
              <a:rPr lang="en-GB" sz="1714" dirty="0">
                <a:solidFill>
                  <a:srgbClr val="000000"/>
                </a:solidFill>
                <a:latin typeface="Martel Sans"/>
                <a:ea typeface="Calibri" panose="020F0502020204030204" pitchFamily="34" charset="0"/>
                <a:cs typeface="Calibri" panose="020F0502020204030204" pitchFamily="34" charset="0"/>
              </a:rPr>
              <a:t>, NBI by </a:t>
            </a:r>
            <a:r>
              <a:rPr lang="en-GB" sz="1714" b="1" dirty="0">
                <a:solidFill>
                  <a:srgbClr val="000000"/>
                </a:solidFill>
                <a:latin typeface="Martel Sans"/>
                <a:ea typeface="Calibri" panose="020F0502020204030204" pitchFamily="34" charset="0"/>
                <a:cs typeface="Calibri" panose="020F0502020204030204" pitchFamily="34" charset="0"/>
              </a:rPr>
              <a:t>2%</a:t>
            </a:r>
            <a:r>
              <a:rPr lang="en-GB" sz="1714" dirty="0">
                <a:solidFill>
                  <a:srgbClr val="000000"/>
                </a:solidFill>
                <a:latin typeface="Martel Sans"/>
                <a:ea typeface="Calibri" panose="020F0502020204030204" pitchFamily="34" charset="0"/>
                <a:cs typeface="Calibri" panose="020F0502020204030204" pitchFamily="34" charset="0"/>
              </a:rPr>
              <a:t>, LCY inflows by </a:t>
            </a:r>
            <a:r>
              <a:rPr lang="en-GB" sz="1714" b="1" dirty="0">
                <a:solidFill>
                  <a:srgbClr val="000000"/>
                </a:solidFill>
                <a:latin typeface="Martel Sans"/>
                <a:ea typeface="Calibri" panose="020F0502020204030204" pitchFamily="34" charset="0"/>
                <a:cs typeface="Calibri" panose="020F0502020204030204" pitchFamily="34" charset="0"/>
              </a:rPr>
              <a:t>1%</a:t>
            </a:r>
            <a:r>
              <a:rPr lang="en-GB" sz="1714" dirty="0">
                <a:solidFill>
                  <a:srgbClr val="000000"/>
                </a:solidFill>
                <a:latin typeface="Martel Sans"/>
                <a:ea typeface="Calibri" panose="020F0502020204030204" pitchFamily="34" charset="0"/>
                <a:cs typeface="Calibri" panose="020F0502020204030204" pitchFamily="34" charset="0"/>
              </a:rPr>
              <a:t>, FCY inflows by </a:t>
            </a:r>
            <a:r>
              <a:rPr lang="en-GB" sz="1714" b="1" dirty="0">
                <a:solidFill>
                  <a:srgbClr val="000000"/>
                </a:solidFill>
                <a:latin typeface="Martel Sans"/>
                <a:ea typeface="Calibri" panose="020F0502020204030204" pitchFamily="34" charset="0"/>
                <a:cs typeface="Calibri" panose="020F0502020204030204" pitchFamily="34" charset="0"/>
              </a:rPr>
              <a:t>0%</a:t>
            </a:r>
            <a:r>
              <a:rPr lang="en-GB" sz="1714" dirty="0">
                <a:solidFill>
                  <a:srgbClr val="000000"/>
                </a:solidFill>
                <a:latin typeface="Martel Sans"/>
                <a:ea typeface="Calibri" panose="020F0502020204030204" pitchFamily="34" charset="0"/>
                <a:cs typeface="Calibri" panose="020F0502020204030204" pitchFamily="34" charset="0"/>
              </a:rPr>
              <a:t> and trade finance by </a:t>
            </a:r>
            <a:r>
              <a:rPr lang="en-GB" sz="1714" b="1" dirty="0">
                <a:solidFill>
                  <a:srgbClr val="000000"/>
                </a:solidFill>
                <a:latin typeface="Martel Sans"/>
                <a:ea typeface="Calibri" panose="020F0502020204030204" pitchFamily="34" charset="0"/>
                <a:cs typeface="Calibri" panose="020F0502020204030204" pitchFamily="34" charset="0"/>
              </a:rPr>
              <a:t>0% - </a:t>
            </a:r>
            <a:r>
              <a:rPr lang="en-GB" sz="1714" dirty="0">
                <a:solidFill>
                  <a:srgbClr val="000000"/>
                </a:solidFill>
                <a:latin typeface="Martel Sans"/>
                <a:ea typeface="Calibri" panose="020F0502020204030204" pitchFamily="34" charset="0"/>
                <a:cs typeface="Calibri" panose="020F0502020204030204" pitchFamily="34" charset="0"/>
              </a:rPr>
              <a:t>while maintaining </a:t>
            </a:r>
            <a:r>
              <a:rPr lang="en-GB" sz="1714" b="1" dirty="0">
                <a:solidFill>
                  <a:srgbClr val="000000"/>
                </a:solidFill>
                <a:latin typeface="Martel Sans"/>
                <a:ea typeface="Calibri" panose="020F0502020204030204" pitchFamily="34" charset="0"/>
                <a:cs typeface="Calibri" panose="020F0502020204030204" pitchFamily="34" charset="0"/>
              </a:rPr>
              <a:t>0</a:t>
            </a:r>
            <a:r>
              <a:rPr lang="en-GB" sz="1714" dirty="0">
                <a:solidFill>
                  <a:srgbClr val="000000"/>
                </a:solidFill>
                <a:latin typeface="Martel Sans"/>
                <a:ea typeface="Calibri" panose="020F0502020204030204" pitchFamily="34" charset="0"/>
                <a:cs typeface="Calibri" panose="020F0502020204030204" pitchFamily="34" charset="0"/>
              </a:rPr>
              <a:t> active payroll agreements for </a:t>
            </a:r>
            <a:r>
              <a:rPr lang="en-GB" sz="1714" b="1" dirty="0">
                <a:solidFill>
                  <a:srgbClr val="000000"/>
                </a:solidFill>
                <a:latin typeface="Martel Sans"/>
                <a:ea typeface="Calibri" panose="020F0502020204030204" pitchFamily="34" charset="0"/>
                <a:cs typeface="Calibri" panose="020F0502020204030204" pitchFamily="34" charset="0"/>
              </a:rPr>
              <a:t>0</a:t>
            </a:r>
            <a:r>
              <a:rPr lang="en-GB" sz="1714" dirty="0">
                <a:solidFill>
                  <a:srgbClr val="000000"/>
                </a:solidFill>
                <a:latin typeface="Martel Sans"/>
                <a:ea typeface="Calibri" panose="020F0502020204030204" pitchFamily="34" charset="0"/>
                <a:cs typeface="Calibri" panose="020F0502020204030204" pitchFamily="34" charset="0"/>
              </a:rPr>
              <a:t> employees.</a:t>
            </a:r>
          </a:p>
        </p:txBody>
      </p:sp>
      <p:sp>
        <p:nvSpPr>
          <p:cNvPr id="9" name="Titre 2">
            <a:extLst>
              <a:ext uri="{FF2B5EF4-FFF2-40B4-BE49-F238E27FC236}">
                <a16:creationId xmlns:a16="http://schemas.microsoft.com/office/drawing/2014/main" id="{C27832DA-8F1D-4583-B4C0-BA0D5D4FDB95}"/>
              </a:ext>
            </a:extLst>
          </p:cNvPr>
          <p:cNvSpPr txBox="1">
            <a:spLocks/>
          </p:cNvSpPr>
          <p:nvPr/>
        </p:nvSpPr>
        <p:spPr>
          <a:xfrm>
            <a:off x="1185512" y="148528"/>
            <a:ext cx="8048888" cy="373146"/>
          </a:xfrm>
          <a:prstGeom prst="rect">
            <a:avLst/>
          </a:prstGeom>
        </p:spPr>
        <p:txBody>
          <a:bodyPr>
            <a:normAutofit/>
          </a:bodyPr>
          <a:lstStyle>
            <a:lvl1pPr algn="l" defTabSz="914400" rtl="0" eaLnBrk="1" latinLnBrk="0" hangingPunct="1">
              <a:lnSpc>
                <a:spcPct val="85000"/>
              </a:lnSpc>
              <a:spcBef>
                <a:spcPct val="0"/>
              </a:spcBef>
              <a:buNone/>
              <a:defRPr sz="3000" b="1" kern="1200" cap="all" baseline="0">
                <a:solidFill>
                  <a:schemeClr val="bg2"/>
                </a:solidFill>
                <a:latin typeface="+mj-lt"/>
                <a:ea typeface="+mj-ea"/>
                <a:cs typeface="+mj-cs"/>
              </a:defRPr>
            </a:lvl1pPr>
          </a:lstStyle>
          <a:p>
            <a:pPr>
              <a:defRPr/>
            </a:pPr>
            <a:r>
              <a:rPr lang="en-US" sz="2000" u="sng" dirty="0">
                <a:solidFill>
                  <a:srgbClr val="009597"/>
                </a:solidFill>
                <a:latin typeface="Arial Black" panose="020B0A04020102020204" pitchFamily="34" charset="0"/>
                <a:ea typeface="+mn-ea"/>
                <a:cs typeface="Arial"/>
              </a:rPr>
              <a:t>CA Egypt – MFIs Portfolio</a:t>
            </a:r>
          </a:p>
        </p:txBody>
      </p:sp>
      <p:sp>
        <p:nvSpPr>
          <p:cNvPr id="7" name="Espace réservé du numéro de diapositive 4">
            <a:extLst>
              <a:ext uri="{FF2B5EF4-FFF2-40B4-BE49-F238E27FC236}">
                <a16:creationId xmlns:a16="http://schemas.microsoft.com/office/drawing/2014/main" id="{9219FCA8-1176-4719-A260-DF75C19C159E}"/>
              </a:ext>
            </a:extLst>
          </p:cNvPr>
          <p:cNvSpPr>
            <a:spLocks noGrp="1"/>
          </p:cNvSpPr>
          <p:nvPr>
            <p:ph type="sldNum" sz="quarter" idx="12"/>
          </p:nvPr>
        </p:nvSpPr>
        <p:spPr>
          <a:xfrm>
            <a:off x="543118" y="6325216"/>
            <a:ext cx="540000"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09597"/>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fr-FR" sz="1000" b="1" i="0" u="none" strike="noStrike" kern="1200" cap="none" spc="0" normalizeH="0" baseline="0" noProof="0" dirty="0">
              <a:ln>
                <a:noFill/>
              </a:ln>
              <a:solidFill>
                <a:srgbClr val="009597"/>
              </a:solidFill>
              <a:effectLst/>
              <a:uLnTx/>
              <a:uFillTx/>
              <a:latin typeface="Arial"/>
              <a:ea typeface="+mn-ea"/>
              <a:cs typeface="+mn-cs"/>
            </a:endParaRPr>
          </a:p>
        </p:txBody>
      </p:sp>
    </p:spTree>
    <p:extLst>
      <p:ext uri="{BB962C8B-B14F-4D97-AF65-F5344CB8AC3E}">
        <p14:creationId xmlns:p14="http://schemas.microsoft.com/office/powerpoint/2010/main" val="258681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9"/>
          <p:cNvSpPr>
            <a:spLocks noGrp="1"/>
          </p:cNvSpPr>
          <p:nvPr>
            <p:ph type="sldNum" sz="quarter" idx="4"/>
          </p:nvPr>
        </p:nvSpPr>
        <p:spPr/>
        <p:txBody>
          <a:bodyPr/>
          <a:lstStyle/>
          <a:p>
            <a:fld id="{C70FABBA-02DF-4A9E-92FC-1792F7C8A55B}" type="slidenum">
              <a:rPr lang="en-US" noProof="0" smtClean="0"/>
              <a:pPr/>
              <a:t>3</a:t>
            </a:fld>
            <a:endParaRPr lang="en-US" noProof="0"/>
          </a:p>
        </p:txBody>
      </p:sp>
      <p:sp>
        <p:nvSpPr>
          <p:cNvPr id="23" name="Titre 16"/>
          <p:cNvSpPr>
            <a:spLocks noGrp="1"/>
          </p:cNvSpPr>
          <p:nvPr>
            <p:ph type="title"/>
          </p:nvPr>
        </p:nvSpPr>
        <p:spPr>
          <a:xfrm>
            <a:off x="614323" y="277913"/>
            <a:ext cx="8489038" cy="685297"/>
          </a:xfrm>
        </p:spPr>
        <p:txBody>
          <a:bodyPr/>
          <a:lstStyle/>
          <a:p>
            <a:r>
              <a:rPr lang="en-US" dirty="0">
                <a:solidFill>
                  <a:srgbClr val="009899"/>
                </a:solidFill>
                <a:latin typeface="CREDIT AGRICOLE GROUP"/>
              </a:rPr>
              <a:t>CRÉDIT AGRICOLE EGYPT</a:t>
            </a:r>
            <a:br>
              <a:rPr lang="en-US" dirty="0">
                <a:solidFill>
                  <a:srgbClr val="009899"/>
                </a:solidFill>
                <a:latin typeface="CREDIT AGRICOLE GROUP"/>
              </a:rPr>
            </a:br>
            <a:r>
              <a:rPr lang="en-US" sz="2000" dirty="0">
                <a:solidFill>
                  <a:srgbClr val="67838B"/>
                </a:solidFill>
              </a:rPr>
              <a:t>Fact sheet as of June 2025</a:t>
            </a:r>
            <a:endParaRPr lang="en-US" sz="1600" b="1" dirty="0">
              <a:solidFill>
                <a:schemeClr val="bg2">
                  <a:lumMod val="25000"/>
                </a:schemeClr>
              </a:solidFill>
              <a:latin typeface="+mn-lt"/>
              <a:ea typeface="+mn-ea"/>
              <a:cs typeface="+mn-cs"/>
            </a:endParaRPr>
          </a:p>
        </p:txBody>
      </p:sp>
      <p:sp>
        <p:nvSpPr>
          <p:cNvPr id="24" name="Zone de texte 2"/>
          <p:cNvSpPr txBox="1">
            <a:spLocks noChangeArrowheads="1"/>
          </p:cNvSpPr>
          <p:nvPr/>
        </p:nvSpPr>
        <p:spPr bwMode="auto">
          <a:xfrm>
            <a:off x="5003543" y="6612996"/>
            <a:ext cx="6684498" cy="345287"/>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08080"/>
                </a:solidFill>
                <a:effectLst/>
                <a:uLnTx/>
                <a:uFillTx/>
                <a:latin typeface="Arial Narrow"/>
                <a:ea typeface="SimSun"/>
                <a:cs typeface="Arial"/>
              </a:rPr>
              <a:t>This document is at the recipient attention only. Any duplication or diffusion is strictly forbidden.</a:t>
            </a:r>
            <a:endParaRPr kumimoji="0" lang="fr-FR" sz="1200" b="0" i="0" u="none" strike="noStrike" kern="1200" cap="none" spc="0" normalizeH="0" baseline="0" noProof="0" dirty="0">
              <a:ln>
                <a:noFill/>
              </a:ln>
              <a:solidFill>
                <a:prstClr val="black"/>
              </a:solidFill>
              <a:effectLst/>
              <a:uLnTx/>
              <a:uFillTx/>
              <a:latin typeface="Times New Roman"/>
              <a:ea typeface="SimSun"/>
              <a:cs typeface="+mn-cs"/>
            </a:endParaRPr>
          </a:p>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900" b="0" i="0" u="none" strike="noStrike" kern="1200" cap="none" spc="0" normalizeH="0" baseline="0" noProof="0" dirty="0">
                <a:ln>
                  <a:noFill/>
                </a:ln>
                <a:solidFill>
                  <a:srgbClr val="808080"/>
                </a:solidFill>
                <a:effectLst/>
                <a:uLnTx/>
                <a:uFillTx/>
                <a:latin typeface="Arial Narrow"/>
                <a:ea typeface="Calibri"/>
                <a:cs typeface="Arial"/>
              </a:rPr>
              <a:t> </a:t>
            </a:r>
            <a:endParaRPr kumimoji="0" lang="fr-FR" sz="1100" b="0" i="0" u="none" strike="noStrike" kern="1200" cap="none" spc="0" normalizeH="0" baseline="0" noProof="0" dirty="0">
              <a:ln>
                <a:noFill/>
              </a:ln>
              <a:solidFill>
                <a:prstClr val="black"/>
              </a:solidFill>
              <a:effectLst/>
              <a:uLnTx/>
              <a:uFillTx/>
              <a:latin typeface="Arial Narrow"/>
              <a:ea typeface="Calibri"/>
              <a:cs typeface="Arial"/>
            </a:endParaRPr>
          </a:p>
        </p:txBody>
      </p:sp>
      <p:pic>
        <p:nvPicPr>
          <p:cNvPr id="27" name="Picture 26">
            <a:extLst>
              <a:ext uri="{FF2B5EF4-FFF2-40B4-BE49-F238E27FC236}">
                <a16:creationId xmlns:a16="http://schemas.microsoft.com/office/drawing/2014/main" id="{9026A1DB-8BD2-4F33-B2E5-5C3202A030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6975" y="1014979"/>
            <a:ext cx="8638050" cy="4828042"/>
          </a:xfrm>
          <a:prstGeom prst="rect">
            <a:avLst/>
          </a:prstGeom>
        </p:spPr>
      </p:pic>
      <p:sp>
        <p:nvSpPr>
          <p:cNvPr id="28" name="TextBox 27">
            <a:extLst>
              <a:ext uri="{FF2B5EF4-FFF2-40B4-BE49-F238E27FC236}">
                <a16:creationId xmlns:a16="http://schemas.microsoft.com/office/drawing/2014/main" id="{11BC0307-E15A-4733-89CA-CBE090B8C4BE}"/>
              </a:ext>
            </a:extLst>
          </p:cNvPr>
          <p:cNvSpPr txBox="1"/>
          <p:nvPr/>
        </p:nvSpPr>
        <p:spPr>
          <a:xfrm>
            <a:off x="2617854" y="1314170"/>
            <a:ext cx="3161150" cy="738664"/>
          </a:xfrm>
          <a:prstGeom prst="rect">
            <a:avLst/>
          </a:prstGeom>
          <a:noFill/>
        </p:spPr>
        <p:txBody>
          <a:bodyPr wrap="square" rtlCol="0">
            <a:spAutoFit/>
          </a:bodyPr>
          <a:lstStyle/>
          <a:p>
            <a:pPr algn="ctr"/>
            <a:r>
              <a:rPr lang="en-US" sz="1400" b="1" dirty="0">
                <a:solidFill>
                  <a:schemeClr val="bg2">
                    <a:lumMod val="25000"/>
                  </a:schemeClr>
                </a:solidFill>
              </a:rPr>
              <a:t>Innovative &amp; award-winning,</a:t>
            </a:r>
          </a:p>
          <a:p>
            <a:pPr algn="ctr"/>
            <a:r>
              <a:rPr lang="en-US" sz="1400" b="1" dirty="0">
                <a:solidFill>
                  <a:schemeClr val="bg2">
                    <a:lumMod val="25000"/>
                  </a:schemeClr>
                </a:solidFill>
              </a:rPr>
              <a:t>fully-fledged digital platform </a:t>
            </a:r>
          </a:p>
          <a:p>
            <a:pPr algn="ctr"/>
            <a:r>
              <a:rPr lang="en-US" sz="1400" b="1" dirty="0">
                <a:solidFill>
                  <a:schemeClr val="bg2">
                    <a:lumMod val="25000"/>
                  </a:schemeClr>
                </a:solidFill>
              </a:rPr>
              <a:t>“</a:t>
            </a:r>
            <a:r>
              <a:rPr lang="en-US" sz="1400" dirty="0" err="1">
                <a:solidFill>
                  <a:schemeClr val="bg2">
                    <a:lumMod val="25000"/>
                  </a:schemeClr>
                </a:solidFill>
              </a:rPr>
              <a:t>banki</a:t>
            </a:r>
            <a:r>
              <a:rPr lang="en-US" sz="1400" dirty="0">
                <a:solidFill>
                  <a:schemeClr val="bg2">
                    <a:lumMod val="25000"/>
                  </a:schemeClr>
                </a:solidFill>
              </a:rPr>
              <a:t> Mobile”</a:t>
            </a:r>
          </a:p>
        </p:txBody>
      </p:sp>
      <p:sp>
        <p:nvSpPr>
          <p:cNvPr id="29" name="TextBox 28">
            <a:extLst>
              <a:ext uri="{FF2B5EF4-FFF2-40B4-BE49-F238E27FC236}">
                <a16:creationId xmlns:a16="http://schemas.microsoft.com/office/drawing/2014/main" id="{0E3BAA41-EB9D-4027-8BDE-E87B465307E0}"/>
              </a:ext>
            </a:extLst>
          </p:cNvPr>
          <p:cNvSpPr txBox="1"/>
          <p:nvPr/>
        </p:nvSpPr>
        <p:spPr>
          <a:xfrm>
            <a:off x="7774005" y="2131685"/>
            <a:ext cx="3511212" cy="892552"/>
          </a:xfrm>
          <a:prstGeom prst="rect">
            <a:avLst/>
          </a:prstGeom>
          <a:noFill/>
        </p:spPr>
        <p:txBody>
          <a:bodyPr wrap="square" rtlCol="0">
            <a:spAutoFit/>
          </a:bodyPr>
          <a:lstStyle/>
          <a:p>
            <a:pPr algn="ctr"/>
            <a:r>
              <a:rPr lang="en-US" sz="1400" dirty="0">
                <a:solidFill>
                  <a:schemeClr val="bg2">
                    <a:lumMod val="25000"/>
                  </a:schemeClr>
                </a:solidFill>
              </a:rPr>
              <a:t>CA Group owns</a:t>
            </a:r>
          </a:p>
          <a:p>
            <a:pPr algn="ctr"/>
            <a:r>
              <a:rPr lang="en-US" sz="1400" b="1" dirty="0"/>
              <a:t>65.25% </a:t>
            </a:r>
            <a:r>
              <a:rPr lang="en-US" sz="1400" dirty="0"/>
              <a:t>of CAE shares</a:t>
            </a:r>
          </a:p>
          <a:p>
            <a:pPr algn="ctr"/>
            <a:r>
              <a:rPr lang="fr-FR" sz="800" b="1" dirty="0">
                <a:solidFill>
                  <a:schemeClr val="bg2">
                    <a:lumMod val="25000"/>
                  </a:schemeClr>
                </a:solidFill>
              </a:rPr>
              <a:t> (</a:t>
            </a:r>
            <a:r>
              <a:rPr lang="fr-FR" sz="800" dirty="0">
                <a:solidFill>
                  <a:schemeClr val="bg2">
                    <a:lumMod val="25000"/>
                  </a:schemeClr>
                </a:solidFill>
              </a:rPr>
              <a:t>52,2% Crédit Agricole SA &amp; 13,1% CACIB)</a:t>
            </a:r>
            <a:endParaRPr lang="en-US" sz="800" dirty="0">
              <a:solidFill>
                <a:schemeClr val="bg2">
                  <a:lumMod val="25000"/>
                </a:schemeClr>
              </a:solidFill>
            </a:endParaRPr>
          </a:p>
          <a:p>
            <a:endParaRPr lang="en-US" sz="1400" dirty="0">
              <a:solidFill>
                <a:schemeClr val="bg2">
                  <a:lumMod val="25000"/>
                </a:schemeClr>
              </a:solidFill>
            </a:endParaRPr>
          </a:p>
        </p:txBody>
      </p:sp>
      <p:sp>
        <p:nvSpPr>
          <p:cNvPr id="30" name="Rectangle 29">
            <a:extLst>
              <a:ext uri="{FF2B5EF4-FFF2-40B4-BE49-F238E27FC236}">
                <a16:creationId xmlns:a16="http://schemas.microsoft.com/office/drawing/2014/main" id="{0082D3D7-6E44-428E-89B9-A6A29AEB15B1}"/>
              </a:ext>
            </a:extLst>
          </p:cNvPr>
          <p:cNvSpPr/>
          <p:nvPr/>
        </p:nvSpPr>
        <p:spPr>
          <a:xfrm>
            <a:off x="7774005" y="4638195"/>
            <a:ext cx="2203534" cy="553998"/>
          </a:xfrm>
          <a:prstGeom prst="rect">
            <a:avLst/>
          </a:prstGeom>
        </p:spPr>
        <p:txBody>
          <a:bodyPr wrap="square">
            <a:spAutoFit/>
          </a:bodyPr>
          <a:lstStyle/>
          <a:p>
            <a:pPr algn="ctr"/>
            <a:r>
              <a:rPr lang="en-US" sz="1600" dirty="0">
                <a:solidFill>
                  <a:srgbClr val="FF0000"/>
                </a:solidFill>
              </a:rPr>
              <a:t> </a:t>
            </a:r>
            <a:r>
              <a:rPr lang="en-US" sz="1400" b="1" dirty="0">
                <a:solidFill>
                  <a:schemeClr val="bg2">
                    <a:lumMod val="25000"/>
                  </a:schemeClr>
                </a:solidFill>
              </a:rPr>
              <a:t>EGP 135 billion</a:t>
            </a:r>
          </a:p>
          <a:p>
            <a:pPr algn="ctr"/>
            <a:r>
              <a:rPr lang="en-US" sz="1400" dirty="0">
                <a:solidFill>
                  <a:schemeClr val="bg2">
                    <a:lumMod val="25000"/>
                  </a:schemeClr>
                </a:solidFill>
              </a:rPr>
              <a:t>Total Balance Sheet</a:t>
            </a:r>
          </a:p>
        </p:txBody>
      </p:sp>
      <p:sp>
        <p:nvSpPr>
          <p:cNvPr id="31" name="Rectangle 30">
            <a:extLst>
              <a:ext uri="{FF2B5EF4-FFF2-40B4-BE49-F238E27FC236}">
                <a16:creationId xmlns:a16="http://schemas.microsoft.com/office/drawing/2014/main" id="{BBBE2D6C-1FC1-48DC-BF1A-DE3A126D083E}"/>
              </a:ext>
            </a:extLst>
          </p:cNvPr>
          <p:cNvSpPr/>
          <p:nvPr/>
        </p:nvSpPr>
        <p:spPr>
          <a:xfrm>
            <a:off x="3873573" y="5317027"/>
            <a:ext cx="2206049" cy="553998"/>
          </a:xfrm>
          <a:prstGeom prst="rect">
            <a:avLst/>
          </a:prstGeom>
        </p:spPr>
        <p:txBody>
          <a:bodyPr wrap="square">
            <a:spAutoFit/>
          </a:bodyPr>
          <a:lstStyle/>
          <a:p>
            <a:pPr algn="ctr"/>
            <a:r>
              <a:rPr lang="en-US" sz="1600" b="1" dirty="0">
                <a:highlight>
                  <a:srgbClr val="FFFFFF"/>
                </a:highlight>
              </a:rPr>
              <a:t>~ </a:t>
            </a:r>
            <a:r>
              <a:rPr lang="en-US" sz="1600" b="1" dirty="0"/>
              <a:t>500,000</a:t>
            </a:r>
            <a:endParaRPr lang="en-US" dirty="0"/>
          </a:p>
          <a:p>
            <a:pPr algn="ctr"/>
            <a:r>
              <a:rPr lang="en-US" sz="1400" dirty="0">
                <a:solidFill>
                  <a:schemeClr val="bg2">
                    <a:lumMod val="25000"/>
                  </a:schemeClr>
                </a:solidFill>
              </a:rPr>
              <a:t>customers</a:t>
            </a:r>
            <a:r>
              <a:rPr lang="en-US" sz="1400" b="1" dirty="0">
                <a:solidFill>
                  <a:schemeClr val="bg2">
                    <a:lumMod val="25000"/>
                  </a:schemeClr>
                </a:solidFill>
              </a:rPr>
              <a:t> </a:t>
            </a:r>
            <a:endParaRPr lang="en-US" sz="1400" dirty="0">
              <a:solidFill>
                <a:schemeClr val="bg2">
                  <a:lumMod val="25000"/>
                </a:schemeClr>
              </a:solidFill>
            </a:endParaRPr>
          </a:p>
        </p:txBody>
      </p:sp>
      <p:sp>
        <p:nvSpPr>
          <p:cNvPr id="32" name="Rectangle 31">
            <a:extLst>
              <a:ext uri="{FF2B5EF4-FFF2-40B4-BE49-F238E27FC236}">
                <a16:creationId xmlns:a16="http://schemas.microsoft.com/office/drawing/2014/main" id="{AC4FB440-0656-4B8C-AEC8-D041B378C724}"/>
              </a:ext>
            </a:extLst>
          </p:cNvPr>
          <p:cNvSpPr/>
          <p:nvPr/>
        </p:nvSpPr>
        <p:spPr>
          <a:xfrm>
            <a:off x="2617854" y="4472034"/>
            <a:ext cx="2248009" cy="523220"/>
          </a:xfrm>
          <a:prstGeom prst="rect">
            <a:avLst/>
          </a:prstGeom>
        </p:spPr>
        <p:txBody>
          <a:bodyPr wrap="square">
            <a:spAutoFit/>
          </a:bodyPr>
          <a:lstStyle/>
          <a:p>
            <a:pPr algn="ctr"/>
            <a:r>
              <a:rPr lang="en-US" sz="1400" b="1" dirty="0"/>
              <a:t>2,516 </a:t>
            </a:r>
          </a:p>
          <a:p>
            <a:pPr algn="ctr"/>
            <a:r>
              <a:rPr lang="en-US" sz="1400" dirty="0">
                <a:solidFill>
                  <a:schemeClr val="bg2">
                    <a:lumMod val="25000"/>
                  </a:schemeClr>
                </a:solidFill>
              </a:rPr>
              <a:t>Employees</a:t>
            </a:r>
          </a:p>
        </p:txBody>
      </p:sp>
      <p:sp>
        <p:nvSpPr>
          <p:cNvPr id="33" name="Rectangle 32">
            <a:extLst>
              <a:ext uri="{FF2B5EF4-FFF2-40B4-BE49-F238E27FC236}">
                <a16:creationId xmlns:a16="http://schemas.microsoft.com/office/drawing/2014/main" id="{D466BA3F-B4B8-4954-9721-CE903F47D551}"/>
              </a:ext>
            </a:extLst>
          </p:cNvPr>
          <p:cNvSpPr/>
          <p:nvPr/>
        </p:nvSpPr>
        <p:spPr>
          <a:xfrm>
            <a:off x="1140471" y="2352041"/>
            <a:ext cx="3422125" cy="738664"/>
          </a:xfrm>
          <a:prstGeom prst="rect">
            <a:avLst/>
          </a:prstGeom>
        </p:spPr>
        <p:txBody>
          <a:bodyPr wrap="square">
            <a:spAutoFit/>
          </a:bodyPr>
          <a:lstStyle/>
          <a:p>
            <a:pPr algn="ctr"/>
            <a:r>
              <a:rPr lang="en-US" sz="1400" dirty="0">
                <a:solidFill>
                  <a:schemeClr val="bg2">
                    <a:lumMod val="25000"/>
                  </a:schemeClr>
                </a:solidFill>
              </a:rPr>
              <a:t>Network of </a:t>
            </a:r>
          </a:p>
          <a:p>
            <a:pPr algn="ctr"/>
            <a:r>
              <a:rPr lang="en-US" sz="1400" b="1" dirty="0">
                <a:solidFill>
                  <a:schemeClr val="bg2">
                    <a:lumMod val="25000"/>
                  </a:schemeClr>
                </a:solidFill>
              </a:rPr>
              <a:t>85 Branches and </a:t>
            </a:r>
          </a:p>
          <a:p>
            <a:pPr algn="ctr"/>
            <a:r>
              <a:rPr lang="en-US" sz="1400" b="1" dirty="0">
                <a:solidFill>
                  <a:schemeClr val="bg2">
                    <a:lumMod val="25000"/>
                  </a:schemeClr>
                </a:solidFill>
              </a:rPr>
              <a:t>817 ATMs</a:t>
            </a:r>
          </a:p>
        </p:txBody>
      </p:sp>
      <p:sp>
        <p:nvSpPr>
          <p:cNvPr id="34" name="TextBox 33">
            <a:extLst>
              <a:ext uri="{FF2B5EF4-FFF2-40B4-BE49-F238E27FC236}">
                <a16:creationId xmlns:a16="http://schemas.microsoft.com/office/drawing/2014/main" id="{F338BFFF-838E-43FA-9A0E-DA55B56DD34B}"/>
              </a:ext>
            </a:extLst>
          </p:cNvPr>
          <p:cNvSpPr txBox="1"/>
          <p:nvPr/>
        </p:nvSpPr>
        <p:spPr>
          <a:xfrm>
            <a:off x="1409525" y="3463006"/>
            <a:ext cx="2788904" cy="738664"/>
          </a:xfrm>
          <a:prstGeom prst="rect">
            <a:avLst/>
          </a:prstGeom>
          <a:noFill/>
        </p:spPr>
        <p:txBody>
          <a:bodyPr wrap="square" rtlCol="0">
            <a:spAutoFit/>
          </a:bodyPr>
          <a:lstStyle>
            <a:defPPr>
              <a:defRPr lang="en-US"/>
            </a:defPPr>
            <a:lvl1pPr algn="ctr">
              <a:defRPr sz="1200">
                <a:latin typeface="The leading partner of the French "/>
              </a:defRPr>
            </a:lvl1pPr>
          </a:lstStyle>
          <a:p>
            <a:pPr defTabSz="685800">
              <a:defRPr/>
            </a:pPr>
            <a:r>
              <a:rPr lang="en-US" sz="1400" b="1" dirty="0">
                <a:solidFill>
                  <a:schemeClr val="bg2">
                    <a:lumMod val="25000"/>
                  </a:schemeClr>
                </a:solidFill>
                <a:latin typeface="+mn-lt"/>
              </a:rPr>
              <a:t>Specialized Hubs</a:t>
            </a:r>
          </a:p>
          <a:p>
            <a:pPr defTabSz="685800">
              <a:defRPr/>
            </a:pPr>
            <a:r>
              <a:rPr lang="en-US" sz="1400" dirty="0">
                <a:solidFill>
                  <a:schemeClr val="bg2">
                    <a:lumMod val="25000"/>
                  </a:schemeClr>
                </a:solidFill>
                <a:latin typeface="+mn-lt"/>
              </a:rPr>
              <a:t>for Business and </a:t>
            </a:r>
          </a:p>
          <a:p>
            <a:pPr defTabSz="685800">
              <a:defRPr/>
            </a:pPr>
            <a:r>
              <a:rPr lang="en-US" sz="1400" dirty="0">
                <a:solidFill>
                  <a:schemeClr val="bg2">
                    <a:lumMod val="25000"/>
                  </a:schemeClr>
                </a:solidFill>
                <a:latin typeface="+mn-lt"/>
              </a:rPr>
              <a:t>Private Banking customers</a:t>
            </a:r>
          </a:p>
        </p:txBody>
      </p:sp>
      <p:sp>
        <p:nvSpPr>
          <p:cNvPr id="35" name="TextBox 12">
            <a:extLst>
              <a:ext uri="{FF2B5EF4-FFF2-40B4-BE49-F238E27FC236}">
                <a16:creationId xmlns:a16="http://schemas.microsoft.com/office/drawing/2014/main" id="{16CA6ED0-9508-4444-ABEF-6FF557D90DBA}"/>
              </a:ext>
            </a:extLst>
          </p:cNvPr>
          <p:cNvSpPr txBox="1"/>
          <p:nvPr/>
        </p:nvSpPr>
        <p:spPr>
          <a:xfrm>
            <a:off x="8432906" y="3301502"/>
            <a:ext cx="2753759" cy="738664"/>
          </a:xfrm>
          <a:prstGeom prst="rect">
            <a:avLst/>
          </a:prstGeom>
          <a:noFill/>
        </p:spPr>
        <p:txBody>
          <a:bodyPr wrap="square" rtlCol="0">
            <a:spAutoFit/>
          </a:bodyPr>
          <a:lstStyle/>
          <a:p>
            <a:pPr algn="ctr"/>
            <a:r>
              <a:rPr lang="en-US" sz="1400" dirty="0">
                <a:solidFill>
                  <a:schemeClr val="bg2">
                    <a:lumMod val="25000"/>
                  </a:schemeClr>
                </a:solidFill>
              </a:rPr>
              <a:t>Market Capitalization </a:t>
            </a:r>
          </a:p>
          <a:p>
            <a:pPr algn="ctr"/>
            <a:r>
              <a:rPr lang="en-US" sz="1400" b="1" dirty="0">
                <a:solidFill>
                  <a:schemeClr val="bg2">
                    <a:lumMod val="25000"/>
                  </a:schemeClr>
                </a:solidFill>
              </a:rPr>
              <a:t>EGP 22 Billion</a:t>
            </a:r>
          </a:p>
          <a:p>
            <a:pPr algn="ctr"/>
            <a:r>
              <a:rPr lang="en-US" sz="1400" dirty="0">
                <a:solidFill>
                  <a:schemeClr val="bg2">
                    <a:lumMod val="25000"/>
                  </a:schemeClr>
                </a:solidFill>
              </a:rPr>
              <a:t> (USD 443.57 Million)</a:t>
            </a:r>
          </a:p>
        </p:txBody>
      </p:sp>
      <p:sp>
        <p:nvSpPr>
          <p:cNvPr id="36" name="Rectangle 35">
            <a:extLst>
              <a:ext uri="{FF2B5EF4-FFF2-40B4-BE49-F238E27FC236}">
                <a16:creationId xmlns:a16="http://schemas.microsoft.com/office/drawing/2014/main" id="{2862EA73-2690-4842-8C76-C02DA2949F61}"/>
              </a:ext>
            </a:extLst>
          </p:cNvPr>
          <p:cNvSpPr/>
          <p:nvPr/>
        </p:nvSpPr>
        <p:spPr>
          <a:xfrm>
            <a:off x="6881797" y="961868"/>
            <a:ext cx="2927989" cy="523220"/>
          </a:xfrm>
          <a:prstGeom prst="rect">
            <a:avLst/>
          </a:prstGeom>
        </p:spPr>
        <p:txBody>
          <a:bodyPr wrap="square">
            <a:spAutoFit/>
          </a:bodyPr>
          <a:lstStyle/>
          <a:p>
            <a:pPr algn="ctr" defTabSz="685800">
              <a:defRPr/>
            </a:pPr>
            <a:r>
              <a:rPr lang="en-US" sz="1400" b="1" dirty="0">
                <a:solidFill>
                  <a:schemeClr val="bg2">
                    <a:lumMod val="25000"/>
                  </a:schemeClr>
                </a:solidFill>
              </a:rPr>
              <a:t>Listed on</a:t>
            </a:r>
          </a:p>
          <a:p>
            <a:pPr algn="ctr"/>
            <a:r>
              <a:rPr lang="en-US" sz="1400" dirty="0">
                <a:solidFill>
                  <a:schemeClr val="bg2">
                    <a:lumMod val="25000"/>
                  </a:schemeClr>
                </a:solidFill>
              </a:rPr>
              <a:t>Egyptian stock exchange (EGX)</a:t>
            </a:r>
          </a:p>
        </p:txBody>
      </p:sp>
      <p:sp>
        <p:nvSpPr>
          <p:cNvPr id="37" name="Rectangle 36">
            <a:extLst>
              <a:ext uri="{FF2B5EF4-FFF2-40B4-BE49-F238E27FC236}">
                <a16:creationId xmlns:a16="http://schemas.microsoft.com/office/drawing/2014/main" id="{4A2C30C9-D1FF-417E-B46D-CABF0A634331}"/>
              </a:ext>
            </a:extLst>
          </p:cNvPr>
          <p:cNvSpPr/>
          <p:nvPr/>
        </p:nvSpPr>
        <p:spPr>
          <a:xfrm>
            <a:off x="6305428" y="5492541"/>
            <a:ext cx="2203534" cy="769441"/>
          </a:xfrm>
          <a:prstGeom prst="rect">
            <a:avLst/>
          </a:prstGeom>
        </p:spPr>
        <p:txBody>
          <a:bodyPr wrap="square">
            <a:spAutoFit/>
          </a:bodyPr>
          <a:lstStyle/>
          <a:p>
            <a:pPr algn="ctr"/>
            <a:r>
              <a:rPr lang="en-US" sz="1600" dirty="0">
                <a:solidFill>
                  <a:srgbClr val="FF0000"/>
                </a:solidFill>
              </a:rPr>
              <a:t> </a:t>
            </a:r>
            <a:r>
              <a:rPr lang="en-US" sz="1400" b="1" dirty="0">
                <a:highlight>
                  <a:srgbClr val="FFFFFF"/>
                </a:highlight>
              </a:rPr>
              <a:t>~</a:t>
            </a:r>
            <a:r>
              <a:rPr lang="en-US" sz="1400" b="1" dirty="0">
                <a:solidFill>
                  <a:schemeClr val="bg2">
                    <a:lumMod val="25000"/>
                  </a:schemeClr>
                </a:solidFill>
              </a:rPr>
              <a:t> 50% of our clients using our digital channels</a:t>
            </a:r>
            <a:endParaRPr lang="en-US" sz="1400" dirty="0">
              <a:solidFill>
                <a:schemeClr val="bg2">
                  <a:lumMod val="25000"/>
                </a:schemeClr>
              </a:solidFill>
            </a:endParaRPr>
          </a:p>
        </p:txBody>
      </p:sp>
    </p:spTree>
    <p:extLst>
      <p:ext uri="{BB962C8B-B14F-4D97-AF65-F5344CB8AC3E}">
        <p14:creationId xmlns:p14="http://schemas.microsoft.com/office/powerpoint/2010/main" val="3812344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26B15-11F9-D498-188D-4F8469C7BCD8}"/>
              </a:ext>
            </a:extLst>
          </p:cNvPr>
          <p:cNvSpPr>
            <a:spLocks noGrp="1"/>
          </p:cNvSpPr>
          <p:nvPr>
            <p:ph type="title"/>
          </p:nvPr>
        </p:nvSpPr>
        <p:spPr>
          <a:xfrm>
            <a:off x="1516999" y="185057"/>
            <a:ext cx="9198884" cy="337457"/>
          </a:xfrm>
        </p:spPr>
        <p:txBody>
          <a:bodyPr>
            <a:normAutofit fontScale="90000"/>
          </a:bodyPr>
          <a:lstStyle/>
          <a:p>
            <a:pPr algn="ctr">
              <a:lnSpc>
                <a:spcPct val="115000"/>
              </a:lnSpc>
              <a:spcBef>
                <a:spcPts val="0"/>
              </a:spcBef>
              <a:spcAft>
                <a:spcPts val="571"/>
              </a:spcAft>
              <a:buSzPts val="1000"/>
              <a:tabLst>
                <a:tab pos="163289" algn="l"/>
              </a:tabLst>
            </a:pPr>
            <a:r>
              <a:rPr lang="en-US" sz="2200" u="sng" dirty="0">
                <a:solidFill>
                  <a:srgbClr val="009597"/>
                </a:solidFill>
                <a:latin typeface="Arial Black" panose="020B0A04020102020204" pitchFamily="34" charset="0"/>
                <a:ea typeface="+mn-ea"/>
                <a:cs typeface="Arial"/>
              </a:rPr>
              <a:t>Microfinance Sector</a:t>
            </a:r>
            <a:r>
              <a:rPr lang="en-US" cap="none" dirty="0">
                <a:solidFill>
                  <a:srgbClr val="000000"/>
                </a:solidFill>
              </a:rPr>
              <a:t>	 </a:t>
            </a:r>
            <a:br>
              <a:rPr lang="en-US" cap="none" dirty="0">
                <a:solidFill>
                  <a:srgbClr val="000000"/>
                </a:solidFill>
              </a:rPr>
            </a:br>
            <a:r>
              <a:rPr lang="en-US" sz="1571" b="0" kern="100" cap="none" dirty="0">
                <a:solidFill>
                  <a:srgbClr val="000000"/>
                </a:solidFill>
                <a:latin typeface="Martel Sans"/>
                <a:ea typeface="Calibri" panose="020F0502020204030204" pitchFamily="34" charset="0"/>
                <a:cs typeface="Calibri" panose="020F0502020204030204" pitchFamily="34" charset="0"/>
              </a:rPr>
              <a:t>The main scope of the MFIs institutions is to finance the low -income individuals who used to depend on informal sources to finance their needs, either in form of group lending or individual lending and small and medium enterprises (SMEs).</a:t>
            </a:r>
            <a:br>
              <a:rPr lang="en-US" sz="1571" b="0" kern="100" cap="none" dirty="0">
                <a:solidFill>
                  <a:srgbClr val="000000"/>
                </a:solidFill>
                <a:latin typeface="Martel Sans"/>
                <a:ea typeface="Calibri" panose="020F0502020204030204" pitchFamily="34" charset="0"/>
                <a:cs typeface="Calibri" panose="020F0502020204030204" pitchFamily="34" charset="0"/>
              </a:rPr>
            </a:br>
            <a:r>
              <a:rPr lang="en-US" sz="1571" b="0" kern="100" cap="none" dirty="0">
                <a:solidFill>
                  <a:srgbClr val="000000"/>
                </a:solidFill>
                <a:latin typeface="Martel Sans"/>
                <a:ea typeface="Calibri" panose="020F0502020204030204" pitchFamily="34" charset="0"/>
                <a:cs typeface="Calibri" panose="020F0502020204030204" pitchFamily="34" charset="0"/>
              </a:rPr>
              <a:t>The MFIs are supervised by the financial regulatory authority (FRA) which is A public authority, regulating the MFIs sector, with number of regulations with its related published benchmarks.</a:t>
            </a:r>
            <a:br>
              <a:rPr lang="en-US" sz="1286" kern="100" cap="none" dirty="0">
                <a:latin typeface="Martel Sans"/>
                <a:ea typeface="Aptos" panose="020B0004020202020204" pitchFamily="34" charset="0"/>
                <a:cs typeface="Arial" panose="020B0604020202020204" pitchFamily="34" charset="0"/>
              </a:rPr>
            </a:br>
            <a:br>
              <a:rPr lang="en-US" cap="none" dirty="0"/>
            </a:br>
            <a:endParaRPr lang="en-US" cap="none" dirty="0"/>
          </a:p>
        </p:txBody>
      </p:sp>
      <p:graphicFrame>
        <p:nvGraphicFramePr>
          <p:cNvPr id="5" name="Table 4">
            <a:extLst>
              <a:ext uri="{FF2B5EF4-FFF2-40B4-BE49-F238E27FC236}">
                <a16:creationId xmlns:a16="http://schemas.microsoft.com/office/drawing/2014/main" id="{7302B619-6E5A-26A9-6E8D-C72403E816DD}"/>
              </a:ext>
            </a:extLst>
          </p:cNvPr>
          <p:cNvGraphicFramePr>
            <a:graphicFrameLocks noGrp="1"/>
          </p:cNvGraphicFramePr>
          <p:nvPr>
            <p:extLst>
              <p:ext uri="{D42A27DB-BD31-4B8C-83A1-F6EECF244321}">
                <p14:modId xmlns:p14="http://schemas.microsoft.com/office/powerpoint/2010/main" val="543751436"/>
              </p:ext>
            </p:extLst>
          </p:nvPr>
        </p:nvGraphicFramePr>
        <p:xfrm>
          <a:off x="1516999" y="1774372"/>
          <a:ext cx="9522476" cy="4131128"/>
        </p:xfrm>
        <a:graphic>
          <a:graphicData uri="http://schemas.openxmlformats.org/drawingml/2006/table">
            <a:tbl>
              <a:tblPr firstRow="1" bandRow="1">
                <a:tableStyleId>{5C22544A-7EE6-4342-B048-85BDC9FD1C3A}</a:tableStyleId>
              </a:tblPr>
              <a:tblGrid>
                <a:gridCol w="3046790">
                  <a:extLst>
                    <a:ext uri="{9D8B030D-6E8A-4147-A177-3AD203B41FA5}">
                      <a16:colId xmlns:a16="http://schemas.microsoft.com/office/drawing/2014/main" val="4161331608"/>
                    </a:ext>
                  </a:extLst>
                </a:gridCol>
                <a:gridCol w="3586478">
                  <a:extLst>
                    <a:ext uri="{9D8B030D-6E8A-4147-A177-3AD203B41FA5}">
                      <a16:colId xmlns:a16="http://schemas.microsoft.com/office/drawing/2014/main" val="2275100209"/>
                    </a:ext>
                  </a:extLst>
                </a:gridCol>
                <a:gridCol w="2889208">
                  <a:extLst>
                    <a:ext uri="{9D8B030D-6E8A-4147-A177-3AD203B41FA5}">
                      <a16:colId xmlns:a16="http://schemas.microsoft.com/office/drawing/2014/main" val="1607349651"/>
                    </a:ext>
                  </a:extLst>
                </a:gridCol>
              </a:tblGrid>
              <a:tr h="2845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kern="1200" dirty="0">
                          <a:solidFill>
                            <a:schemeClr val="bg1"/>
                          </a:solidFill>
                          <a:effectLst/>
                          <a:latin typeface="Kanit Light"/>
                          <a:ea typeface="+mn-ea"/>
                          <a:cs typeface="+mn-cs"/>
                        </a:rPr>
                        <a:t>Key Developments:</a:t>
                      </a:r>
                      <a:endParaRPr lang="en-US" sz="1400" b="1" kern="1200" dirty="0">
                        <a:solidFill>
                          <a:schemeClr val="bg1"/>
                        </a:solidFill>
                        <a:effectLst/>
                        <a:latin typeface="Kanit Light"/>
                        <a:ea typeface="+mn-ea"/>
                        <a:cs typeface="+mn-cs"/>
                      </a:endParaRPr>
                    </a:p>
                  </a:txBody>
                  <a:tcPr marL="65314" marR="65314" marT="32657" marB="32657">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kern="1200" dirty="0">
                          <a:solidFill>
                            <a:schemeClr val="bg1"/>
                          </a:solidFill>
                          <a:effectLst/>
                          <a:latin typeface="Kanit Light"/>
                          <a:ea typeface="+mn-ea"/>
                          <a:cs typeface="+mn-cs"/>
                        </a:rPr>
                        <a:t>Challenges:</a:t>
                      </a:r>
                      <a:endParaRPr lang="en-US" sz="1400" b="1" kern="1200" dirty="0">
                        <a:solidFill>
                          <a:schemeClr val="bg1"/>
                        </a:solidFill>
                        <a:effectLst/>
                        <a:latin typeface="Kanit Light"/>
                        <a:ea typeface="+mn-ea"/>
                        <a:cs typeface="+mn-cs"/>
                      </a:endParaRPr>
                    </a:p>
                  </a:txBody>
                  <a:tcPr marL="65314" marR="65314" marT="32657" marB="32657">
                    <a:solidFill>
                      <a:schemeClr val="accent6">
                        <a:lumMod val="75000"/>
                      </a:schemeClr>
                    </a:solidFill>
                  </a:tcPr>
                </a:tc>
                <a:tc>
                  <a:txBody>
                    <a:bodyPr/>
                    <a:lstStyle/>
                    <a:p>
                      <a:pPr algn="ctr"/>
                      <a:r>
                        <a:rPr lang="en-US" sz="1400" b="1" u="sng" kern="1200" dirty="0">
                          <a:solidFill>
                            <a:schemeClr val="bg1"/>
                          </a:solidFill>
                          <a:effectLst/>
                          <a:latin typeface="Kanit Light"/>
                          <a:ea typeface="+mn-ea"/>
                          <a:cs typeface="+mn-cs"/>
                        </a:rPr>
                        <a:t>Opportunities:</a:t>
                      </a:r>
                    </a:p>
                  </a:txBody>
                  <a:tcPr marL="65314" marR="65314" marT="32657" marB="32657">
                    <a:solidFill>
                      <a:schemeClr val="accent6">
                        <a:lumMod val="75000"/>
                      </a:schemeClr>
                    </a:solidFill>
                  </a:tcPr>
                </a:tc>
                <a:extLst>
                  <a:ext uri="{0D108BD9-81ED-4DB2-BD59-A6C34878D82A}">
                    <a16:rowId xmlns:a16="http://schemas.microsoft.com/office/drawing/2014/main" val="825746888"/>
                  </a:ext>
                </a:extLst>
              </a:tr>
              <a:tr h="3846530">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00" cap="none" baseline="0" dirty="0">
                          <a:solidFill>
                            <a:srgbClr val="000000"/>
                          </a:solidFill>
                          <a:effectLst/>
                          <a:latin typeface="Martel Sans"/>
                          <a:ea typeface="Calibri" panose="020F0502020204030204" pitchFamily="34" charset="0"/>
                          <a:cs typeface="Calibri" panose="020F0502020204030204" pitchFamily="34" charset="0"/>
                        </a:rPr>
                        <a:t>The microfinance market in Egypt is experiencing significant growth and development, driven by government support, increasing financial inclusion efforts, and the rise of fintech solutions.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kern="100" cap="none" baseline="0" dirty="0">
                        <a:solidFill>
                          <a:srgbClr val="000000"/>
                        </a:solidFill>
                        <a:effectLst/>
                        <a:latin typeface="Martel Sans"/>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00" cap="none" baseline="0" dirty="0">
                          <a:solidFill>
                            <a:srgbClr val="000000"/>
                          </a:solidFill>
                          <a:effectLst/>
                          <a:latin typeface="Martel Sans"/>
                          <a:ea typeface="Calibri" panose="020F0502020204030204" pitchFamily="34" charset="0"/>
                          <a:cs typeface="Calibri" panose="020F0502020204030204" pitchFamily="34" charset="0"/>
                        </a:rPr>
                        <a:t>As of 2025, the sector achieved continuous growth, as it reached 95.7Bn over 3.5M customers VS 75.4Bn over 3.7M as of 2024 as per FRA report bearing in mind that the number of microfinance companies in Egypt reached 1K companies (Associations, Companies, and Institutions).</a:t>
                      </a:r>
                    </a:p>
                    <a:p>
                      <a:endParaRPr lang="en-US" sz="1400" dirty="0"/>
                    </a:p>
                  </a:txBody>
                  <a:tcPr marL="65314" marR="65314" marT="32657" marB="32657"/>
                </a:tc>
                <a:tc>
                  <a:txBody>
                    <a:bodyPr/>
                    <a:lstStyle/>
                    <a:p>
                      <a:r>
                        <a:rPr lang="en-US" sz="1400" b="1" u="sng" kern="100" cap="none" baseline="0" dirty="0">
                          <a:solidFill>
                            <a:srgbClr val="000000"/>
                          </a:solidFill>
                          <a:effectLst/>
                          <a:latin typeface="Martel Sans"/>
                          <a:ea typeface="Calibri" panose="020F0502020204030204" pitchFamily="34" charset="0"/>
                          <a:cs typeface="Calibri" panose="020F0502020204030204" pitchFamily="34" charset="0"/>
                        </a:rPr>
                        <a:t>Economic Instability: </a:t>
                      </a:r>
                      <a:r>
                        <a:rPr lang="en-US" sz="1400" b="0" kern="100" cap="none" baseline="0" dirty="0">
                          <a:solidFill>
                            <a:srgbClr val="000000"/>
                          </a:solidFill>
                          <a:effectLst/>
                          <a:latin typeface="Martel Sans"/>
                          <a:ea typeface="Calibri" panose="020F0502020204030204" pitchFamily="34" charset="0"/>
                          <a:cs typeface="Calibri" panose="020F0502020204030204" pitchFamily="34" charset="0"/>
                        </a:rPr>
                        <a:t>High inflation and economic volatility can lead to increased default rates among borrowers, posing risks to lenders. </a:t>
                      </a:r>
                    </a:p>
                    <a:p>
                      <a:endParaRPr lang="en-US" sz="1400" b="0" kern="100" cap="none" baseline="0" dirty="0">
                        <a:solidFill>
                          <a:srgbClr val="000000"/>
                        </a:solidFill>
                        <a:effectLst/>
                        <a:latin typeface="Martel Sans"/>
                        <a:ea typeface="Calibri" panose="020F0502020204030204" pitchFamily="34" charset="0"/>
                        <a:cs typeface="Calibri" panose="020F0502020204030204" pitchFamily="34" charset="0"/>
                      </a:endParaRPr>
                    </a:p>
                    <a:p>
                      <a:r>
                        <a:rPr lang="en-US" sz="1400" b="1" u="sng" kern="100" cap="none" baseline="0" dirty="0">
                          <a:solidFill>
                            <a:srgbClr val="000000"/>
                          </a:solidFill>
                          <a:effectLst/>
                          <a:latin typeface="Martel Sans"/>
                          <a:ea typeface="Calibri" panose="020F0502020204030204" pitchFamily="34" charset="0"/>
                          <a:cs typeface="Calibri" panose="020F0502020204030204" pitchFamily="34" charset="0"/>
                        </a:rPr>
                        <a:t>Financial Literacy: </a:t>
                      </a:r>
                      <a:r>
                        <a:rPr lang="en-US" sz="1400" b="0" kern="100" cap="none" baseline="0" dirty="0">
                          <a:solidFill>
                            <a:srgbClr val="000000"/>
                          </a:solidFill>
                          <a:effectLst/>
                          <a:latin typeface="Martel Sans"/>
                          <a:ea typeface="Calibri" panose="020F0502020204030204" pitchFamily="34" charset="0"/>
                          <a:cs typeface="Calibri" panose="020F0502020204030204" pitchFamily="34" charset="0"/>
                        </a:rPr>
                        <a:t>A significant portion of the population lacks adequate financial literacy, which can lead to poor financial decisions and higher default risks. </a:t>
                      </a:r>
                    </a:p>
                    <a:p>
                      <a:endParaRPr lang="en-US" sz="1400" b="0" kern="100" cap="none" baseline="0" dirty="0">
                        <a:solidFill>
                          <a:srgbClr val="000000"/>
                        </a:solidFill>
                        <a:effectLst/>
                        <a:latin typeface="Martel Sans"/>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sng" kern="100" cap="none" baseline="0" dirty="0">
                          <a:solidFill>
                            <a:srgbClr val="000000"/>
                          </a:solidFill>
                          <a:effectLst/>
                          <a:latin typeface="Martel Sans"/>
                          <a:ea typeface="Calibri" panose="020F0502020204030204" pitchFamily="34" charset="0"/>
                          <a:cs typeface="Calibri" panose="020F0502020204030204" pitchFamily="34" charset="0"/>
                        </a:rPr>
                        <a:t>Regulatory Compliance: </a:t>
                      </a:r>
                      <a:r>
                        <a:rPr lang="en-US" sz="1400" b="0" kern="100" cap="none" baseline="0" dirty="0">
                          <a:solidFill>
                            <a:srgbClr val="000000"/>
                          </a:solidFill>
                          <a:effectLst/>
                          <a:latin typeface="Martel Sans"/>
                          <a:ea typeface="Calibri" panose="020F0502020204030204" pitchFamily="34" charset="0"/>
                          <a:cs typeface="Calibri" panose="020F0502020204030204" pitchFamily="34" charset="0"/>
                        </a:rPr>
                        <a:t>Smaller institutions often struggle to meet stringent licensing and reporting requirements imposed by the CBE and FRA. </a:t>
                      </a:r>
                    </a:p>
                    <a:p>
                      <a:endParaRPr lang="en-US" sz="1400" b="0" kern="100" cap="none" baseline="0" dirty="0">
                        <a:solidFill>
                          <a:srgbClr val="000000"/>
                        </a:solidFill>
                        <a:effectLst/>
                        <a:latin typeface="Martel Sans"/>
                        <a:ea typeface="Calibri" panose="020F0502020204030204" pitchFamily="34" charset="0"/>
                        <a:cs typeface="Calibri" panose="020F0502020204030204" pitchFamily="34" charset="0"/>
                      </a:endParaRPr>
                    </a:p>
                  </a:txBody>
                  <a:tcPr marL="65314" marR="65314" marT="32657" marB="32657"/>
                </a:tc>
                <a:tc>
                  <a:txBody>
                    <a:bodyPr/>
                    <a:lstStyle/>
                    <a:p>
                      <a:r>
                        <a:rPr lang="en-US" sz="1400" b="1" u="sng" kern="100" cap="none" baseline="0" dirty="0">
                          <a:solidFill>
                            <a:srgbClr val="000000"/>
                          </a:solidFill>
                          <a:effectLst/>
                          <a:latin typeface="Martel Sans"/>
                          <a:ea typeface="Calibri" panose="020F0502020204030204" pitchFamily="34" charset="0"/>
                          <a:cs typeface="Calibri" panose="020F0502020204030204" pitchFamily="34" charset="0"/>
                        </a:rPr>
                        <a:t>High standard of due diligence: </a:t>
                      </a:r>
                      <a:r>
                        <a:rPr lang="en-US" sz="1400" b="0" u="none" kern="100" cap="none" baseline="0" dirty="0">
                          <a:solidFill>
                            <a:srgbClr val="000000"/>
                          </a:solidFill>
                          <a:effectLst/>
                          <a:latin typeface="Martel Sans"/>
                          <a:ea typeface="Calibri" panose="020F0502020204030204" pitchFamily="34" charset="0"/>
                          <a:cs typeface="Calibri" panose="020F0502020204030204" pitchFamily="34" charset="0"/>
                        </a:rPr>
                        <a:t>in which institutions monitor the customer credit behaviors in terms of I scores, cash flow, early indicator and provided ticket sizes.</a:t>
                      </a:r>
                    </a:p>
                    <a:p>
                      <a:endParaRPr lang="en-US" sz="800" b="1" u="sng" kern="100" cap="none" baseline="0" dirty="0">
                        <a:solidFill>
                          <a:srgbClr val="000000"/>
                        </a:solidFill>
                        <a:effectLst/>
                        <a:latin typeface="Martel Sans"/>
                        <a:ea typeface="Calibri" panose="020F0502020204030204" pitchFamily="34" charset="0"/>
                        <a:cs typeface="Calibri" panose="020F0502020204030204" pitchFamily="34" charset="0"/>
                      </a:endParaRPr>
                    </a:p>
                    <a:p>
                      <a:r>
                        <a:rPr lang="en-US" sz="1400" b="1" u="sng" kern="100" cap="none" baseline="0" dirty="0">
                          <a:solidFill>
                            <a:srgbClr val="000000"/>
                          </a:solidFill>
                          <a:effectLst/>
                          <a:latin typeface="Martel Sans"/>
                          <a:ea typeface="Calibri" panose="020F0502020204030204" pitchFamily="34" charset="0"/>
                          <a:cs typeface="Calibri" panose="020F0502020204030204" pitchFamily="34" charset="0"/>
                        </a:rPr>
                        <a:t>Market Penetration: </a:t>
                      </a:r>
                      <a:r>
                        <a:rPr lang="en-US" sz="1400" b="0" kern="100" cap="none" baseline="0" dirty="0">
                          <a:solidFill>
                            <a:srgbClr val="000000"/>
                          </a:solidFill>
                          <a:effectLst/>
                          <a:latin typeface="Martel Sans"/>
                          <a:ea typeface="Calibri" panose="020F0502020204030204" pitchFamily="34" charset="0"/>
                          <a:cs typeface="Calibri" panose="020F0502020204030204" pitchFamily="34" charset="0"/>
                        </a:rPr>
                        <a:t>Wide geographic outreach, especially in rural and underserved areas.</a:t>
                      </a:r>
                    </a:p>
                    <a:p>
                      <a:endParaRPr lang="en-US" sz="800" b="1" u="sng" kern="100" cap="none" baseline="0" dirty="0">
                        <a:solidFill>
                          <a:srgbClr val="000000"/>
                        </a:solidFill>
                        <a:effectLst/>
                        <a:latin typeface="Martel Sans"/>
                        <a:ea typeface="Calibri" panose="020F0502020204030204" pitchFamily="34" charset="0"/>
                        <a:cs typeface="Calibri" panose="020F0502020204030204" pitchFamily="34" charset="0"/>
                      </a:endParaRPr>
                    </a:p>
                    <a:p>
                      <a:r>
                        <a:rPr lang="en-US" sz="1400" b="1" u="sng" kern="100" cap="none" baseline="0" dirty="0">
                          <a:solidFill>
                            <a:srgbClr val="000000"/>
                          </a:solidFill>
                          <a:effectLst/>
                          <a:latin typeface="Martel Sans"/>
                          <a:ea typeface="Calibri" panose="020F0502020204030204" pitchFamily="34" charset="0"/>
                          <a:cs typeface="Calibri" panose="020F0502020204030204" pitchFamily="34" charset="0"/>
                        </a:rPr>
                        <a:t>Flexible &amp; Fast Credit Processes:</a:t>
                      </a:r>
                    </a:p>
                    <a:p>
                      <a:r>
                        <a:rPr lang="en-US" sz="1400" b="0" kern="100" cap="none" baseline="0" dirty="0">
                          <a:solidFill>
                            <a:srgbClr val="000000"/>
                          </a:solidFill>
                          <a:effectLst/>
                          <a:latin typeface="Martel Sans"/>
                          <a:ea typeface="Calibri" panose="020F0502020204030204" pitchFamily="34" charset="0"/>
                          <a:cs typeface="Calibri" panose="020F0502020204030204" pitchFamily="34" charset="0"/>
                        </a:rPr>
                        <a:t>Simplified documentation requirements. Faster turnaround time compared to traditional banks.</a:t>
                      </a:r>
                    </a:p>
                    <a:p>
                      <a:endParaRPr lang="en-US" sz="800" b="1" u="sng" kern="100" cap="none" baseline="0" dirty="0">
                        <a:solidFill>
                          <a:srgbClr val="000000"/>
                        </a:solidFill>
                        <a:effectLst/>
                        <a:latin typeface="Martel Sans"/>
                        <a:ea typeface="Calibri" panose="020F0502020204030204" pitchFamily="34" charset="0"/>
                        <a:cs typeface="Calibri" panose="020F0502020204030204" pitchFamily="34" charset="0"/>
                      </a:endParaRPr>
                    </a:p>
                    <a:p>
                      <a:r>
                        <a:rPr lang="en-US" sz="1400" b="1" u="sng" kern="100" cap="none" baseline="0" dirty="0">
                          <a:solidFill>
                            <a:srgbClr val="000000"/>
                          </a:solidFill>
                          <a:effectLst/>
                          <a:latin typeface="Martel Sans"/>
                          <a:ea typeface="Calibri" panose="020F0502020204030204" pitchFamily="34" charset="0"/>
                          <a:cs typeface="Calibri" panose="020F0502020204030204" pitchFamily="34" charset="0"/>
                        </a:rPr>
                        <a:t>Women Empowerment Focus: </a:t>
                      </a:r>
                      <a:r>
                        <a:rPr lang="en-US" sz="1400" b="0" kern="100" cap="none" baseline="0" dirty="0">
                          <a:solidFill>
                            <a:srgbClr val="000000"/>
                          </a:solidFill>
                          <a:effectLst/>
                          <a:latin typeface="Martel Sans"/>
                          <a:ea typeface="Calibri" panose="020F0502020204030204" pitchFamily="34" charset="0"/>
                          <a:cs typeface="Calibri" panose="020F0502020204030204" pitchFamily="34" charset="0"/>
                        </a:rPr>
                        <a:t>High percentage of female borrowers</a:t>
                      </a:r>
                      <a:r>
                        <a:rPr lang="en-US" sz="1300" b="0" kern="100" cap="none" baseline="0" dirty="0">
                          <a:solidFill>
                            <a:srgbClr val="000000"/>
                          </a:solidFill>
                          <a:effectLst/>
                          <a:latin typeface="Martel Sans"/>
                          <a:ea typeface="Calibri" panose="020F0502020204030204" pitchFamily="34" charset="0"/>
                          <a:cs typeface="Calibri" panose="020F0502020204030204" pitchFamily="34" charset="0"/>
                        </a:rPr>
                        <a:t>.</a:t>
                      </a:r>
                      <a:endParaRPr lang="en-US" sz="1400" b="0" kern="100" cap="none" baseline="0" dirty="0">
                        <a:solidFill>
                          <a:srgbClr val="000000"/>
                        </a:solidFill>
                        <a:effectLst/>
                        <a:latin typeface="Martel Sans"/>
                        <a:ea typeface="Calibri" panose="020F0502020204030204" pitchFamily="34" charset="0"/>
                        <a:cs typeface="Calibri" panose="020F0502020204030204" pitchFamily="34" charset="0"/>
                      </a:endParaRPr>
                    </a:p>
                  </a:txBody>
                  <a:tcPr marL="65314" marR="65314" marT="32657" marB="32657"/>
                </a:tc>
                <a:extLst>
                  <a:ext uri="{0D108BD9-81ED-4DB2-BD59-A6C34878D82A}">
                    <a16:rowId xmlns:a16="http://schemas.microsoft.com/office/drawing/2014/main" val="1588414428"/>
                  </a:ext>
                </a:extLst>
              </a:tr>
            </a:tbl>
          </a:graphicData>
        </a:graphic>
      </p:graphicFrame>
      <p:sp>
        <p:nvSpPr>
          <p:cNvPr id="6" name="Espace réservé du numéro de diapositive 4">
            <a:extLst>
              <a:ext uri="{FF2B5EF4-FFF2-40B4-BE49-F238E27FC236}">
                <a16:creationId xmlns:a16="http://schemas.microsoft.com/office/drawing/2014/main" id="{C51E34AE-4DE7-43AB-9A87-1F6EC70BAE3B}"/>
              </a:ext>
            </a:extLst>
          </p:cNvPr>
          <p:cNvSpPr txBox="1">
            <a:spLocks/>
          </p:cNvSpPr>
          <p:nvPr/>
        </p:nvSpPr>
        <p:spPr>
          <a:xfrm>
            <a:off x="543118" y="6325216"/>
            <a:ext cx="540000" cy="2520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75A587B-5814-4D9B-9598-FE9CB954CB01}" type="slidenum">
              <a:rPr lang="fr-FR" sz="1000" b="1" smtClean="0">
                <a:solidFill>
                  <a:srgbClr val="009597"/>
                </a:solidFill>
                <a:latin typeface="Arial"/>
              </a:rPr>
              <a:pPr>
                <a:defRPr/>
              </a:pPr>
              <a:t>30</a:t>
            </a:fld>
            <a:endParaRPr lang="fr-FR" sz="1000" b="1" dirty="0">
              <a:solidFill>
                <a:srgbClr val="009597"/>
              </a:solidFill>
              <a:latin typeface="Arial"/>
            </a:endParaRPr>
          </a:p>
        </p:txBody>
      </p:sp>
    </p:spTree>
    <p:extLst>
      <p:ext uri="{BB962C8B-B14F-4D97-AF65-F5344CB8AC3E}">
        <p14:creationId xmlns:p14="http://schemas.microsoft.com/office/powerpoint/2010/main" val="4185943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4C7C6-66E2-70BD-1206-3CE7BA10B82A}"/>
              </a:ext>
            </a:extLst>
          </p:cNvPr>
          <p:cNvSpPr>
            <a:spLocks noGrp="1"/>
          </p:cNvSpPr>
          <p:nvPr>
            <p:ph type="title"/>
          </p:nvPr>
        </p:nvSpPr>
        <p:spPr>
          <a:xfrm>
            <a:off x="266699" y="90714"/>
            <a:ext cx="8896351" cy="3633562"/>
          </a:xfrm>
        </p:spPr>
        <p:txBody>
          <a:bodyPr>
            <a:normAutofit/>
          </a:bodyPr>
          <a:lstStyle/>
          <a:p>
            <a:pPr>
              <a:lnSpc>
                <a:spcPct val="100000"/>
              </a:lnSpc>
            </a:pPr>
            <a:r>
              <a:rPr lang="en-US" sz="1600" u="sng" dirty="0">
                <a:solidFill>
                  <a:srgbClr val="009B9D"/>
                </a:solidFill>
                <a:latin typeface="Kanit Light" pitchFamily="34" charset="0"/>
                <a:ea typeface="Kanit Light" pitchFamily="34" charset="-122"/>
                <a:cs typeface="+mn-cs"/>
              </a:rPr>
              <a:t>CAE Strategy:</a:t>
            </a:r>
            <a:br>
              <a:rPr lang="en-US" sz="1800" u="sng" dirty="0">
                <a:solidFill>
                  <a:srgbClr val="009B9D"/>
                </a:solidFill>
                <a:latin typeface="Kanit Light" pitchFamily="34" charset="0"/>
                <a:ea typeface="Kanit Light" pitchFamily="34" charset="-122"/>
                <a:cs typeface="+mn-cs"/>
              </a:rPr>
            </a:br>
            <a:br>
              <a:rPr lang="en-US" sz="1429" b="0" u="sng" cap="none"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sz="1429" b="0" kern="100" cap="none" dirty="0">
                <a:solidFill>
                  <a:srgbClr val="000000"/>
                </a:solidFill>
                <a:latin typeface="Martel Sans"/>
                <a:ea typeface="Calibri" panose="020F0502020204030204" pitchFamily="34" charset="0"/>
                <a:cs typeface="Calibri" panose="020F0502020204030204" pitchFamily="34" charset="0"/>
              </a:rPr>
              <a:t>In 2022, CAE approached the market top ten microfinance institutions and got BPI approval on MFI envelop amounting 700mn EGP in which CAE targeted the biggest and well-established class A category, the limit was divided on 5 MFIs for 140Mn for each counterparty, then limits were increased annually reaching 1.1bn EGP on commercial approach basis.</a:t>
            </a:r>
            <a:br>
              <a:rPr lang="en-US" sz="1429" b="0" kern="100" dirty="0">
                <a:solidFill>
                  <a:srgbClr val="000000"/>
                </a:solidFill>
                <a:latin typeface="Martel Sans"/>
                <a:ea typeface="Calibri" panose="020F0502020204030204" pitchFamily="34" charset="0"/>
                <a:cs typeface="Calibri" panose="020F0502020204030204" pitchFamily="34" charset="0"/>
              </a:rPr>
            </a:br>
            <a:br>
              <a:rPr lang="en-US" sz="1429" b="0" kern="100" dirty="0">
                <a:solidFill>
                  <a:srgbClr val="000000"/>
                </a:solidFill>
                <a:latin typeface="Martel Sans"/>
                <a:ea typeface="Calibri" panose="020F0502020204030204" pitchFamily="34" charset="0"/>
                <a:cs typeface="Calibri" panose="020F0502020204030204" pitchFamily="34" charset="0"/>
              </a:rPr>
            </a:br>
            <a:r>
              <a:rPr lang="en-US" sz="1429" b="0" kern="100" cap="none" dirty="0">
                <a:solidFill>
                  <a:srgbClr val="000000"/>
                </a:solidFill>
                <a:latin typeface="Martel Sans"/>
                <a:ea typeface="Calibri" panose="020F0502020204030204" pitchFamily="34" charset="0"/>
                <a:cs typeface="Calibri" panose="020F0502020204030204" pitchFamily="34" charset="0"/>
              </a:rPr>
              <a:t>All the institutions are Tier A microfinance companies, ranked among the top 10 MFIs in the market, maintaining a high quality portfolio in terms of regular clients averaging 92% regular clients from total portfolios and have a diversified portfolio, however with higher percentage of financing commercial sectors.</a:t>
            </a:r>
            <a:br>
              <a:rPr lang="en-US" sz="1429" b="0" kern="100" cap="none" dirty="0">
                <a:solidFill>
                  <a:srgbClr val="000000"/>
                </a:solidFill>
                <a:latin typeface="Martel Sans"/>
                <a:ea typeface="Calibri" panose="020F0502020204030204" pitchFamily="34" charset="0"/>
                <a:cs typeface="Calibri" panose="020F0502020204030204" pitchFamily="34" charset="0"/>
              </a:rPr>
            </a:br>
            <a:br>
              <a:rPr lang="en-US" sz="1429" b="0" kern="100" cap="none" dirty="0">
                <a:solidFill>
                  <a:srgbClr val="000000"/>
                </a:solidFill>
                <a:latin typeface="Martel Sans"/>
                <a:ea typeface="Calibri" panose="020F0502020204030204" pitchFamily="34" charset="0"/>
                <a:cs typeface="Calibri" panose="020F0502020204030204" pitchFamily="34" charset="0"/>
              </a:rPr>
            </a:br>
            <a:r>
              <a:rPr lang="en-US" sz="1429" b="0" u="sng" kern="100" cap="none" dirty="0">
                <a:solidFill>
                  <a:srgbClr val="000000"/>
                </a:solidFill>
                <a:latin typeface="Martel Sans"/>
                <a:ea typeface="Calibri" panose="020F0502020204030204" pitchFamily="34" charset="0"/>
                <a:cs typeface="Calibri" panose="020F0502020204030204" pitchFamily="34" charset="0"/>
              </a:rPr>
              <a:t>Below is a simplified Peer Analysis for the 5 entities from our side:</a:t>
            </a:r>
            <a:br>
              <a:rPr lang="en-US" sz="1429" b="0" u="sng" kern="100" cap="none" dirty="0">
                <a:solidFill>
                  <a:srgbClr val="000000"/>
                </a:solidFill>
                <a:latin typeface="Martel Sans"/>
                <a:ea typeface="Calibri" panose="020F0502020204030204" pitchFamily="34" charset="0"/>
                <a:cs typeface="Calibri" panose="020F0502020204030204" pitchFamily="34" charset="0"/>
              </a:rPr>
            </a:br>
            <a:br>
              <a:rPr lang="en-US" sz="1429" b="0" kern="100" cap="none" dirty="0">
                <a:solidFill>
                  <a:srgbClr val="000000"/>
                </a:solidFill>
                <a:latin typeface="Aptos" panose="020B0004020202020204" pitchFamily="34" charset="0"/>
                <a:cs typeface="Arial" panose="020B0604020202020204" pitchFamily="34" charset="0"/>
              </a:rPr>
            </a:br>
            <a:br>
              <a:rPr lang="en-US" sz="1429" b="0" kern="100" cap="none" dirty="0">
                <a:solidFill>
                  <a:srgbClr val="000000"/>
                </a:solidFill>
                <a:latin typeface="Aptos" panose="020B0004020202020204" pitchFamily="34" charset="0"/>
                <a:cs typeface="Arial" panose="020B0604020202020204" pitchFamily="34" charset="0"/>
              </a:rPr>
            </a:br>
            <a:endParaRPr lang="en-US" sz="1429" b="0" kern="100" cap="none" dirty="0">
              <a:solidFill>
                <a:srgbClr val="000000"/>
              </a:solidFill>
              <a:latin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13AA894-6153-9F53-C759-562CB512F77B}"/>
              </a:ext>
            </a:extLst>
          </p:cNvPr>
          <p:cNvSpPr>
            <a:spLocks noGrp="1"/>
          </p:cNvSpPr>
          <p:nvPr>
            <p:ph type="sldNum" sz="quarter" idx="11"/>
          </p:nvPr>
        </p:nvSpPr>
        <p:spPr/>
        <p:txBody>
          <a:bodyPr/>
          <a:lstStyle/>
          <a:p>
            <a:fld id="{83ADE164-D45A-44D8-82C5-2E0962BB70DA}" type="slidenum">
              <a:rPr lang="en-ZA" smtClean="0"/>
              <a:t>31</a:t>
            </a:fld>
            <a:endParaRPr lang="en-ZA"/>
          </a:p>
        </p:txBody>
      </p:sp>
      <p:graphicFrame>
        <p:nvGraphicFramePr>
          <p:cNvPr id="5" name="Table 4">
            <a:extLst>
              <a:ext uri="{FF2B5EF4-FFF2-40B4-BE49-F238E27FC236}">
                <a16:creationId xmlns:a16="http://schemas.microsoft.com/office/drawing/2014/main" id="{F398528E-5936-7D68-A9B7-000E006A6D97}"/>
              </a:ext>
            </a:extLst>
          </p:cNvPr>
          <p:cNvGraphicFramePr>
            <a:graphicFrameLocks noGrp="1"/>
          </p:cNvGraphicFramePr>
          <p:nvPr>
            <p:extLst>
              <p:ext uri="{D42A27DB-BD31-4B8C-83A1-F6EECF244321}">
                <p14:modId xmlns:p14="http://schemas.microsoft.com/office/powerpoint/2010/main" val="2033644717"/>
              </p:ext>
            </p:extLst>
          </p:nvPr>
        </p:nvGraphicFramePr>
        <p:xfrm>
          <a:off x="800100" y="2773066"/>
          <a:ext cx="10410826" cy="3528200"/>
        </p:xfrm>
        <a:graphic>
          <a:graphicData uri="http://schemas.openxmlformats.org/drawingml/2006/table">
            <a:tbl>
              <a:tblPr firstRow="1" bandRow="1">
                <a:tableStyleId>{5C22544A-7EE6-4342-B048-85BDC9FD1C3A}</a:tableStyleId>
              </a:tblPr>
              <a:tblGrid>
                <a:gridCol w="1887939">
                  <a:extLst>
                    <a:ext uri="{9D8B030D-6E8A-4147-A177-3AD203B41FA5}">
                      <a16:colId xmlns:a16="http://schemas.microsoft.com/office/drawing/2014/main" val="1488034761"/>
                    </a:ext>
                  </a:extLst>
                </a:gridCol>
                <a:gridCol w="1345690">
                  <a:extLst>
                    <a:ext uri="{9D8B030D-6E8A-4147-A177-3AD203B41FA5}">
                      <a16:colId xmlns:a16="http://schemas.microsoft.com/office/drawing/2014/main" val="1681114488"/>
                    </a:ext>
                  </a:extLst>
                </a:gridCol>
                <a:gridCol w="1524442">
                  <a:extLst>
                    <a:ext uri="{9D8B030D-6E8A-4147-A177-3AD203B41FA5}">
                      <a16:colId xmlns:a16="http://schemas.microsoft.com/office/drawing/2014/main" val="4027419740"/>
                    </a:ext>
                  </a:extLst>
                </a:gridCol>
                <a:gridCol w="1887939">
                  <a:extLst>
                    <a:ext uri="{9D8B030D-6E8A-4147-A177-3AD203B41FA5}">
                      <a16:colId xmlns:a16="http://schemas.microsoft.com/office/drawing/2014/main" val="2070625885"/>
                    </a:ext>
                  </a:extLst>
                </a:gridCol>
                <a:gridCol w="1887939">
                  <a:extLst>
                    <a:ext uri="{9D8B030D-6E8A-4147-A177-3AD203B41FA5}">
                      <a16:colId xmlns:a16="http://schemas.microsoft.com/office/drawing/2014/main" val="752843018"/>
                    </a:ext>
                  </a:extLst>
                </a:gridCol>
                <a:gridCol w="1876877">
                  <a:extLst>
                    <a:ext uri="{9D8B030D-6E8A-4147-A177-3AD203B41FA5}">
                      <a16:colId xmlns:a16="http://schemas.microsoft.com/office/drawing/2014/main" val="1957496500"/>
                    </a:ext>
                  </a:extLst>
                </a:gridCol>
              </a:tblGrid>
              <a:tr h="0">
                <a:tc>
                  <a:txBody>
                    <a:bodyPr/>
                    <a:lstStyle/>
                    <a:p>
                      <a:pPr algn="ctr"/>
                      <a:r>
                        <a:rPr lang="en-US" sz="1400" dirty="0">
                          <a:solidFill>
                            <a:schemeClr val="bg1"/>
                          </a:solidFill>
                          <a:latin typeface="Calibri" panose="020F0502020204030204" pitchFamily="34" charset="0"/>
                          <a:ea typeface="Kanit Light"/>
                          <a:cs typeface="Calibri" panose="020F0502020204030204" pitchFamily="34" charset="0"/>
                        </a:rPr>
                        <a:t>Indicator</a:t>
                      </a:r>
                    </a:p>
                  </a:txBody>
                  <a:tcPr marL="65314" marR="65314" marT="32657" marB="32657">
                    <a:solidFill>
                      <a:schemeClr val="accent6">
                        <a:lumMod val="75000"/>
                      </a:schemeClr>
                    </a:solidFill>
                  </a:tcPr>
                </a:tc>
                <a:tc>
                  <a:txBody>
                    <a:bodyPr/>
                    <a:lstStyle/>
                    <a:p>
                      <a:pPr algn="ctr"/>
                      <a:r>
                        <a:rPr lang="en-US" sz="1400" dirty="0" err="1">
                          <a:solidFill>
                            <a:schemeClr val="bg1"/>
                          </a:solidFill>
                          <a:latin typeface="Calibri" panose="020F0502020204030204" pitchFamily="34" charset="0"/>
                          <a:ea typeface="Kanit Light"/>
                          <a:cs typeface="Calibri" panose="020F0502020204030204" pitchFamily="34" charset="0"/>
                        </a:rPr>
                        <a:t>Reefy</a:t>
                      </a:r>
                      <a:endParaRPr lang="en-US" sz="1400" dirty="0">
                        <a:solidFill>
                          <a:schemeClr val="bg1"/>
                        </a:solidFill>
                        <a:latin typeface="Calibri" panose="020F0502020204030204" pitchFamily="34" charset="0"/>
                        <a:ea typeface="Kanit Light"/>
                        <a:cs typeface="Calibri" panose="020F0502020204030204" pitchFamily="34" charset="0"/>
                      </a:endParaRPr>
                    </a:p>
                  </a:txBody>
                  <a:tcPr marL="65314" marR="65314" marT="32657" marB="32657">
                    <a:solidFill>
                      <a:schemeClr val="accent6">
                        <a:lumMod val="75000"/>
                      </a:schemeClr>
                    </a:solidFill>
                  </a:tcPr>
                </a:tc>
                <a:tc>
                  <a:txBody>
                    <a:bodyPr/>
                    <a:lstStyle/>
                    <a:p>
                      <a:pPr algn="ctr"/>
                      <a:r>
                        <a:rPr lang="en-US" sz="1400" dirty="0">
                          <a:solidFill>
                            <a:schemeClr val="bg1"/>
                          </a:solidFill>
                          <a:latin typeface="Calibri" panose="020F0502020204030204" pitchFamily="34" charset="0"/>
                          <a:ea typeface="Kanit Light"/>
                          <a:cs typeface="Calibri" panose="020F0502020204030204" pitchFamily="34" charset="0"/>
                        </a:rPr>
                        <a:t>ABA</a:t>
                      </a:r>
                    </a:p>
                  </a:txBody>
                  <a:tcPr marL="65314" marR="65314" marT="32657" marB="32657">
                    <a:solidFill>
                      <a:schemeClr val="accent6">
                        <a:lumMod val="75000"/>
                      </a:schemeClr>
                    </a:solidFill>
                  </a:tcPr>
                </a:tc>
                <a:tc>
                  <a:txBody>
                    <a:bodyPr/>
                    <a:lstStyle/>
                    <a:p>
                      <a:pPr algn="ctr"/>
                      <a:r>
                        <a:rPr lang="en-US" sz="1400" dirty="0" err="1">
                          <a:solidFill>
                            <a:schemeClr val="bg1"/>
                          </a:solidFill>
                          <a:latin typeface="Calibri" panose="020F0502020204030204" pitchFamily="34" charset="0"/>
                          <a:ea typeface="Kanit Light"/>
                          <a:cs typeface="Calibri" panose="020F0502020204030204" pitchFamily="34" charset="0"/>
                        </a:rPr>
                        <a:t>Tanmeyah</a:t>
                      </a:r>
                      <a:endParaRPr lang="en-US" sz="1400" dirty="0">
                        <a:solidFill>
                          <a:schemeClr val="bg1"/>
                        </a:solidFill>
                        <a:latin typeface="Calibri" panose="020F0502020204030204" pitchFamily="34" charset="0"/>
                        <a:ea typeface="Kanit Light"/>
                        <a:cs typeface="Calibri" panose="020F0502020204030204" pitchFamily="34" charset="0"/>
                      </a:endParaRPr>
                    </a:p>
                  </a:txBody>
                  <a:tcPr marL="65314" marR="65314" marT="32657" marB="32657">
                    <a:solidFill>
                      <a:schemeClr val="accent6">
                        <a:lumMod val="75000"/>
                      </a:schemeClr>
                    </a:solidFill>
                  </a:tcPr>
                </a:tc>
                <a:tc>
                  <a:txBody>
                    <a:bodyPr/>
                    <a:lstStyle/>
                    <a:p>
                      <a:pPr algn="ctr"/>
                      <a:r>
                        <a:rPr lang="en-US" sz="1400" dirty="0" err="1">
                          <a:solidFill>
                            <a:schemeClr val="bg1"/>
                          </a:solidFill>
                          <a:latin typeface="Calibri" panose="020F0502020204030204" pitchFamily="34" charset="0"/>
                          <a:ea typeface="Kanit Light"/>
                          <a:cs typeface="Calibri" panose="020F0502020204030204" pitchFamily="34" charset="0"/>
                        </a:rPr>
                        <a:t>Tasaheel</a:t>
                      </a:r>
                      <a:endParaRPr lang="en-US" sz="1400" dirty="0">
                        <a:solidFill>
                          <a:schemeClr val="bg1"/>
                        </a:solidFill>
                        <a:latin typeface="Calibri" panose="020F0502020204030204" pitchFamily="34" charset="0"/>
                        <a:ea typeface="Kanit Light"/>
                        <a:cs typeface="Calibri" panose="020F0502020204030204" pitchFamily="34" charset="0"/>
                      </a:endParaRPr>
                    </a:p>
                  </a:txBody>
                  <a:tcPr marL="65314" marR="65314" marT="32657" marB="32657">
                    <a:solidFill>
                      <a:schemeClr val="accent6">
                        <a:lumMod val="75000"/>
                      </a:schemeClr>
                    </a:solidFill>
                  </a:tcPr>
                </a:tc>
                <a:tc>
                  <a:txBody>
                    <a:bodyPr/>
                    <a:lstStyle/>
                    <a:p>
                      <a:pPr algn="ctr"/>
                      <a:r>
                        <a:rPr lang="en-US" sz="1400" dirty="0">
                          <a:solidFill>
                            <a:schemeClr val="bg1"/>
                          </a:solidFill>
                          <a:latin typeface="Calibri" panose="020F0502020204030204" pitchFamily="34" charset="0"/>
                          <a:ea typeface="Kanit Light"/>
                          <a:cs typeface="Calibri" panose="020F0502020204030204" pitchFamily="34" charset="0"/>
                        </a:rPr>
                        <a:t>DBACD</a:t>
                      </a:r>
                    </a:p>
                  </a:txBody>
                  <a:tcPr marL="65314" marR="65314" marT="32657" marB="32657">
                    <a:solidFill>
                      <a:schemeClr val="accent6">
                        <a:lumMod val="75000"/>
                      </a:schemeClr>
                    </a:solidFill>
                  </a:tcPr>
                </a:tc>
                <a:extLst>
                  <a:ext uri="{0D108BD9-81ED-4DB2-BD59-A6C34878D82A}">
                    <a16:rowId xmlns:a16="http://schemas.microsoft.com/office/drawing/2014/main" val="2681504878"/>
                  </a:ext>
                </a:extLst>
              </a:tr>
              <a:tr h="464218">
                <a:tc>
                  <a:txBody>
                    <a:bodyPr/>
                    <a:lstStyle/>
                    <a:p>
                      <a:pPr algn="ctr"/>
                      <a:r>
                        <a:rPr lang="en-US" sz="1300" b="0" kern="100" cap="none" baseline="0" dirty="0">
                          <a:solidFill>
                            <a:srgbClr val="000000"/>
                          </a:solidFill>
                          <a:latin typeface="Martel Sans"/>
                          <a:ea typeface="Calibri" panose="020F0502020204030204" pitchFamily="34" charset="0"/>
                          <a:cs typeface="Calibri" panose="020F0502020204030204" pitchFamily="34" charset="0"/>
                        </a:rPr>
                        <a:t>Total Loan Portfolio</a:t>
                      </a:r>
                    </a:p>
                  </a:txBody>
                  <a:tcPr marL="65314" marR="65314" marT="32657" marB="32657"/>
                </a:tc>
                <a:tc>
                  <a:txBody>
                    <a:bodyPr/>
                    <a:lstStyle/>
                    <a:p>
                      <a:pPr algn="ctr"/>
                      <a:r>
                        <a:rPr lang="en-US" sz="1300" b="0" kern="100" cap="none" baseline="0" dirty="0">
                          <a:solidFill>
                            <a:srgbClr val="000000"/>
                          </a:solidFill>
                          <a:latin typeface="Martel Sans"/>
                          <a:ea typeface="Calibri" panose="020F0502020204030204" pitchFamily="34" charset="0"/>
                          <a:cs typeface="Calibri" panose="020F0502020204030204" pitchFamily="34" charset="0"/>
                        </a:rPr>
                        <a:t>2.9Bn LE</a:t>
                      </a:r>
                    </a:p>
                  </a:txBody>
                  <a:tcPr marL="65314" marR="65314" marT="32657" marB="32657"/>
                </a:tc>
                <a:tc>
                  <a:txBody>
                    <a:bodyPr/>
                    <a:lstStyle/>
                    <a:p>
                      <a:pPr algn="ctr"/>
                      <a:r>
                        <a:rPr lang="en-US" sz="1300" b="0" kern="100" cap="none" baseline="0" dirty="0">
                          <a:solidFill>
                            <a:srgbClr val="000000"/>
                          </a:solidFill>
                          <a:latin typeface="Martel Sans"/>
                          <a:ea typeface="Calibri" panose="020F0502020204030204" pitchFamily="34" charset="0"/>
                          <a:cs typeface="Calibri" panose="020F0502020204030204" pitchFamily="34" charset="0"/>
                        </a:rPr>
                        <a:t>7.8Bn LE</a:t>
                      </a:r>
                    </a:p>
                  </a:txBody>
                  <a:tcPr marL="65314" marR="65314" marT="32657" marB="32657"/>
                </a:tc>
                <a:tc>
                  <a:txBody>
                    <a:bodyPr/>
                    <a:lstStyle/>
                    <a:p>
                      <a:pPr algn="ctr"/>
                      <a:r>
                        <a:rPr lang="en-US" sz="1300" b="0" kern="100" cap="none" baseline="0" dirty="0">
                          <a:solidFill>
                            <a:srgbClr val="000000"/>
                          </a:solidFill>
                          <a:latin typeface="Martel Sans"/>
                          <a:ea typeface="Calibri" panose="020F0502020204030204" pitchFamily="34" charset="0"/>
                          <a:cs typeface="Calibri" panose="020F0502020204030204" pitchFamily="34" charset="0"/>
                        </a:rPr>
                        <a:t>4.9Bn LE</a:t>
                      </a:r>
                    </a:p>
                  </a:txBody>
                  <a:tcPr marL="65314" marR="65314" marT="32657" marB="32657"/>
                </a:tc>
                <a:tc>
                  <a:txBody>
                    <a:bodyPr/>
                    <a:lstStyle/>
                    <a:p>
                      <a:pPr algn="ctr"/>
                      <a:r>
                        <a:rPr lang="en-US" sz="1300" b="0" kern="100" cap="none" baseline="0" dirty="0">
                          <a:solidFill>
                            <a:srgbClr val="000000"/>
                          </a:solidFill>
                          <a:latin typeface="Martel Sans"/>
                          <a:ea typeface="Calibri" panose="020F0502020204030204" pitchFamily="34" charset="0"/>
                          <a:cs typeface="Calibri" panose="020F0502020204030204" pitchFamily="34" charset="0"/>
                        </a:rPr>
                        <a:t>14.2Bn LE</a:t>
                      </a:r>
                    </a:p>
                  </a:txBody>
                  <a:tcPr marL="65314" marR="65314" marT="32657" marB="32657"/>
                </a:tc>
                <a:tc>
                  <a:txBody>
                    <a:bodyPr/>
                    <a:lstStyle/>
                    <a:p>
                      <a:pPr algn="ctr"/>
                      <a:r>
                        <a:rPr lang="en-US" sz="1300" b="0" kern="100" cap="none" baseline="0" dirty="0">
                          <a:solidFill>
                            <a:srgbClr val="000000"/>
                          </a:solidFill>
                          <a:latin typeface="Martel Sans"/>
                          <a:ea typeface="Calibri" panose="020F0502020204030204" pitchFamily="34" charset="0"/>
                          <a:cs typeface="Calibri" panose="020F0502020204030204" pitchFamily="34" charset="0"/>
                        </a:rPr>
                        <a:t>1.7Bn LE</a:t>
                      </a:r>
                    </a:p>
                  </a:txBody>
                  <a:tcPr marL="65314" marR="65314" marT="32657" marB="32657"/>
                </a:tc>
                <a:extLst>
                  <a:ext uri="{0D108BD9-81ED-4DB2-BD59-A6C34878D82A}">
                    <a16:rowId xmlns:a16="http://schemas.microsoft.com/office/drawing/2014/main" val="209777012"/>
                  </a:ext>
                </a:extLst>
              </a:tr>
              <a:tr h="464218">
                <a:tc>
                  <a:txBody>
                    <a:bodyPr/>
                    <a:lstStyle/>
                    <a:p>
                      <a:pPr algn="ctr"/>
                      <a:r>
                        <a:rPr lang="en-US" sz="1300" b="0" kern="100" cap="none" baseline="0" dirty="0">
                          <a:solidFill>
                            <a:srgbClr val="000000"/>
                          </a:solidFill>
                          <a:latin typeface="Martel Sans"/>
                          <a:ea typeface="Calibri" panose="020F0502020204030204" pitchFamily="34" charset="0"/>
                          <a:cs typeface="Calibri" panose="020F0502020204030204" pitchFamily="34" charset="0"/>
                        </a:rPr>
                        <a:t>#no of clients</a:t>
                      </a:r>
                    </a:p>
                  </a:txBody>
                  <a:tcPr marL="65314" marR="65314" marT="32657" marB="32657"/>
                </a:tc>
                <a:tc>
                  <a:txBody>
                    <a:bodyPr/>
                    <a:lstStyle/>
                    <a:p>
                      <a:pPr algn="ctr"/>
                      <a:r>
                        <a:rPr lang="nn-NO" sz="1300" b="0" kern="100" cap="none" baseline="0" dirty="0">
                          <a:solidFill>
                            <a:srgbClr val="000000"/>
                          </a:solidFill>
                          <a:latin typeface="Martel Sans"/>
                          <a:ea typeface="Calibri" panose="020F0502020204030204" pitchFamily="34" charset="0"/>
                          <a:cs typeface="Calibri" panose="020F0502020204030204" pitchFamily="34" charset="0"/>
                        </a:rPr>
                        <a:t>133K</a:t>
                      </a:r>
                      <a:endParaRPr lang="en-US" sz="1300" b="0" kern="100" cap="none" baseline="0" dirty="0">
                        <a:solidFill>
                          <a:srgbClr val="000000"/>
                        </a:solidFill>
                        <a:latin typeface="Martel Sans"/>
                        <a:ea typeface="Calibri" panose="020F0502020204030204" pitchFamily="34" charset="0"/>
                        <a:cs typeface="Calibri" panose="020F0502020204030204" pitchFamily="34" charset="0"/>
                      </a:endParaRPr>
                    </a:p>
                  </a:txBody>
                  <a:tcPr marL="65314" marR="65314" marT="32657" marB="32657"/>
                </a:tc>
                <a:tc>
                  <a:txBody>
                    <a:bodyPr/>
                    <a:lstStyle/>
                    <a:p>
                      <a:pPr algn="ctr"/>
                      <a:r>
                        <a:rPr lang="nn-NO" sz="1300" b="0" kern="100" cap="none" baseline="0" dirty="0">
                          <a:solidFill>
                            <a:srgbClr val="000000"/>
                          </a:solidFill>
                          <a:latin typeface="Martel Sans"/>
                          <a:ea typeface="Calibri" panose="020F0502020204030204" pitchFamily="34" charset="0"/>
                          <a:cs typeface="Calibri" panose="020F0502020204030204" pitchFamily="34" charset="0"/>
                        </a:rPr>
                        <a:t>712K</a:t>
                      </a:r>
                      <a:endParaRPr lang="en-US" sz="1300" b="0" kern="100" cap="none" baseline="0" dirty="0">
                        <a:solidFill>
                          <a:srgbClr val="000000"/>
                        </a:solidFill>
                        <a:latin typeface="Martel Sans"/>
                        <a:ea typeface="Calibri" panose="020F0502020204030204" pitchFamily="34" charset="0"/>
                        <a:cs typeface="Calibri" panose="020F0502020204030204" pitchFamily="34" charset="0"/>
                      </a:endParaRPr>
                    </a:p>
                  </a:txBody>
                  <a:tcPr marL="65314" marR="65314" marT="32657" marB="32657"/>
                </a:tc>
                <a:tc>
                  <a:txBody>
                    <a:bodyPr/>
                    <a:lstStyle/>
                    <a:p>
                      <a:pPr algn="ctr"/>
                      <a:r>
                        <a:rPr lang="nn-NO" sz="1300" b="0" kern="100" cap="none" baseline="0" dirty="0">
                          <a:solidFill>
                            <a:srgbClr val="000000"/>
                          </a:solidFill>
                          <a:latin typeface="Martel Sans"/>
                          <a:ea typeface="Calibri" panose="020F0502020204030204" pitchFamily="34" charset="0"/>
                          <a:cs typeface="Calibri" panose="020F0502020204030204" pitchFamily="34" charset="0"/>
                        </a:rPr>
                        <a:t>220K</a:t>
                      </a:r>
                      <a:endParaRPr lang="en-US" sz="1300" b="0" kern="100" cap="none" baseline="0" dirty="0">
                        <a:solidFill>
                          <a:srgbClr val="000000"/>
                        </a:solidFill>
                        <a:latin typeface="Martel Sans"/>
                        <a:ea typeface="Calibri" panose="020F0502020204030204" pitchFamily="34" charset="0"/>
                        <a:cs typeface="Calibri" panose="020F0502020204030204" pitchFamily="34" charset="0"/>
                      </a:endParaRPr>
                    </a:p>
                  </a:txBody>
                  <a:tcPr marL="65314" marR="65314" marT="32657" marB="32657"/>
                </a:tc>
                <a:tc>
                  <a:txBody>
                    <a:bodyPr/>
                    <a:lstStyle/>
                    <a:p>
                      <a:pPr algn="ctr"/>
                      <a:r>
                        <a:rPr lang="nn-NO" sz="1300" b="0" kern="100" cap="none" baseline="0" dirty="0">
                          <a:solidFill>
                            <a:srgbClr val="000000"/>
                          </a:solidFill>
                          <a:latin typeface="Martel Sans"/>
                          <a:ea typeface="Calibri" panose="020F0502020204030204" pitchFamily="34" charset="0"/>
                          <a:cs typeface="Calibri" panose="020F0502020204030204" pitchFamily="34" charset="0"/>
                        </a:rPr>
                        <a:t>280.4K</a:t>
                      </a:r>
                      <a:endParaRPr lang="en-US" sz="1300" b="0" kern="100" cap="none" baseline="0" dirty="0">
                        <a:solidFill>
                          <a:srgbClr val="000000"/>
                        </a:solidFill>
                        <a:latin typeface="Martel Sans"/>
                        <a:ea typeface="Calibri" panose="020F0502020204030204" pitchFamily="34" charset="0"/>
                        <a:cs typeface="Calibri" panose="020F0502020204030204" pitchFamily="34" charset="0"/>
                      </a:endParaRPr>
                    </a:p>
                  </a:txBody>
                  <a:tcPr marL="65314" marR="65314" marT="32657" marB="32657"/>
                </a:tc>
                <a:tc>
                  <a:txBody>
                    <a:bodyPr/>
                    <a:lstStyle/>
                    <a:p>
                      <a:pPr algn="ctr"/>
                      <a:r>
                        <a:rPr lang="nn-NO" sz="1300" b="0" kern="100" cap="none" baseline="0" dirty="0">
                          <a:solidFill>
                            <a:srgbClr val="000000"/>
                          </a:solidFill>
                          <a:latin typeface="Martel Sans"/>
                          <a:ea typeface="Calibri" panose="020F0502020204030204" pitchFamily="34" charset="0"/>
                          <a:cs typeface="Calibri" panose="020F0502020204030204" pitchFamily="34" charset="0"/>
                        </a:rPr>
                        <a:t>164K</a:t>
                      </a:r>
                      <a:endParaRPr lang="en-US" sz="1300" b="0" kern="100" cap="none" baseline="0" dirty="0">
                        <a:solidFill>
                          <a:srgbClr val="000000"/>
                        </a:solidFill>
                        <a:latin typeface="Martel Sans"/>
                        <a:ea typeface="Calibri" panose="020F0502020204030204" pitchFamily="34" charset="0"/>
                        <a:cs typeface="Calibri" panose="020F0502020204030204" pitchFamily="34" charset="0"/>
                      </a:endParaRPr>
                    </a:p>
                  </a:txBody>
                  <a:tcPr marL="65314" marR="65314" marT="32657" marB="32657"/>
                </a:tc>
                <a:extLst>
                  <a:ext uri="{0D108BD9-81ED-4DB2-BD59-A6C34878D82A}">
                    <a16:rowId xmlns:a16="http://schemas.microsoft.com/office/drawing/2014/main" val="4176579068"/>
                  </a:ext>
                </a:extLst>
              </a:tr>
              <a:tr h="464218">
                <a:tc>
                  <a:txBody>
                    <a:bodyPr/>
                    <a:lstStyle/>
                    <a:p>
                      <a:pPr algn="ctr"/>
                      <a:r>
                        <a:rPr lang="en-US" sz="1300" b="0" kern="100" cap="none" baseline="0" dirty="0">
                          <a:solidFill>
                            <a:srgbClr val="000000"/>
                          </a:solidFill>
                          <a:latin typeface="Martel Sans"/>
                          <a:ea typeface="Calibri" panose="020F0502020204030204" pitchFamily="34" charset="0"/>
                          <a:cs typeface="Calibri" panose="020F0502020204030204" pitchFamily="34" charset="0"/>
                        </a:rPr>
                        <a:t>% of regular clients</a:t>
                      </a:r>
                    </a:p>
                  </a:txBody>
                  <a:tcPr marL="65314" marR="65314" marT="32657" marB="32657"/>
                </a:tc>
                <a:tc>
                  <a:txBody>
                    <a:bodyPr/>
                    <a:lstStyle/>
                    <a:p>
                      <a:pPr algn="ctr"/>
                      <a:r>
                        <a:rPr lang="en-US" sz="1300" b="0" kern="100" cap="none" baseline="0" dirty="0">
                          <a:solidFill>
                            <a:srgbClr val="000000"/>
                          </a:solidFill>
                          <a:latin typeface="Martel Sans"/>
                          <a:ea typeface="Calibri" panose="020F0502020204030204" pitchFamily="34" charset="0"/>
                          <a:cs typeface="Calibri" panose="020F0502020204030204" pitchFamily="34" charset="0"/>
                        </a:rPr>
                        <a:t>85.8%</a:t>
                      </a:r>
                    </a:p>
                  </a:txBody>
                  <a:tcPr marL="65314" marR="65314" marT="32657" marB="32657"/>
                </a:tc>
                <a:tc>
                  <a:txBody>
                    <a:bodyPr/>
                    <a:lstStyle/>
                    <a:p>
                      <a:pPr algn="ctr"/>
                      <a:r>
                        <a:rPr lang="en-US" sz="1300" b="0" kern="100" cap="none" baseline="0" dirty="0">
                          <a:solidFill>
                            <a:srgbClr val="000000"/>
                          </a:solidFill>
                          <a:latin typeface="Martel Sans"/>
                          <a:ea typeface="Calibri" panose="020F0502020204030204" pitchFamily="34" charset="0"/>
                          <a:cs typeface="Calibri" panose="020F0502020204030204" pitchFamily="34" charset="0"/>
                        </a:rPr>
                        <a:t>91%</a:t>
                      </a:r>
                    </a:p>
                  </a:txBody>
                  <a:tcPr marL="65314" marR="65314" marT="32657" marB="32657"/>
                </a:tc>
                <a:tc>
                  <a:txBody>
                    <a:bodyPr/>
                    <a:lstStyle/>
                    <a:p>
                      <a:pPr algn="ctr"/>
                      <a:r>
                        <a:rPr lang="en-US" sz="1300" b="0" kern="100" cap="none" baseline="0" dirty="0">
                          <a:solidFill>
                            <a:srgbClr val="000000"/>
                          </a:solidFill>
                          <a:latin typeface="Martel Sans"/>
                          <a:ea typeface="Calibri" panose="020F0502020204030204" pitchFamily="34" charset="0"/>
                          <a:cs typeface="Calibri" panose="020F0502020204030204" pitchFamily="34" charset="0"/>
                        </a:rPr>
                        <a:t>87% </a:t>
                      </a:r>
                    </a:p>
                  </a:txBody>
                  <a:tcPr marL="65314" marR="65314" marT="32657" marB="32657"/>
                </a:tc>
                <a:tc>
                  <a:txBody>
                    <a:bodyPr/>
                    <a:lstStyle/>
                    <a:p>
                      <a:pPr algn="ctr"/>
                      <a:r>
                        <a:rPr lang="en-US" sz="1300" b="0" kern="100" cap="none" baseline="0" dirty="0">
                          <a:solidFill>
                            <a:srgbClr val="000000"/>
                          </a:solidFill>
                          <a:latin typeface="Martel Sans"/>
                          <a:ea typeface="Calibri" panose="020F0502020204030204" pitchFamily="34" charset="0"/>
                          <a:cs typeface="Calibri" panose="020F0502020204030204" pitchFamily="34" charset="0"/>
                        </a:rPr>
                        <a:t>97.8% </a:t>
                      </a:r>
                    </a:p>
                  </a:txBody>
                  <a:tcPr marL="65314" marR="65314" marT="32657" marB="32657"/>
                </a:tc>
                <a:tc>
                  <a:txBody>
                    <a:bodyPr/>
                    <a:lstStyle/>
                    <a:p>
                      <a:pPr algn="ctr"/>
                      <a:r>
                        <a:rPr lang="en-US" sz="1300" b="0" kern="100" cap="none" baseline="0" dirty="0">
                          <a:solidFill>
                            <a:srgbClr val="000000"/>
                          </a:solidFill>
                          <a:latin typeface="Martel Sans"/>
                          <a:ea typeface="Calibri" panose="020F0502020204030204" pitchFamily="34" charset="0"/>
                          <a:cs typeface="Calibri" panose="020F0502020204030204" pitchFamily="34" charset="0"/>
                        </a:rPr>
                        <a:t>98%</a:t>
                      </a:r>
                    </a:p>
                  </a:txBody>
                  <a:tcPr marL="65314" marR="65314" marT="32657" marB="32657"/>
                </a:tc>
                <a:extLst>
                  <a:ext uri="{0D108BD9-81ED-4DB2-BD59-A6C34878D82A}">
                    <a16:rowId xmlns:a16="http://schemas.microsoft.com/office/drawing/2014/main" val="2074472454"/>
                  </a:ext>
                </a:extLst>
              </a:tr>
              <a:tr h="464218">
                <a:tc>
                  <a:txBody>
                    <a:bodyPr/>
                    <a:lstStyle/>
                    <a:p>
                      <a:pPr algn="ctr"/>
                      <a:r>
                        <a:rPr lang="en-US" sz="1300" b="0" kern="100" cap="none" baseline="0" dirty="0">
                          <a:solidFill>
                            <a:srgbClr val="000000"/>
                          </a:solidFill>
                          <a:latin typeface="Martel Sans"/>
                          <a:ea typeface="Calibri" panose="020F0502020204030204" pitchFamily="34" charset="0"/>
                          <a:cs typeface="Calibri" panose="020F0502020204030204" pitchFamily="34" charset="0"/>
                        </a:rPr>
                        <a:t>NPL%</a:t>
                      </a:r>
                    </a:p>
                  </a:txBody>
                  <a:tcPr marL="65314" marR="65314" marT="32657" marB="32657"/>
                </a:tc>
                <a:tc>
                  <a:txBody>
                    <a:bodyPr/>
                    <a:lstStyle/>
                    <a:p>
                      <a:pPr algn="ctr"/>
                      <a:r>
                        <a:rPr lang="en-US" sz="1300" b="0" kern="100" cap="none" baseline="0" dirty="0">
                          <a:solidFill>
                            <a:srgbClr val="000000"/>
                          </a:solidFill>
                          <a:latin typeface="Martel Sans"/>
                          <a:ea typeface="Calibri" panose="020F0502020204030204" pitchFamily="34" charset="0"/>
                          <a:cs typeface="Calibri" panose="020F0502020204030204" pitchFamily="34" charset="0"/>
                        </a:rPr>
                        <a:t>7.1%</a:t>
                      </a:r>
                    </a:p>
                  </a:txBody>
                  <a:tcPr marL="65314" marR="65314" marT="32657" marB="32657"/>
                </a:tc>
                <a:tc>
                  <a:txBody>
                    <a:bodyPr/>
                    <a:lstStyle/>
                    <a:p>
                      <a:pPr algn="ctr"/>
                      <a:r>
                        <a:rPr lang="en-US" sz="1300" b="0" kern="100" cap="none" baseline="0" dirty="0">
                          <a:solidFill>
                            <a:srgbClr val="000000"/>
                          </a:solidFill>
                          <a:latin typeface="Martel Sans"/>
                          <a:ea typeface="Calibri" panose="020F0502020204030204" pitchFamily="34" charset="0"/>
                          <a:cs typeface="Calibri" panose="020F0502020204030204" pitchFamily="34" charset="0"/>
                        </a:rPr>
                        <a:t>6.2%</a:t>
                      </a:r>
                    </a:p>
                  </a:txBody>
                  <a:tcPr marL="65314" marR="65314" marT="32657" marB="32657"/>
                </a:tc>
                <a:tc>
                  <a:txBody>
                    <a:bodyPr/>
                    <a:lstStyle/>
                    <a:p>
                      <a:pPr algn="ctr"/>
                      <a:r>
                        <a:rPr lang="en-US" sz="1300" b="0" kern="100" cap="none" baseline="0" dirty="0">
                          <a:solidFill>
                            <a:srgbClr val="000000"/>
                          </a:solidFill>
                          <a:latin typeface="Martel Sans"/>
                          <a:ea typeface="Calibri" panose="020F0502020204030204" pitchFamily="34" charset="0"/>
                          <a:cs typeface="Calibri" panose="020F0502020204030204" pitchFamily="34" charset="0"/>
                        </a:rPr>
                        <a:t>4%</a:t>
                      </a:r>
                    </a:p>
                  </a:txBody>
                  <a:tcPr marL="65314" marR="65314" marT="32657" marB="32657"/>
                </a:tc>
                <a:tc>
                  <a:txBody>
                    <a:bodyPr/>
                    <a:lstStyle/>
                    <a:p>
                      <a:pPr algn="ctr"/>
                      <a:r>
                        <a:rPr lang="en-US" sz="1300" b="0" kern="100" cap="none" baseline="0" dirty="0">
                          <a:solidFill>
                            <a:srgbClr val="000000"/>
                          </a:solidFill>
                          <a:latin typeface="Martel Sans"/>
                          <a:ea typeface="Calibri" panose="020F0502020204030204" pitchFamily="34" charset="0"/>
                          <a:cs typeface="Calibri" panose="020F0502020204030204" pitchFamily="34" charset="0"/>
                        </a:rPr>
                        <a:t>1.6%</a:t>
                      </a:r>
                    </a:p>
                  </a:txBody>
                  <a:tcPr marL="65314" marR="65314" marT="32657" marB="32657"/>
                </a:tc>
                <a:tc>
                  <a:txBody>
                    <a:bodyPr/>
                    <a:lstStyle/>
                    <a:p>
                      <a:pPr algn="ctr"/>
                      <a:r>
                        <a:rPr lang="en-US" sz="1300" b="0" kern="100" cap="none" baseline="0" dirty="0">
                          <a:solidFill>
                            <a:srgbClr val="000000"/>
                          </a:solidFill>
                          <a:latin typeface="Martel Sans"/>
                          <a:ea typeface="Calibri" panose="020F0502020204030204" pitchFamily="34" charset="0"/>
                          <a:cs typeface="Calibri" panose="020F0502020204030204" pitchFamily="34" charset="0"/>
                        </a:rPr>
                        <a:t>1.5%</a:t>
                      </a:r>
                    </a:p>
                  </a:txBody>
                  <a:tcPr marL="65314" marR="65314" marT="32657" marB="32657"/>
                </a:tc>
                <a:extLst>
                  <a:ext uri="{0D108BD9-81ED-4DB2-BD59-A6C34878D82A}">
                    <a16:rowId xmlns:a16="http://schemas.microsoft.com/office/drawing/2014/main" val="4147343450"/>
                  </a:ext>
                </a:extLst>
              </a:tr>
              <a:tr h="464218">
                <a:tc>
                  <a:txBody>
                    <a:bodyPr/>
                    <a:lstStyle/>
                    <a:p>
                      <a:pPr marL="0" algn="ctr" defTabSz="914400" rtl="0" eaLnBrk="1" latinLnBrk="0" hangingPunct="1"/>
                      <a:r>
                        <a:rPr lang="en-US" sz="1300" b="0" kern="100" cap="none" baseline="0" dirty="0">
                          <a:solidFill>
                            <a:srgbClr val="000000"/>
                          </a:solidFill>
                          <a:latin typeface="Martel Sans"/>
                          <a:ea typeface="Calibri" panose="020F0502020204030204" pitchFamily="34" charset="0"/>
                          <a:cs typeface="Calibri" panose="020F0502020204030204" pitchFamily="34" charset="0"/>
                        </a:rPr>
                        <a:t>Revenues (Interest Income) </a:t>
                      </a:r>
                    </a:p>
                  </a:txBody>
                  <a:tcPr marL="65314" marR="65314" marT="32657" marB="32657"/>
                </a:tc>
                <a:tc>
                  <a:txBody>
                    <a:bodyPr/>
                    <a:lstStyle/>
                    <a:p>
                      <a:pPr marL="0" algn="ctr" defTabSz="914400" rtl="0" eaLnBrk="1" latinLnBrk="0" hangingPunct="1"/>
                      <a:r>
                        <a:rPr lang="en-US" sz="1300" b="0" kern="100" cap="none" baseline="0" dirty="0">
                          <a:solidFill>
                            <a:srgbClr val="000000"/>
                          </a:solidFill>
                          <a:latin typeface="Martel Sans"/>
                          <a:ea typeface="Calibri" panose="020F0502020204030204" pitchFamily="34" charset="0"/>
                          <a:cs typeface="Calibri" panose="020F0502020204030204" pitchFamily="34" charset="0"/>
                        </a:rPr>
                        <a:t>LE 887.8M</a:t>
                      </a:r>
                    </a:p>
                  </a:txBody>
                  <a:tcPr marL="65314" marR="65314" marT="32657" marB="32657"/>
                </a:tc>
                <a:tc>
                  <a:txBody>
                    <a:bodyPr/>
                    <a:lstStyle/>
                    <a:p>
                      <a:pPr marL="0" algn="ctr" defTabSz="914400" rtl="0" eaLnBrk="1" latinLnBrk="0" hangingPunct="1"/>
                      <a:r>
                        <a:rPr lang="en-US" sz="1300" b="0" kern="100" cap="none" baseline="0" dirty="0">
                          <a:solidFill>
                            <a:srgbClr val="000000"/>
                          </a:solidFill>
                          <a:latin typeface="Martel Sans"/>
                          <a:ea typeface="Calibri" panose="020F0502020204030204" pitchFamily="34" charset="0"/>
                          <a:cs typeface="Calibri" panose="020F0502020204030204" pitchFamily="34" charset="0"/>
                        </a:rPr>
                        <a:t>LE 3.2Bn</a:t>
                      </a:r>
                    </a:p>
                  </a:txBody>
                  <a:tcPr marL="65314" marR="65314" marT="32657" marB="32657"/>
                </a:tc>
                <a:tc>
                  <a:txBody>
                    <a:bodyPr/>
                    <a:lstStyle/>
                    <a:p>
                      <a:pPr marL="0" algn="ctr" defTabSz="914400" rtl="0" eaLnBrk="1" latinLnBrk="0" hangingPunct="1"/>
                      <a:r>
                        <a:rPr lang="en-US" sz="1300" b="0" kern="100" cap="none" baseline="0" dirty="0">
                          <a:solidFill>
                            <a:srgbClr val="000000"/>
                          </a:solidFill>
                          <a:latin typeface="Martel Sans"/>
                          <a:ea typeface="Calibri" panose="020F0502020204030204" pitchFamily="34" charset="0"/>
                          <a:cs typeface="Calibri" panose="020F0502020204030204" pitchFamily="34" charset="0"/>
                        </a:rPr>
                        <a:t>LE 1.8Bn</a:t>
                      </a:r>
                    </a:p>
                  </a:txBody>
                  <a:tcPr marL="65314" marR="65314" marT="32657" marB="32657"/>
                </a:tc>
                <a:tc>
                  <a:txBody>
                    <a:bodyPr/>
                    <a:lstStyle/>
                    <a:p>
                      <a:pPr marL="0" algn="ctr" defTabSz="914400" rtl="0" eaLnBrk="1" latinLnBrk="0" hangingPunct="1"/>
                      <a:r>
                        <a:rPr lang="en-US" sz="1300" b="0" kern="100" cap="none" baseline="0" dirty="0">
                          <a:solidFill>
                            <a:srgbClr val="000000"/>
                          </a:solidFill>
                          <a:latin typeface="Martel Sans"/>
                          <a:ea typeface="Calibri" panose="020F0502020204030204" pitchFamily="34" charset="0"/>
                          <a:cs typeface="Calibri" panose="020F0502020204030204" pitchFamily="34" charset="0"/>
                        </a:rPr>
                        <a:t>LE 3.5Bn</a:t>
                      </a:r>
                    </a:p>
                  </a:txBody>
                  <a:tcPr marL="65314" marR="65314" marT="32657" marB="32657"/>
                </a:tc>
                <a:tc>
                  <a:txBody>
                    <a:bodyPr/>
                    <a:lstStyle/>
                    <a:p>
                      <a:pPr marL="0" algn="ctr" defTabSz="914400" rtl="0" eaLnBrk="1" latinLnBrk="0" hangingPunct="1"/>
                      <a:r>
                        <a:rPr lang="en-US" sz="1300" b="0" kern="100" cap="none" baseline="0" dirty="0">
                          <a:solidFill>
                            <a:srgbClr val="000000"/>
                          </a:solidFill>
                          <a:latin typeface="Martel Sans"/>
                          <a:ea typeface="Calibri" panose="020F0502020204030204" pitchFamily="34" charset="0"/>
                          <a:cs typeface="Calibri" panose="020F0502020204030204" pitchFamily="34" charset="0"/>
                        </a:rPr>
                        <a:t>LE 827M </a:t>
                      </a:r>
                    </a:p>
                  </a:txBody>
                  <a:tcPr marL="65314" marR="65314" marT="32657" marB="32657"/>
                </a:tc>
                <a:extLst>
                  <a:ext uri="{0D108BD9-81ED-4DB2-BD59-A6C34878D82A}">
                    <a16:rowId xmlns:a16="http://schemas.microsoft.com/office/drawing/2014/main" val="3960538907"/>
                  </a:ext>
                </a:extLst>
              </a:tr>
              <a:tr h="464218">
                <a:tc>
                  <a:txBody>
                    <a:bodyPr/>
                    <a:lstStyle/>
                    <a:p>
                      <a:pPr marL="0" algn="ctr" defTabSz="914400" rtl="0" eaLnBrk="1" latinLnBrk="0" hangingPunct="1"/>
                      <a:r>
                        <a:rPr lang="en-US" sz="1300" b="0" kern="100" cap="none" baseline="0" dirty="0">
                          <a:solidFill>
                            <a:srgbClr val="000000"/>
                          </a:solidFill>
                          <a:latin typeface="Martel Sans"/>
                          <a:ea typeface="Calibri" panose="020F0502020204030204" pitchFamily="34" charset="0"/>
                          <a:cs typeface="Calibri" panose="020F0502020204030204" pitchFamily="34" charset="0"/>
                        </a:rPr>
                        <a:t>Net Profit Margin</a:t>
                      </a:r>
                    </a:p>
                  </a:txBody>
                  <a:tcPr marL="65314" marR="65314" marT="32657" marB="32657"/>
                </a:tc>
                <a:tc>
                  <a:txBody>
                    <a:bodyPr/>
                    <a:lstStyle/>
                    <a:p>
                      <a:pPr marL="0" algn="ctr" defTabSz="914400" rtl="0" eaLnBrk="1" latinLnBrk="0" hangingPunct="1"/>
                      <a:r>
                        <a:rPr lang="en-US" sz="1300" b="0" kern="100" cap="none" baseline="0" dirty="0">
                          <a:solidFill>
                            <a:srgbClr val="000000"/>
                          </a:solidFill>
                          <a:latin typeface="Martel Sans"/>
                          <a:ea typeface="Calibri" panose="020F0502020204030204" pitchFamily="34" charset="0"/>
                          <a:cs typeface="Calibri" panose="020F0502020204030204" pitchFamily="34" charset="0"/>
                        </a:rPr>
                        <a:t>7.9%</a:t>
                      </a:r>
                    </a:p>
                  </a:txBody>
                  <a:tcPr marL="65314" marR="65314" marT="32657" marB="32657"/>
                </a:tc>
                <a:tc>
                  <a:txBody>
                    <a:bodyPr/>
                    <a:lstStyle/>
                    <a:p>
                      <a:pPr marL="0" algn="ctr" defTabSz="914400" rtl="0" eaLnBrk="1" latinLnBrk="0" hangingPunct="1"/>
                      <a:r>
                        <a:rPr lang="en-US" sz="1300" b="0" kern="100" cap="none" baseline="0" dirty="0">
                          <a:solidFill>
                            <a:srgbClr val="000000"/>
                          </a:solidFill>
                          <a:latin typeface="Martel Sans"/>
                          <a:ea typeface="Calibri" panose="020F0502020204030204" pitchFamily="34" charset="0"/>
                          <a:cs typeface="Calibri" panose="020F0502020204030204" pitchFamily="34" charset="0"/>
                        </a:rPr>
                        <a:t>41.26%</a:t>
                      </a:r>
                    </a:p>
                  </a:txBody>
                  <a:tcPr marL="65314" marR="65314" marT="32657" marB="32657"/>
                </a:tc>
                <a:tc>
                  <a:txBody>
                    <a:bodyPr/>
                    <a:lstStyle/>
                    <a:p>
                      <a:pPr marL="0" algn="ctr" defTabSz="914400" rtl="0" eaLnBrk="1" latinLnBrk="0" hangingPunct="1"/>
                      <a:r>
                        <a:rPr lang="en-US" sz="1300" b="0" kern="100" cap="none" baseline="0" dirty="0">
                          <a:solidFill>
                            <a:srgbClr val="000000"/>
                          </a:solidFill>
                          <a:latin typeface="Martel Sans"/>
                          <a:ea typeface="Calibri" panose="020F0502020204030204" pitchFamily="34" charset="0"/>
                          <a:cs typeface="Calibri" panose="020F0502020204030204" pitchFamily="34" charset="0"/>
                        </a:rPr>
                        <a:t>8.5%</a:t>
                      </a:r>
                    </a:p>
                  </a:txBody>
                  <a:tcPr marL="65314" marR="65314" marT="32657" marB="32657"/>
                </a:tc>
                <a:tc>
                  <a:txBody>
                    <a:bodyPr/>
                    <a:lstStyle/>
                    <a:p>
                      <a:pPr marL="0" algn="ctr" defTabSz="914400" rtl="0" eaLnBrk="1" latinLnBrk="0" hangingPunct="1"/>
                      <a:r>
                        <a:rPr lang="en-US" sz="1300" b="0" kern="100" cap="none" baseline="0" dirty="0">
                          <a:solidFill>
                            <a:srgbClr val="000000"/>
                          </a:solidFill>
                          <a:latin typeface="Martel Sans"/>
                          <a:ea typeface="Calibri" panose="020F0502020204030204" pitchFamily="34" charset="0"/>
                          <a:cs typeface="Calibri" panose="020F0502020204030204" pitchFamily="34" charset="0"/>
                        </a:rPr>
                        <a:t>29.36%</a:t>
                      </a:r>
                    </a:p>
                  </a:txBody>
                  <a:tcPr marL="65314" marR="65314" marT="32657" marB="32657"/>
                </a:tc>
                <a:tc>
                  <a:txBody>
                    <a:bodyPr/>
                    <a:lstStyle/>
                    <a:p>
                      <a:pPr marL="0" algn="ctr" defTabSz="914400" rtl="0" eaLnBrk="1" latinLnBrk="0" hangingPunct="1"/>
                      <a:r>
                        <a:rPr lang="en-US" sz="1300" b="0" kern="100" cap="none" baseline="0" dirty="0">
                          <a:solidFill>
                            <a:srgbClr val="000000"/>
                          </a:solidFill>
                          <a:latin typeface="Martel Sans"/>
                          <a:ea typeface="Calibri" panose="020F0502020204030204" pitchFamily="34" charset="0"/>
                          <a:cs typeface="Calibri" panose="020F0502020204030204" pitchFamily="34" charset="0"/>
                        </a:rPr>
                        <a:t>45.4% </a:t>
                      </a:r>
                    </a:p>
                  </a:txBody>
                  <a:tcPr marL="65314" marR="65314" marT="32657" marB="32657"/>
                </a:tc>
                <a:extLst>
                  <a:ext uri="{0D108BD9-81ED-4DB2-BD59-A6C34878D82A}">
                    <a16:rowId xmlns:a16="http://schemas.microsoft.com/office/drawing/2014/main" val="904957437"/>
                  </a:ext>
                </a:extLst>
              </a:tr>
              <a:tr h="464218">
                <a:tc>
                  <a:txBody>
                    <a:bodyPr/>
                    <a:lstStyle/>
                    <a:p>
                      <a:pPr marL="0" algn="ctr" defTabSz="914400" rtl="0" eaLnBrk="1" latinLnBrk="0" hangingPunct="1"/>
                      <a:r>
                        <a:rPr lang="en-US" sz="1300" b="0" kern="100" cap="none" baseline="0" dirty="0">
                          <a:solidFill>
                            <a:srgbClr val="000000"/>
                          </a:solidFill>
                          <a:latin typeface="Martel Sans"/>
                          <a:ea typeface="Calibri" panose="020F0502020204030204" pitchFamily="34" charset="0"/>
                          <a:cs typeface="Calibri" panose="020F0502020204030204" pitchFamily="34" charset="0"/>
                        </a:rPr>
                        <a:t>CAE profitability for 2025</a:t>
                      </a:r>
                    </a:p>
                  </a:txBody>
                  <a:tcPr marL="65314" marR="65314" marT="32657" marB="32657"/>
                </a:tc>
                <a:tc>
                  <a:txBody>
                    <a:bodyPr/>
                    <a:lstStyle/>
                    <a:p>
                      <a:pPr marL="0" algn="ctr" defTabSz="914400" rtl="0" eaLnBrk="1" latinLnBrk="0" hangingPunct="1"/>
                      <a:r>
                        <a:rPr lang="en-US" sz="1300" b="0" kern="100" cap="none" baseline="0" dirty="0">
                          <a:solidFill>
                            <a:srgbClr val="000000"/>
                          </a:solidFill>
                          <a:latin typeface="Martel Sans"/>
                          <a:ea typeface="Calibri" panose="020F0502020204030204" pitchFamily="34" charset="0"/>
                          <a:cs typeface="Calibri" panose="020F0502020204030204" pitchFamily="34" charset="0"/>
                        </a:rPr>
                        <a:t>LE 3.2M</a:t>
                      </a:r>
                    </a:p>
                  </a:txBody>
                  <a:tcPr marL="65314" marR="65314" marT="32657" marB="32657"/>
                </a:tc>
                <a:tc>
                  <a:txBody>
                    <a:bodyPr/>
                    <a:lstStyle/>
                    <a:p>
                      <a:pPr marL="0" algn="ctr" defTabSz="914400" rtl="0" eaLnBrk="1" latinLnBrk="0" hangingPunct="1"/>
                      <a:r>
                        <a:rPr lang="en-US" sz="1300" b="0" kern="100" cap="none" baseline="0" dirty="0">
                          <a:solidFill>
                            <a:srgbClr val="000000"/>
                          </a:solidFill>
                          <a:latin typeface="Martel Sans"/>
                          <a:ea typeface="Calibri" panose="020F0502020204030204" pitchFamily="34" charset="0"/>
                          <a:cs typeface="Calibri" panose="020F0502020204030204" pitchFamily="34" charset="0"/>
                        </a:rPr>
                        <a:t>LE 8.6M</a:t>
                      </a:r>
                    </a:p>
                  </a:txBody>
                  <a:tcPr marL="65314" marR="65314" marT="32657" marB="32657"/>
                </a:tc>
                <a:tc>
                  <a:txBody>
                    <a:bodyPr/>
                    <a:lstStyle/>
                    <a:p>
                      <a:pPr marL="0" algn="ctr" defTabSz="914400" rtl="0" eaLnBrk="1" latinLnBrk="0" hangingPunct="1"/>
                      <a:r>
                        <a:rPr lang="en-US" sz="1300" b="0" kern="100" cap="none" baseline="0" dirty="0">
                          <a:solidFill>
                            <a:srgbClr val="000000"/>
                          </a:solidFill>
                          <a:latin typeface="Martel Sans"/>
                          <a:ea typeface="Calibri" panose="020F0502020204030204" pitchFamily="34" charset="0"/>
                          <a:cs typeface="Calibri" panose="020F0502020204030204" pitchFamily="34" charset="0"/>
                        </a:rPr>
                        <a:t>LE 4.5M</a:t>
                      </a:r>
                    </a:p>
                  </a:txBody>
                  <a:tcPr marL="65314" marR="65314" marT="32657" marB="32657"/>
                </a:tc>
                <a:tc>
                  <a:txBody>
                    <a:bodyPr/>
                    <a:lstStyle/>
                    <a:p>
                      <a:pPr marL="0" algn="ctr" defTabSz="914400" rtl="0" eaLnBrk="1" latinLnBrk="0" hangingPunct="1"/>
                      <a:r>
                        <a:rPr lang="en-US" sz="1300" b="0" kern="100" cap="none" baseline="0" dirty="0">
                          <a:solidFill>
                            <a:srgbClr val="000000"/>
                          </a:solidFill>
                          <a:latin typeface="Martel Sans"/>
                          <a:ea typeface="Calibri" panose="020F0502020204030204" pitchFamily="34" charset="0"/>
                          <a:cs typeface="Calibri" panose="020F0502020204030204" pitchFamily="34" charset="0"/>
                        </a:rPr>
                        <a:t>LE 4.2M</a:t>
                      </a:r>
                    </a:p>
                  </a:txBody>
                  <a:tcPr marL="65314" marR="65314" marT="32657" marB="32657"/>
                </a:tc>
                <a:tc>
                  <a:txBody>
                    <a:bodyPr/>
                    <a:lstStyle/>
                    <a:p>
                      <a:pPr marL="0" algn="ctr" defTabSz="914400" rtl="0" eaLnBrk="1" latinLnBrk="0" hangingPunct="1"/>
                      <a:r>
                        <a:rPr lang="en-US" sz="1300" b="0" kern="100" cap="none" baseline="0" dirty="0">
                          <a:solidFill>
                            <a:srgbClr val="000000"/>
                          </a:solidFill>
                          <a:latin typeface="Martel Sans"/>
                          <a:ea typeface="Calibri" panose="020F0502020204030204" pitchFamily="34" charset="0"/>
                          <a:cs typeface="Calibri" panose="020F0502020204030204" pitchFamily="34" charset="0"/>
                        </a:rPr>
                        <a:t>LE 3.7M</a:t>
                      </a:r>
                    </a:p>
                  </a:txBody>
                  <a:tcPr marL="65314" marR="65314" marT="32657" marB="32657"/>
                </a:tc>
                <a:extLst>
                  <a:ext uri="{0D108BD9-81ED-4DB2-BD59-A6C34878D82A}">
                    <a16:rowId xmlns:a16="http://schemas.microsoft.com/office/drawing/2014/main" val="3429211980"/>
                  </a:ext>
                </a:extLst>
              </a:tr>
            </a:tbl>
          </a:graphicData>
        </a:graphic>
      </p:graphicFrame>
      <p:pic>
        <p:nvPicPr>
          <p:cNvPr id="3" name="Picture 2">
            <a:extLst>
              <a:ext uri="{FF2B5EF4-FFF2-40B4-BE49-F238E27FC236}">
                <a16:creationId xmlns:a16="http://schemas.microsoft.com/office/drawing/2014/main" id="{BCBE2B65-6C29-494E-8253-74C5E28898D4}"/>
              </a:ext>
            </a:extLst>
          </p:cNvPr>
          <p:cNvPicPr>
            <a:picLocks noChangeAspect="1"/>
          </p:cNvPicPr>
          <p:nvPr/>
        </p:nvPicPr>
        <p:blipFill>
          <a:blip r:embed="rId2"/>
          <a:stretch>
            <a:fillRect/>
          </a:stretch>
        </p:blipFill>
        <p:spPr>
          <a:xfrm>
            <a:off x="9067800" y="26533"/>
            <a:ext cx="3095627" cy="1812380"/>
          </a:xfrm>
          <a:prstGeom prst="rect">
            <a:avLst/>
          </a:prstGeom>
        </p:spPr>
      </p:pic>
    </p:spTree>
    <p:extLst>
      <p:ext uri="{BB962C8B-B14F-4D97-AF65-F5344CB8AC3E}">
        <p14:creationId xmlns:p14="http://schemas.microsoft.com/office/powerpoint/2010/main" val="3605764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72BC54F7-9011-4AF9-83D4-4E85DC9DCEE2}"/>
              </a:ext>
            </a:extLst>
          </p:cNvPr>
          <p:cNvSpPr txBox="1"/>
          <p:nvPr/>
        </p:nvSpPr>
        <p:spPr>
          <a:xfrm>
            <a:off x="160871" y="2339162"/>
            <a:ext cx="12031129" cy="956931"/>
          </a:xfrm>
          <a:prstGeom prst="rect">
            <a:avLst/>
          </a:prstGeom>
          <a:noFill/>
          <a:ln>
            <a:solidFill>
              <a:srgbClr val="007C8E"/>
            </a:solidFill>
            <a:prstDash val="sysDash"/>
          </a:ln>
        </p:spPr>
        <p:txBody>
          <a:bodyPr wrap="square" lIns="91440" tIns="45720" rIns="91440" bIns="45720" rtlCol="0" anchor="t">
            <a:noAutofit/>
          </a:bodyPr>
          <a:lstStyle/>
          <a:p>
            <a:pPr marL="0" marR="0" lvl="0" indent="0" algn="ctr" defTabSz="514266" rtl="0" eaLnBrk="1" fontAlgn="auto" latinLnBrk="0" hangingPunct="1">
              <a:lnSpc>
                <a:spcPct val="100000"/>
              </a:lnSpc>
              <a:spcBef>
                <a:spcPts val="0"/>
              </a:spcBef>
              <a:spcAft>
                <a:spcPts val="0"/>
              </a:spcAft>
              <a:buClrTx/>
              <a:buSzTx/>
              <a:buFontTx/>
              <a:buNone/>
              <a:tabLst/>
              <a:defRPr/>
            </a:pPr>
            <a:endParaRPr kumimoji="0" lang="en-GB" sz="1800" b="0" i="0" u="none" strike="noStrike" kern="1200" cap="all" spc="0" normalizeH="0" baseline="0" noProof="0" dirty="0">
              <a:ln>
                <a:noFill/>
              </a:ln>
              <a:solidFill>
                <a:srgbClr val="009597"/>
              </a:solidFill>
              <a:effectLst/>
              <a:uLnTx/>
              <a:uFillTx/>
              <a:latin typeface="Arial Black" panose="020B0A04020102020204" pitchFamily="34" charset="0"/>
              <a:ea typeface="+mn-ea"/>
              <a:cs typeface="Arial"/>
              <a:sym typeface="Wingdings" panose="05000000000000000000" pitchFamily="2" charset="2"/>
            </a:endParaRPr>
          </a:p>
          <a:p>
            <a:pPr marL="0" marR="0" lvl="0" indent="0" algn="ctr" defTabSz="514266" rtl="0" eaLnBrk="1" fontAlgn="auto" latinLnBrk="0" hangingPunct="1">
              <a:lnSpc>
                <a:spcPct val="100000"/>
              </a:lnSpc>
              <a:spcBef>
                <a:spcPts val="0"/>
              </a:spcBef>
              <a:spcAft>
                <a:spcPts val="0"/>
              </a:spcAft>
              <a:buClrTx/>
              <a:buSzTx/>
              <a:buFontTx/>
              <a:buNone/>
              <a:tabLst/>
              <a:defRPr/>
            </a:pPr>
            <a:r>
              <a:rPr kumimoji="0" lang="en-GB" sz="1800" b="0" i="0" u="none" strike="noStrike" kern="1200" cap="all" spc="0" normalizeH="0" baseline="0" noProof="0" dirty="0">
                <a:ln>
                  <a:noFill/>
                </a:ln>
                <a:solidFill>
                  <a:srgbClr val="009597"/>
                </a:solidFill>
                <a:effectLst/>
                <a:uLnTx/>
                <a:uFillTx/>
                <a:latin typeface="Arial Black" panose="020B0A04020102020204" pitchFamily="34" charset="0"/>
                <a:ea typeface="+mn-ea"/>
                <a:cs typeface="Arial"/>
                <a:sym typeface="Wingdings" panose="05000000000000000000" pitchFamily="2" charset="2"/>
              </a:rPr>
              <a:t> </a:t>
            </a:r>
            <a:r>
              <a:rPr kumimoji="0" lang="en-GB" sz="2400" b="0" i="0" u="none" strike="noStrike" kern="1200" cap="all" spc="0" normalizeH="0" baseline="0" noProof="0" dirty="0">
                <a:ln>
                  <a:noFill/>
                </a:ln>
                <a:solidFill>
                  <a:srgbClr val="009597"/>
                </a:solidFill>
                <a:effectLst/>
                <a:uLnTx/>
                <a:uFillTx/>
                <a:latin typeface="Arial Black" panose="020B0A04020102020204" pitchFamily="34" charset="0"/>
                <a:ea typeface="+mn-ea"/>
                <a:cs typeface="Arial"/>
                <a:sym typeface="Wingdings" panose="05000000000000000000" pitchFamily="2" charset="2"/>
              </a:rPr>
              <a:t>5</a:t>
            </a:r>
            <a:r>
              <a:rPr lang="en-GB" sz="2400" cap="all" dirty="0">
                <a:solidFill>
                  <a:srgbClr val="009597"/>
                </a:solidFill>
                <a:latin typeface="Arial Black" panose="020B0A04020102020204" pitchFamily="34" charset="0"/>
                <a:cs typeface="Arial"/>
              </a:rPr>
              <a:t>)  2026 ambitions and acquisition plan</a:t>
            </a:r>
          </a:p>
          <a:p>
            <a:pPr marL="0" marR="0" lvl="0" indent="0" algn="ctr" defTabSz="514266" rtl="0" eaLnBrk="1" fontAlgn="auto" latinLnBrk="0" hangingPunct="1">
              <a:lnSpc>
                <a:spcPct val="100000"/>
              </a:lnSpc>
              <a:spcBef>
                <a:spcPts val="0"/>
              </a:spcBef>
              <a:spcAft>
                <a:spcPts val="0"/>
              </a:spcAft>
              <a:buClrTx/>
              <a:buSzTx/>
              <a:buFontTx/>
              <a:buNone/>
              <a:tabLst/>
              <a:defRPr/>
            </a:pPr>
            <a:r>
              <a:rPr kumimoji="0" lang="en-GB" sz="1800" b="0" i="0" u="none" strike="noStrike" kern="1200" cap="all" spc="0" normalizeH="0" baseline="0" noProof="0" dirty="0">
                <a:ln>
                  <a:noFill/>
                </a:ln>
                <a:solidFill>
                  <a:srgbClr val="009597"/>
                </a:solidFill>
                <a:effectLst/>
                <a:uLnTx/>
                <a:uFillTx/>
                <a:latin typeface="Arial Black" panose="020B0A04020102020204" pitchFamily="34" charset="0"/>
                <a:ea typeface="+mn-ea"/>
                <a:cs typeface="Arial"/>
                <a:sym typeface="Wingdings" panose="05000000000000000000" pitchFamily="2" charset="2"/>
              </a:rPr>
              <a:t>  </a:t>
            </a:r>
          </a:p>
        </p:txBody>
      </p:sp>
      <p:sp>
        <p:nvSpPr>
          <p:cNvPr id="4" name="Espace réservé du numéro de diapositive 4">
            <a:extLst>
              <a:ext uri="{FF2B5EF4-FFF2-40B4-BE49-F238E27FC236}">
                <a16:creationId xmlns:a16="http://schemas.microsoft.com/office/drawing/2014/main" id="{43241456-5520-4CEA-BA07-F1CA78CCBBE1}"/>
              </a:ext>
            </a:extLst>
          </p:cNvPr>
          <p:cNvSpPr>
            <a:spLocks noGrp="1"/>
          </p:cNvSpPr>
          <p:nvPr>
            <p:ph type="sldNum" sz="quarter" idx="12"/>
          </p:nvPr>
        </p:nvSpPr>
        <p:spPr>
          <a:xfrm>
            <a:off x="543118" y="6325216"/>
            <a:ext cx="540000"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09597"/>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fr-FR" sz="1000" b="1" i="0" u="none" strike="noStrike" kern="1200" cap="none" spc="0" normalizeH="0" baseline="0" noProof="0" dirty="0">
              <a:ln>
                <a:noFill/>
              </a:ln>
              <a:solidFill>
                <a:srgbClr val="009597"/>
              </a:solidFill>
              <a:effectLst/>
              <a:uLnTx/>
              <a:uFillTx/>
              <a:latin typeface="Arial"/>
              <a:ea typeface="+mn-ea"/>
              <a:cs typeface="+mn-cs"/>
            </a:endParaRPr>
          </a:p>
        </p:txBody>
      </p:sp>
    </p:spTree>
    <p:extLst>
      <p:ext uri="{BB962C8B-B14F-4D97-AF65-F5344CB8AC3E}">
        <p14:creationId xmlns:p14="http://schemas.microsoft.com/office/powerpoint/2010/main" val="59053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
            <a:extLst>
              <a:ext uri="{FF2B5EF4-FFF2-40B4-BE49-F238E27FC236}">
                <a16:creationId xmlns:a16="http://schemas.microsoft.com/office/drawing/2014/main" id="{63CBA9CD-B51E-4969-A456-F69924FC56D5}"/>
              </a:ext>
            </a:extLst>
          </p:cNvPr>
          <p:cNvSpPr/>
          <p:nvPr/>
        </p:nvSpPr>
        <p:spPr>
          <a:xfrm>
            <a:off x="2540116" y="620565"/>
            <a:ext cx="1655996" cy="952187"/>
          </a:xfrm>
          <a:custGeom>
            <a:avLst/>
            <a:gdLst/>
            <a:ahLst/>
            <a:cxnLst/>
            <a:rect l="l" t="t" r="r" b="b"/>
            <a:pathLst>
              <a:path w="3827582" h="3827582">
                <a:moveTo>
                  <a:pt x="0" y="0"/>
                </a:moveTo>
                <a:lnTo>
                  <a:pt x="3827582" y="0"/>
                </a:lnTo>
                <a:lnTo>
                  <a:pt x="3827582" y="3827582"/>
                </a:lnTo>
                <a:lnTo>
                  <a:pt x="0" y="38275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572" dirty="0">
              <a:latin typeface="Arial" panose="020B0604020202020204" pitchFamily="34" charset="0"/>
              <a:cs typeface="Arial" panose="020B0604020202020204" pitchFamily="34" charset="0"/>
            </a:endParaRPr>
          </a:p>
        </p:txBody>
      </p:sp>
      <p:sp>
        <p:nvSpPr>
          <p:cNvPr id="9" name="Rectangle: Top Corners Rounded 8">
            <a:extLst>
              <a:ext uri="{FF2B5EF4-FFF2-40B4-BE49-F238E27FC236}">
                <a16:creationId xmlns:a16="http://schemas.microsoft.com/office/drawing/2014/main" id="{046C85E2-2AF3-4882-A281-568AB8270914}"/>
              </a:ext>
            </a:extLst>
          </p:cNvPr>
          <p:cNvSpPr/>
          <p:nvPr/>
        </p:nvSpPr>
        <p:spPr>
          <a:xfrm rot="16200000">
            <a:off x="561692" y="274178"/>
            <a:ext cx="688104" cy="1655995"/>
          </a:xfrm>
          <a:prstGeom prst="round2SameRect">
            <a:avLst>
              <a:gd name="adj1" fmla="val 16667"/>
              <a:gd name="adj2" fmla="val 50000"/>
            </a:avLst>
          </a:prstGeom>
          <a:solidFill>
            <a:srgbClr val="007E7E"/>
          </a:solidFill>
          <a:ln w="5715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715" dirty="0">
                <a:solidFill>
                  <a:schemeClr val="bg1"/>
                </a:solidFill>
                <a:latin typeface="Arial" panose="020B0604020202020204" pitchFamily="34" charset="0"/>
                <a:ea typeface="Segoe UI Black" panose="020B0A02040204020203" pitchFamily="34" charset="0"/>
                <a:cs typeface="Arial" panose="020B0604020202020204" pitchFamily="34" charset="0"/>
              </a:rPr>
              <a:t>2026 Budget</a:t>
            </a:r>
            <a:br>
              <a:rPr lang="en-US" sz="1715" dirty="0">
                <a:solidFill>
                  <a:schemeClr val="bg1"/>
                </a:solidFill>
                <a:latin typeface="Arial" panose="020B0604020202020204" pitchFamily="34" charset="0"/>
                <a:ea typeface="Segoe UI Black" panose="020B0A02040204020203" pitchFamily="34" charset="0"/>
                <a:cs typeface="Arial" panose="020B0604020202020204" pitchFamily="34" charset="0"/>
              </a:rPr>
            </a:br>
            <a:r>
              <a:rPr lang="en-US" sz="889" dirty="0">
                <a:solidFill>
                  <a:schemeClr val="bg1"/>
                </a:solidFill>
                <a:latin typeface="Arial" panose="020B0604020202020204" pitchFamily="34" charset="0"/>
                <a:ea typeface="Segoe UI Black" panose="020B0A02040204020203" pitchFamily="34" charset="0"/>
                <a:cs typeface="Arial" panose="020B0604020202020204" pitchFamily="34" charset="0"/>
              </a:rPr>
              <a:t>(EGP)</a:t>
            </a:r>
            <a:endParaRPr lang="en-US" sz="1715" dirty="0">
              <a:solidFill>
                <a:schemeClr val="bg1"/>
              </a:solidFill>
              <a:latin typeface="Arial" panose="020B0604020202020204" pitchFamily="34" charset="0"/>
              <a:ea typeface="Segoe UI Black" panose="020B0A02040204020203" pitchFamily="34" charset="0"/>
              <a:cs typeface="Arial" panose="020B0604020202020204" pitchFamily="34" charset="0"/>
            </a:endParaRPr>
          </a:p>
        </p:txBody>
      </p:sp>
      <p:grpSp>
        <p:nvGrpSpPr>
          <p:cNvPr id="10" name="Group 9">
            <a:extLst>
              <a:ext uri="{FF2B5EF4-FFF2-40B4-BE49-F238E27FC236}">
                <a16:creationId xmlns:a16="http://schemas.microsoft.com/office/drawing/2014/main" id="{C2DAF474-B98E-4743-9C93-D459C6D8528A}"/>
              </a:ext>
            </a:extLst>
          </p:cNvPr>
          <p:cNvGrpSpPr/>
          <p:nvPr/>
        </p:nvGrpSpPr>
        <p:grpSpPr>
          <a:xfrm>
            <a:off x="4726194" y="612591"/>
            <a:ext cx="1655996" cy="924202"/>
            <a:chOff x="2464849" y="1639275"/>
            <a:chExt cx="1655996" cy="887653"/>
          </a:xfrm>
        </p:grpSpPr>
        <p:sp>
          <p:nvSpPr>
            <p:cNvPr id="11" name="Freeform 2">
              <a:extLst>
                <a:ext uri="{FF2B5EF4-FFF2-40B4-BE49-F238E27FC236}">
                  <a16:creationId xmlns:a16="http://schemas.microsoft.com/office/drawing/2014/main" id="{70B8C9F5-2E15-4BDD-A786-F672E1A839A2}"/>
                </a:ext>
              </a:extLst>
            </p:cNvPr>
            <p:cNvSpPr/>
            <p:nvPr/>
          </p:nvSpPr>
          <p:spPr>
            <a:xfrm>
              <a:off x="2464849" y="1639275"/>
              <a:ext cx="1655996" cy="887653"/>
            </a:xfrm>
            <a:custGeom>
              <a:avLst/>
              <a:gdLst/>
              <a:ahLst/>
              <a:cxnLst/>
              <a:rect l="l" t="t" r="r" b="b"/>
              <a:pathLst>
                <a:path w="3827582" h="3827582">
                  <a:moveTo>
                    <a:pt x="0" y="0"/>
                  </a:moveTo>
                  <a:lnTo>
                    <a:pt x="3827582" y="0"/>
                  </a:lnTo>
                  <a:lnTo>
                    <a:pt x="3827582" y="3827582"/>
                  </a:lnTo>
                  <a:lnTo>
                    <a:pt x="0" y="38275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572"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EEEA4B1-3D83-4736-9472-01AC720D3A12}"/>
                </a:ext>
              </a:extLst>
            </p:cNvPr>
            <p:cNvSpPr txBox="1"/>
            <p:nvPr/>
          </p:nvSpPr>
          <p:spPr>
            <a:xfrm>
              <a:off x="2703042" y="1786495"/>
              <a:ext cx="1198333" cy="646331"/>
            </a:xfrm>
            <a:prstGeom prst="rect">
              <a:avLst/>
            </a:prstGeom>
            <a:noFill/>
          </p:spPr>
          <p:txBody>
            <a:bodyPr wrap="square" rtlCol="0">
              <a:spAutoFit/>
            </a:bodyPr>
            <a:lstStyle/>
            <a:p>
              <a:pPr algn="ctr"/>
              <a:r>
                <a:rPr lang="en-US" dirty="0">
                  <a:solidFill>
                    <a:srgbClr val="009EAA"/>
                  </a:solidFill>
                  <a:latin typeface="Arial" panose="020B0604020202020204" pitchFamily="34" charset="0"/>
                  <a:ea typeface="Segoe UI Black" panose="020B0A02040204020203" pitchFamily="34" charset="0"/>
                  <a:cs typeface="Arial" panose="020B0604020202020204" pitchFamily="34" charset="0"/>
                </a:rPr>
                <a:t>Assets</a:t>
              </a:r>
            </a:p>
            <a:p>
              <a:pPr algn="ctr"/>
              <a:r>
                <a:rPr lang="en-US" dirty="0">
                  <a:solidFill>
                    <a:srgbClr val="009EAA"/>
                  </a:solidFill>
                  <a:latin typeface="Arial" panose="020B0604020202020204" pitchFamily="34" charset="0"/>
                  <a:ea typeface="Segoe UI Black" panose="020B0A02040204020203" pitchFamily="34" charset="0"/>
                  <a:cs typeface="Arial" panose="020B0604020202020204" pitchFamily="34" charset="0"/>
                </a:rPr>
                <a:t>1.2Bln</a:t>
              </a:r>
            </a:p>
          </p:txBody>
        </p:sp>
      </p:grpSp>
      <p:grpSp>
        <p:nvGrpSpPr>
          <p:cNvPr id="13" name="Group 12">
            <a:extLst>
              <a:ext uri="{FF2B5EF4-FFF2-40B4-BE49-F238E27FC236}">
                <a16:creationId xmlns:a16="http://schemas.microsoft.com/office/drawing/2014/main" id="{69C93047-AEA8-4A1B-8EF8-6664B380CB18}"/>
              </a:ext>
            </a:extLst>
          </p:cNvPr>
          <p:cNvGrpSpPr/>
          <p:nvPr/>
        </p:nvGrpSpPr>
        <p:grpSpPr>
          <a:xfrm>
            <a:off x="2568835" y="591990"/>
            <a:ext cx="6065636" cy="924202"/>
            <a:chOff x="811960" y="1601175"/>
            <a:chExt cx="6065636" cy="924202"/>
          </a:xfrm>
        </p:grpSpPr>
        <p:sp>
          <p:nvSpPr>
            <p:cNvPr id="14" name="Freeform 2">
              <a:extLst>
                <a:ext uri="{FF2B5EF4-FFF2-40B4-BE49-F238E27FC236}">
                  <a16:creationId xmlns:a16="http://schemas.microsoft.com/office/drawing/2014/main" id="{58B3AF5B-41A2-43DB-854E-516E11E1D36F}"/>
                </a:ext>
              </a:extLst>
            </p:cNvPr>
            <p:cNvSpPr/>
            <p:nvPr/>
          </p:nvSpPr>
          <p:spPr>
            <a:xfrm>
              <a:off x="5221600" y="1601175"/>
              <a:ext cx="1655996" cy="924202"/>
            </a:xfrm>
            <a:custGeom>
              <a:avLst/>
              <a:gdLst/>
              <a:ahLst/>
              <a:cxnLst/>
              <a:rect l="l" t="t" r="r" b="b"/>
              <a:pathLst>
                <a:path w="3827582" h="3827582">
                  <a:moveTo>
                    <a:pt x="0" y="0"/>
                  </a:moveTo>
                  <a:lnTo>
                    <a:pt x="3827582" y="0"/>
                  </a:lnTo>
                  <a:lnTo>
                    <a:pt x="3827582" y="3827582"/>
                  </a:lnTo>
                  <a:lnTo>
                    <a:pt x="0" y="38275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572"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A8AE035-9D8F-4025-B33D-4F6C04C8184F}"/>
                </a:ext>
              </a:extLst>
            </p:cNvPr>
            <p:cNvSpPr txBox="1"/>
            <p:nvPr/>
          </p:nvSpPr>
          <p:spPr>
            <a:xfrm>
              <a:off x="811960" y="1839860"/>
              <a:ext cx="1588852" cy="615553"/>
            </a:xfrm>
            <a:prstGeom prst="rect">
              <a:avLst/>
            </a:prstGeom>
            <a:noFill/>
          </p:spPr>
          <p:txBody>
            <a:bodyPr wrap="square" rtlCol="0">
              <a:spAutoFit/>
            </a:bodyPr>
            <a:lstStyle/>
            <a:p>
              <a:pPr algn="ctr"/>
              <a:r>
                <a:rPr lang="en-US" sz="1700" dirty="0">
                  <a:solidFill>
                    <a:srgbClr val="009EAA"/>
                  </a:solidFill>
                  <a:latin typeface="Arial" panose="020B0604020202020204" pitchFamily="34" charset="0"/>
                  <a:ea typeface="Segoe UI Black" panose="020B0A02040204020203" pitchFamily="34" charset="0"/>
                  <a:cs typeface="Arial" panose="020B0604020202020204" pitchFamily="34" charset="0"/>
                </a:rPr>
                <a:t>LCY Liability</a:t>
              </a:r>
            </a:p>
            <a:p>
              <a:pPr algn="ctr"/>
              <a:r>
                <a:rPr lang="en-US" sz="1700" dirty="0">
                  <a:solidFill>
                    <a:srgbClr val="009EAA"/>
                  </a:solidFill>
                  <a:latin typeface="Arial" panose="020B0604020202020204" pitchFamily="34" charset="0"/>
                  <a:ea typeface="Segoe UI Black" panose="020B0A02040204020203" pitchFamily="34" charset="0"/>
                  <a:cs typeface="Arial" panose="020B0604020202020204" pitchFamily="34" charset="0"/>
                </a:rPr>
                <a:t>3.5Bln</a:t>
              </a:r>
            </a:p>
          </p:txBody>
        </p:sp>
      </p:grpSp>
      <p:grpSp>
        <p:nvGrpSpPr>
          <p:cNvPr id="16" name="Group 15">
            <a:extLst>
              <a:ext uri="{FF2B5EF4-FFF2-40B4-BE49-F238E27FC236}">
                <a16:creationId xmlns:a16="http://schemas.microsoft.com/office/drawing/2014/main" id="{9F9694D2-7E6B-42D9-9157-12258277EE0E}"/>
              </a:ext>
            </a:extLst>
          </p:cNvPr>
          <p:cNvGrpSpPr/>
          <p:nvPr/>
        </p:nvGrpSpPr>
        <p:grpSpPr>
          <a:xfrm>
            <a:off x="7143318" y="591990"/>
            <a:ext cx="3842232" cy="937492"/>
            <a:chOff x="7823538" y="1734525"/>
            <a:chExt cx="3842232" cy="937492"/>
          </a:xfrm>
        </p:grpSpPr>
        <p:sp>
          <p:nvSpPr>
            <p:cNvPr id="18" name="Freeform 2">
              <a:extLst>
                <a:ext uri="{FF2B5EF4-FFF2-40B4-BE49-F238E27FC236}">
                  <a16:creationId xmlns:a16="http://schemas.microsoft.com/office/drawing/2014/main" id="{DDB859F7-5C6E-4DC6-8336-743D92672332}"/>
                </a:ext>
              </a:extLst>
            </p:cNvPr>
            <p:cNvSpPr/>
            <p:nvPr/>
          </p:nvSpPr>
          <p:spPr>
            <a:xfrm>
              <a:off x="10009774" y="1734525"/>
              <a:ext cx="1655996" cy="937492"/>
            </a:xfrm>
            <a:custGeom>
              <a:avLst/>
              <a:gdLst/>
              <a:ahLst/>
              <a:cxnLst/>
              <a:rect l="l" t="t" r="r" b="b"/>
              <a:pathLst>
                <a:path w="3827582" h="3827582">
                  <a:moveTo>
                    <a:pt x="0" y="0"/>
                  </a:moveTo>
                  <a:lnTo>
                    <a:pt x="3827582" y="0"/>
                  </a:lnTo>
                  <a:lnTo>
                    <a:pt x="3827582" y="3827582"/>
                  </a:lnTo>
                  <a:lnTo>
                    <a:pt x="0" y="38275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572"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EFDDBA94-462E-49C6-82BC-66A9D75BA34A}"/>
                </a:ext>
              </a:extLst>
            </p:cNvPr>
            <p:cNvSpPr txBox="1"/>
            <p:nvPr/>
          </p:nvSpPr>
          <p:spPr>
            <a:xfrm>
              <a:off x="7823538" y="1906022"/>
              <a:ext cx="1324678" cy="646331"/>
            </a:xfrm>
            <a:prstGeom prst="rect">
              <a:avLst/>
            </a:prstGeom>
            <a:noFill/>
          </p:spPr>
          <p:txBody>
            <a:bodyPr wrap="square" rtlCol="0">
              <a:spAutoFit/>
            </a:bodyPr>
            <a:lstStyle/>
            <a:p>
              <a:pPr algn="ctr"/>
              <a:r>
                <a:rPr lang="en-US" dirty="0">
                  <a:solidFill>
                    <a:srgbClr val="009EAA"/>
                  </a:solidFill>
                  <a:latin typeface="Arial" panose="020B0604020202020204" pitchFamily="34" charset="0"/>
                  <a:ea typeface="Segoe UI Black" panose="020B0A02040204020203" pitchFamily="34" charset="0"/>
                  <a:cs typeface="Arial" panose="020B0604020202020204" pitchFamily="34" charset="0"/>
                </a:rPr>
                <a:t>NBI</a:t>
              </a:r>
            </a:p>
            <a:p>
              <a:pPr algn="ctr"/>
              <a:r>
                <a:rPr lang="en-US" dirty="0">
                  <a:solidFill>
                    <a:srgbClr val="009EAA"/>
                  </a:solidFill>
                  <a:latin typeface="Arial" panose="020B0604020202020204" pitchFamily="34" charset="0"/>
                  <a:ea typeface="Segoe UI Black" panose="020B0A02040204020203" pitchFamily="34" charset="0"/>
                  <a:cs typeface="Arial" panose="020B0604020202020204" pitchFamily="34" charset="0"/>
                </a:rPr>
                <a:t>1.3Bln</a:t>
              </a:r>
            </a:p>
          </p:txBody>
        </p:sp>
      </p:grpSp>
      <p:sp>
        <p:nvSpPr>
          <p:cNvPr id="20" name="Rounded Rectangle 31">
            <a:extLst>
              <a:ext uri="{FF2B5EF4-FFF2-40B4-BE49-F238E27FC236}">
                <a16:creationId xmlns:a16="http://schemas.microsoft.com/office/drawing/2014/main" id="{70732FC7-B88F-4674-96EB-D441E33CDDD8}"/>
              </a:ext>
            </a:extLst>
          </p:cNvPr>
          <p:cNvSpPr/>
          <p:nvPr/>
        </p:nvSpPr>
        <p:spPr>
          <a:xfrm>
            <a:off x="690839" y="1565410"/>
            <a:ext cx="11204361" cy="4710125"/>
          </a:xfrm>
          <a:prstGeom prst="roundRect">
            <a:avLst>
              <a:gd name="adj" fmla="val 4546"/>
            </a:avLst>
          </a:prstGeom>
          <a:noFill/>
          <a:ln w="9525">
            <a:solidFill>
              <a:srgbClr val="058E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Ellipse 18">
            <a:extLst>
              <a:ext uri="{FF2B5EF4-FFF2-40B4-BE49-F238E27FC236}">
                <a16:creationId xmlns:a16="http://schemas.microsoft.com/office/drawing/2014/main" id="{8B33C235-C855-4E38-9444-1D88598A5575}"/>
              </a:ext>
            </a:extLst>
          </p:cNvPr>
          <p:cNvSpPr/>
          <p:nvPr/>
        </p:nvSpPr>
        <p:spPr>
          <a:xfrm>
            <a:off x="-1168" y="3219378"/>
            <a:ext cx="1247163" cy="1106216"/>
          </a:xfrm>
          <a:prstGeom prst="ellipse">
            <a:avLst/>
          </a:prstGeom>
          <a:solidFill>
            <a:srgbClr val="058E9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FR" sz="1600" b="1" dirty="0">
                <a:latin typeface="Arial" panose="020B0604020202020204" pitchFamily="34" charset="0"/>
                <a:cs typeface="Arial" panose="020B0604020202020204" pitchFamily="34" charset="0"/>
              </a:rPr>
              <a:t>Action Plan</a:t>
            </a:r>
          </a:p>
        </p:txBody>
      </p:sp>
      <p:sp>
        <p:nvSpPr>
          <p:cNvPr id="22" name="Rectangle 21">
            <a:extLst>
              <a:ext uri="{FF2B5EF4-FFF2-40B4-BE49-F238E27FC236}">
                <a16:creationId xmlns:a16="http://schemas.microsoft.com/office/drawing/2014/main" id="{73399D11-C0FD-4074-8FDF-4FF31AFDBB38}"/>
              </a:ext>
            </a:extLst>
          </p:cNvPr>
          <p:cNvSpPr/>
          <p:nvPr/>
        </p:nvSpPr>
        <p:spPr>
          <a:xfrm>
            <a:off x="944508" y="1548574"/>
            <a:ext cx="10950692" cy="5135958"/>
          </a:xfrm>
          <a:prstGeom prst="rect">
            <a:avLst/>
          </a:prstGeom>
        </p:spPr>
        <p:txBody>
          <a:bodyPr wrap="square" lIns="0" tIns="0" rIns="0" bIns="0">
            <a:spAutoFit/>
          </a:bodyPr>
          <a:lstStyle/>
          <a:p>
            <a:pPr marL="180975" lvl="1" indent="-180975">
              <a:lnSpc>
                <a:spcPct val="150000"/>
              </a:lnSpc>
              <a:spcBef>
                <a:spcPts val="300"/>
              </a:spcBef>
              <a:buClr>
                <a:schemeClr val="accent1"/>
              </a:buClr>
              <a:buFont typeface="Arial" panose="020B0604020202020204" pitchFamily="34" charset="0"/>
              <a:buChar char="•"/>
            </a:pPr>
            <a:r>
              <a:rPr lang="en-US" sz="1350" spc="-20" dirty="0">
                <a:solidFill>
                  <a:schemeClr val="tx1">
                    <a:lumMod val="75000"/>
                  </a:schemeClr>
                </a:solidFill>
                <a:latin typeface="Arial" panose="020B0604020202020204" pitchFamily="34" charset="0"/>
                <a:cs typeface="Arial" panose="020B0604020202020204" pitchFamily="34" charset="0"/>
              </a:rPr>
              <a:t>Acceleration of New Customers Acquisition on SMEs upper segment and Agri as well as elevating the Active Customers Portfolio:</a:t>
            </a:r>
          </a:p>
          <a:p>
            <a:pPr marL="638175" lvl="2" indent="-180975">
              <a:lnSpc>
                <a:spcPct val="150000"/>
              </a:lnSpc>
              <a:spcBef>
                <a:spcPts val="300"/>
              </a:spcBef>
              <a:buClr>
                <a:schemeClr val="accent1"/>
              </a:buClr>
              <a:buFont typeface="Arial" panose="020B0604020202020204" pitchFamily="34" charset="0"/>
              <a:buChar char="•"/>
            </a:pPr>
            <a:r>
              <a:rPr lang="en-US" sz="1350" spc="-20" dirty="0">
                <a:solidFill>
                  <a:schemeClr val="tx1">
                    <a:lumMod val="75000"/>
                  </a:schemeClr>
                </a:solidFill>
                <a:latin typeface="Arial" panose="020B0604020202020204" pitchFamily="34" charset="0"/>
                <a:cs typeface="Arial" panose="020B0604020202020204" pitchFamily="34" charset="0"/>
              </a:rPr>
              <a:t>Key focusing to double our 2025 performance in LCY Liabilities </a:t>
            </a:r>
          </a:p>
          <a:p>
            <a:pPr marL="638175" lvl="2" indent="-180975">
              <a:lnSpc>
                <a:spcPct val="150000"/>
              </a:lnSpc>
              <a:spcBef>
                <a:spcPts val="300"/>
              </a:spcBef>
              <a:buClr>
                <a:schemeClr val="accent1"/>
              </a:buClr>
              <a:buFont typeface="Arial" panose="020B0604020202020204" pitchFamily="34" charset="0"/>
              <a:buChar char="•"/>
            </a:pPr>
            <a:r>
              <a:rPr lang="en-US" sz="1350" spc="-20" dirty="0">
                <a:solidFill>
                  <a:schemeClr val="tx1">
                    <a:lumMod val="75000"/>
                  </a:schemeClr>
                </a:solidFill>
                <a:latin typeface="Arial" panose="020B0604020202020204" pitchFamily="34" charset="0"/>
                <a:cs typeface="Arial" panose="020B0604020202020204" pitchFamily="34" charset="0"/>
              </a:rPr>
              <a:t>Align with our non-borrowing customers to grow FX, and TF Commissions</a:t>
            </a:r>
          </a:p>
          <a:p>
            <a:pPr marL="180975" lvl="1" indent="-180975">
              <a:lnSpc>
                <a:spcPct val="150000"/>
              </a:lnSpc>
              <a:spcBef>
                <a:spcPts val="300"/>
              </a:spcBef>
              <a:buClr>
                <a:schemeClr val="accent1"/>
              </a:buClr>
              <a:buFont typeface="Arial" panose="020B0604020202020204" pitchFamily="34" charset="0"/>
              <a:buChar char="•"/>
            </a:pPr>
            <a:r>
              <a:rPr lang="en-US" sz="1350" spc="-20" dirty="0">
                <a:solidFill>
                  <a:schemeClr val="tx1">
                    <a:lumMod val="75000"/>
                  </a:schemeClr>
                </a:solidFill>
                <a:latin typeface="Arial" panose="020B0604020202020204" pitchFamily="34" charset="0"/>
                <a:cs typeface="Arial" panose="020B0604020202020204" pitchFamily="34" charset="0"/>
              </a:rPr>
              <a:t>Growing our Assets Portfolio capitalizing on our dedicated team and existing initiatives:</a:t>
            </a:r>
          </a:p>
          <a:p>
            <a:pPr marL="638175" lvl="2" indent="-180975">
              <a:lnSpc>
                <a:spcPct val="150000"/>
              </a:lnSpc>
              <a:spcBef>
                <a:spcPts val="300"/>
              </a:spcBef>
              <a:buClr>
                <a:schemeClr val="accent1"/>
              </a:buClr>
              <a:buFont typeface="Arial" panose="020B0604020202020204" pitchFamily="34" charset="0"/>
              <a:buChar char="•"/>
            </a:pPr>
            <a:r>
              <a:rPr lang="en-US" sz="1350" spc="-20" dirty="0">
                <a:solidFill>
                  <a:schemeClr val="tx1">
                    <a:lumMod val="75000"/>
                  </a:schemeClr>
                </a:solidFill>
                <a:latin typeface="Arial" panose="020B0604020202020204" pitchFamily="34" charset="0"/>
                <a:cs typeface="Arial" panose="020B0604020202020204" pitchFamily="34" charset="0"/>
              </a:rPr>
              <a:t>5% CBE and 15% MOF</a:t>
            </a:r>
          </a:p>
          <a:p>
            <a:pPr marL="638175" lvl="2" indent="-180975">
              <a:lnSpc>
                <a:spcPct val="150000"/>
              </a:lnSpc>
              <a:spcBef>
                <a:spcPts val="300"/>
              </a:spcBef>
              <a:buClr>
                <a:schemeClr val="accent1"/>
              </a:buClr>
              <a:buFont typeface="Arial" panose="020B0604020202020204" pitchFamily="34" charset="0"/>
              <a:buChar char="•"/>
            </a:pPr>
            <a:r>
              <a:rPr lang="en-US" sz="1350" spc="-20" dirty="0">
                <a:solidFill>
                  <a:schemeClr val="tx1">
                    <a:lumMod val="75000"/>
                  </a:schemeClr>
                </a:solidFill>
                <a:latin typeface="Arial" panose="020B0604020202020204" pitchFamily="34" charset="0"/>
                <a:cs typeface="Arial" panose="020B0604020202020204" pitchFamily="34" charset="0"/>
              </a:rPr>
              <a:t>EBRD and Leasing solutions</a:t>
            </a:r>
          </a:p>
          <a:p>
            <a:pPr marL="638175" lvl="2" indent="-180975">
              <a:lnSpc>
                <a:spcPct val="150000"/>
              </a:lnSpc>
              <a:spcBef>
                <a:spcPts val="300"/>
              </a:spcBef>
              <a:buClr>
                <a:schemeClr val="accent1"/>
              </a:buClr>
              <a:buFont typeface="Arial" panose="020B0604020202020204" pitchFamily="34" charset="0"/>
              <a:buChar char="•"/>
            </a:pPr>
            <a:r>
              <a:rPr lang="en-US" sz="1350" spc="-20" dirty="0">
                <a:solidFill>
                  <a:schemeClr val="tx1">
                    <a:lumMod val="75000"/>
                  </a:schemeClr>
                </a:solidFill>
                <a:latin typeface="Arial" panose="020B0604020202020204" pitchFamily="34" charset="0"/>
                <a:cs typeface="Arial" panose="020B0604020202020204" pitchFamily="34" charset="0"/>
              </a:rPr>
              <a:t>Update the existing 2 programs WC &amp; TF with few amendments to be re-launches on Q2 2026</a:t>
            </a:r>
          </a:p>
          <a:p>
            <a:pPr marL="638175" lvl="2" indent="-180975">
              <a:lnSpc>
                <a:spcPct val="150000"/>
              </a:lnSpc>
              <a:spcBef>
                <a:spcPts val="300"/>
              </a:spcBef>
              <a:buClr>
                <a:schemeClr val="accent1"/>
              </a:buClr>
              <a:buFont typeface="Arial" panose="020B0604020202020204" pitchFamily="34" charset="0"/>
              <a:buChar char="•"/>
            </a:pPr>
            <a:r>
              <a:rPr lang="en-US" sz="1350" spc="-20" dirty="0">
                <a:solidFill>
                  <a:schemeClr val="tx1">
                    <a:lumMod val="75000"/>
                  </a:schemeClr>
                </a:solidFill>
                <a:latin typeface="Arial" panose="020B0604020202020204" pitchFamily="34" charset="0"/>
                <a:cs typeface="Arial" panose="020B0604020202020204" pitchFamily="34" charset="0"/>
              </a:rPr>
              <a:t>Working on 2 new programs which support the SME direction for financing E-Gov payment and E-Commerce.</a:t>
            </a:r>
          </a:p>
          <a:p>
            <a:pPr marL="638175" lvl="2" indent="-180975">
              <a:lnSpc>
                <a:spcPct val="150000"/>
              </a:lnSpc>
              <a:spcBef>
                <a:spcPts val="300"/>
              </a:spcBef>
              <a:buClr>
                <a:schemeClr val="accent1"/>
              </a:buClr>
              <a:buFont typeface="Arial" panose="020B0604020202020204" pitchFamily="34" charset="0"/>
              <a:buChar char="•"/>
              <a:defRPr/>
            </a:pPr>
            <a:r>
              <a:rPr lang="en-US" sz="1350" spc="-20" dirty="0">
                <a:solidFill>
                  <a:schemeClr val="tx1">
                    <a:lumMod val="75000"/>
                  </a:schemeClr>
                </a:solidFill>
                <a:latin typeface="Arial" panose="020B0604020202020204" pitchFamily="34" charset="0"/>
                <a:cs typeface="Arial" panose="020B0604020202020204" pitchFamily="34" charset="0"/>
              </a:rPr>
              <a:t>Working on a specific program </a:t>
            </a:r>
            <a:r>
              <a:rPr lang="en-US" sz="1350" spc="-20" dirty="0">
                <a:solidFill>
                  <a:schemeClr val="tx1">
                    <a:lumMod val="75000"/>
                  </a:schemeClr>
                </a:solidFill>
                <a:latin typeface="Arial" panose="020B0604020202020204" pitchFamily="34" charset="0"/>
                <a:cs typeface="Arial" panose="020B0604020202020204" pitchFamily="34" charset="0"/>
                <a:sym typeface="Wingdings" panose="05000000000000000000" pitchFamily="2" charset="2"/>
              </a:rPr>
              <a:t>to start target the health sector from other angels which is the Medical Entities Facility Program (Hospital, Medical Labs,..</a:t>
            </a:r>
            <a:r>
              <a:rPr lang="en-US" sz="1350" spc="-20" dirty="0" err="1">
                <a:solidFill>
                  <a:schemeClr val="tx1">
                    <a:lumMod val="75000"/>
                  </a:schemeClr>
                </a:solidFill>
                <a:latin typeface="Arial" panose="020B0604020202020204" pitchFamily="34" charset="0"/>
                <a:cs typeface="Arial" panose="020B0604020202020204" pitchFamily="34" charset="0"/>
                <a:sym typeface="Wingdings" panose="05000000000000000000" pitchFamily="2" charset="2"/>
              </a:rPr>
              <a:t>etc</a:t>
            </a:r>
            <a:r>
              <a:rPr lang="en-US" sz="1350" spc="-20" dirty="0">
                <a:solidFill>
                  <a:schemeClr val="tx1">
                    <a:lumMod val="75000"/>
                  </a:schemeClr>
                </a:solidFill>
                <a:latin typeface="Arial" panose="020B0604020202020204" pitchFamily="34" charset="0"/>
                <a:cs typeface="Arial" panose="020B0604020202020204" pitchFamily="34" charset="0"/>
                <a:sym typeface="Wingdings" panose="05000000000000000000" pitchFamily="2" charset="2"/>
              </a:rPr>
              <a:t>.) with bigger tickets Size and different Parameters.</a:t>
            </a:r>
            <a:endParaRPr lang="en-US" sz="1350" spc="-20" dirty="0">
              <a:solidFill>
                <a:schemeClr val="tx1">
                  <a:lumMod val="75000"/>
                </a:schemeClr>
              </a:solidFill>
              <a:latin typeface="Arial" panose="020B0604020202020204" pitchFamily="34" charset="0"/>
              <a:cs typeface="Arial" panose="020B0604020202020204" pitchFamily="34" charset="0"/>
            </a:endParaRPr>
          </a:p>
          <a:p>
            <a:pPr marL="638175" lvl="2" indent="-180975">
              <a:lnSpc>
                <a:spcPct val="150000"/>
              </a:lnSpc>
              <a:spcBef>
                <a:spcPts val="300"/>
              </a:spcBef>
              <a:buClr>
                <a:schemeClr val="accent1"/>
              </a:buClr>
              <a:buFont typeface="Arial" panose="020B0604020202020204" pitchFamily="34" charset="0"/>
              <a:buChar char="•"/>
            </a:pPr>
            <a:r>
              <a:rPr lang="en-US" sz="1350" spc="-20" dirty="0">
                <a:solidFill>
                  <a:schemeClr val="tx1">
                    <a:lumMod val="75000"/>
                  </a:schemeClr>
                </a:solidFill>
                <a:latin typeface="Arial" panose="020B0604020202020204" pitchFamily="34" charset="0"/>
                <a:cs typeface="Arial" panose="020B0604020202020204" pitchFamily="34" charset="0"/>
              </a:rPr>
              <a:t>Capitalize on the restructuring of the Agri Team targeting large segment customers under Agri / </a:t>
            </a:r>
            <a:r>
              <a:rPr lang="en-US" sz="1350" spc="-20" dirty="0" err="1">
                <a:solidFill>
                  <a:schemeClr val="tx1">
                    <a:lumMod val="75000"/>
                  </a:schemeClr>
                </a:solidFill>
                <a:latin typeface="Arial" panose="020B0604020202020204" pitchFamily="34" charset="0"/>
                <a:cs typeface="Arial" panose="020B0604020202020204" pitchFamily="34" charset="0"/>
              </a:rPr>
              <a:t>Agro</a:t>
            </a:r>
            <a:r>
              <a:rPr lang="en-US" sz="1350" spc="-20" dirty="0">
                <a:solidFill>
                  <a:schemeClr val="tx1">
                    <a:lumMod val="75000"/>
                  </a:schemeClr>
                </a:solidFill>
                <a:latin typeface="Arial" panose="020B0604020202020204" pitchFamily="34" charset="0"/>
                <a:cs typeface="Arial" panose="020B0604020202020204" pitchFamily="34" charset="0"/>
              </a:rPr>
              <a:t> Business Lines</a:t>
            </a:r>
          </a:p>
          <a:p>
            <a:pPr marL="285750" lvl="1" indent="-285750">
              <a:lnSpc>
                <a:spcPct val="150000"/>
              </a:lnSpc>
              <a:spcBef>
                <a:spcPts val="300"/>
              </a:spcBef>
              <a:buClr>
                <a:schemeClr val="accent1"/>
              </a:buClr>
              <a:buFont typeface="Wingdings" panose="05000000000000000000" pitchFamily="2" charset="2"/>
              <a:buChar char="§"/>
            </a:pPr>
            <a:r>
              <a:rPr lang="en-US" sz="1350" spc="-20" dirty="0">
                <a:solidFill>
                  <a:schemeClr val="tx1">
                    <a:lumMod val="75000"/>
                  </a:schemeClr>
                </a:solidFill>
                <a:latin typeface="Arial" panose="020B0604020202020204" pitchFamily="34" charset="0"/>
                <a:cs typeface="Arial" panose="020B0604020202020204" pitchFamily="34" charset="0"/>
              </a:rPr>
              <a:t>Maintaining our stable low cost of risk </a:t>
            </a:r>
          </a:p>
          <a:p>
            <a:pPr marL="285750" lvl="1" indent="-285750">
              <a:lnSpc>
                <a:spcPct val="150000"/>
              </a:lnSpc>
              <a:spcBef>
                <a:spcPts val="300"/>
              </a:spcBef>
              <a:buClr>
                <a:schemeClr val="accent1"/>
              </a:buClr>
              <a:buFont typeface="Wingdings" panose="05000000000000000000" pitchFamily="2" charset="2"/>
              <a:buChar char="§"/>
            </a:pPr>
            <a:r>
              <a:rPr lang="en-US" sz="1350" spc="-20" dirty="0">
                <a:solidFill>
                  <a:schemeClr val="tx1">
                    <a:lumMod val="75000"/>
                  </a:schemeClr>
                </a:solidFill>
                <a:latin typeface="Arial" panose="020B0604020202020204" pitchFamily="34" charset="0"/>
                <a:cs typeface="Arial" panose="020B0604020202020204" pitchFamily="34" charset="0"/>
              </a:rPr>
              <a:t>Maintaining our strategy to further equip our customers with Digital Services:</a:t>
            </a:r>
          </a:p>
          <a:p>
            <a:pPr marL="638175" lvl="2" indent="-180975">
              <a:lnSpc>
                <a:spcPct val="150000"/>
              </a:lnSpc>
              <a:spcBef>
                <a:spcPts val="300"/>
              </a:spcBef>
              <a:buClr>
                <a:schemeClr val="accent1"/>
              </a:buClr>
              <a:buFont typeface="Arial" panose="020B0604020202020204" pitchFamily="34" charset="0"/>
              <a:buChar char="•"/>
            </a:pPr>
            <a:r>
              <a:rPr lang="en-US" sz="1350" spc="-20" dirty="0">
                <a:solidFill>
                  <a:schemeClr val="tx1">
                    <a:lumMod val="75000"/>
                  </a:schemeClr>
                </a:solidFill>
                <a:latin typeface="Arial" panose="020B0604020202020204" pitchFamily="34" charset="0"/>
                <a:cs typeface="Arial" panose="020B0604020202020204" pitchFamily="34" charset="0"/>
              </a:rPr>
              <a:t>Such as E-Trade finance, E-Gov payment and E-Commerce</a:t>
            </a:r>
          </a:p>
          <a:p>
            <a:pPr marL="0" lvl="1">
              <a:lnSpc>
                <a:spcPct val="150000"/>
              </a:lnSpc>
              <a:spcBef>
                <a:spcPts val="300"/>
              </a:spcBef>
              <a:buClr>
                <a:schemeClr val="accent1"/>
              </a:buClr>
            </a:pPr>
            <a:endParaRPr lang="en-US" sz="1350" spc="-20" dirty="0">
              <a:solidFill>
                <a:schemeClr val="tx1">
                  <a:lumMod val="75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752E9E17-2178-4FBD-A1A0-5A477CEA7960}"/>
              </a:ext>
            </a:extLst>
          </p:cNvPr>
          <p:cNvSpPr txBox="1"/>
          <p:nvPr/>
        </p:nvSpPr>
        <p:spPr>
          <a:xfrm>
            <a:off x="9560381" y="800070"/>
            <a:ext cx="1198333" cy="615553"/>
          </a:xfrm>
          <a:prstGeom prst="rect">
            <a:avLst/>
          </a:prstGeom>
          <a:noFill/>
        </p:spPr>
        <p:txBody>
          <a:bodyPr wrap="square" rtlCol="0">
            <a:spAutoFit/>
          </a:bodyPr>
          <a:lstStyle/>
          <a:p>
            <a:pPr algn="ctr"/>
            <a:r>
              <a:rPr lang="en-US" sz="1600" dirty="0">
                <a:solidFill>
                  <a:srgbClr val="009EAA"/>
                </a:solidFill>
                <a:latin typeface="Arial" panose="020B0604020202020204" pitchFamily="34" charset="0"/>
                <a:ea typeface="Segoe UI Black" panose="020B0A02040204020203" pitchFamily="34" charset="0"/>
                <a:cs typeface="Arial" panose="020B0604020202020204" pitchFamily="34" charset="0"/>
              </a:rPr>
              <a:t>Acquisition</a:t>
            </a:r>
          </a:p>
          <a:p>
            <a:pPr algn="ctr"/>
            <a:r>
              <a:rPr lang="en-US" dirty="0">
                <a:solidFill>
                  <a:srgbClr val="009EAA"/>
                </a:solidFill>
                <a:latin typeface="Arial" panose="020B0604020202020204" pitchFamily="34" charset="0"/>
                <a:ea typeface="Segoe UI Black" panose="020B0A02040204020203" pitchFamily="34" charset="0"/>
                <a:cs typeface="Arial" panose="020B0604020202020204" pitchFamily="34" charset="0"/>
              </a:rPr>
              <a:t>+600</a:t>
            </a:r>
          </a:p>
        </p:txBody>
      </p:sp>
      <p:sp>
        <p:nvSpPr>
          <p:cNvPr id="26" name="Titre 2">
            <a:extLst>
              <a:ext uri="{FF2B5EF4-FFF2-40B4-BE49-F238E27FC236}">
                <a16:creationId xmlns:a16="http://schemas.microsoft.com/office/drawing/2014/main" id="{4E3CEBBD-77BC-4AC6-BB75-E0F2D9017BB7}"/>
              </a:ext>
            </a:extLst>
          </p:cNvPr>
          <p:cNvSpPr txBox="1">
            <a:spLocks/>
          </p:cNvSpPr>
          <p:nvPr/>
        </p:nvSpPr>
        <p:spPr>
          <a:xfrm>
            <a:off x="181435" y="166185"/>
            <a:ext cx="9572165" cy="522404"/>
          </a:xfrm>
          <a:prstGeom prst="rect">
            <a:avLst/>
          </a:prstGeom>
        </p:spPr>
        <p:txBody>
          <a:bodyPr>
            <a:normAutofit/>
          </a:bodyPr>
          <a:lstStyle>
            <a:lvl1pPr algn="l" defTabSz="914400" rtl="0" eaLnBrk="1" latinLnBrk="0" hangingPunct="1">
              <a:lnSpc>
                <a:spcPct val="85000"/>
              </a:lnSpc>
              <a:spcBef>
                <a:spcPct val="0"/>
              </a:spcBef>
              <a:buNone/>
              <a:defRPr sz="3000" b="1" kern="1200" cap="all" baseline="0">
                <a:solidFill>
                  <a:schemeClr val="bg2"/>
                </a:solidFill>
                <a:latin typeface="+mj-lt"/>
                <a:ea typeface="+mj-ea"/>
                <a:cs typeface="+mj-cs"/>
              </a:defRPr>
            </a:lvl1pPr>
          </a:lstStyle>
          <a:p>
            <a:pPr lvl="0">
              <a:defRPr/>
            </a:pPr>
            <a:r>
              <a:rPr lang="en-US" sz="2800" dirty="0">
                <a:solidFill>
                  <a:srgbClr val="009597"/>
                </a:solidFill>
              </a:rPr>
              <a:t>SMEs - </a:t>
            </a:r>
            <a:r>
              <a:rPr lang="en-GB" sz="2800" dirty="0">
                <a:solidFill>
                  <a:srgbClr val="009597"/>
                </a:solidFill>
                <a:latin typeface="Arial Black" panose="020B0A04020102020204" pitchFamily="34" charset="0"/>
                <a:cs typeface="Arial"/>
              </a:rPr>
              <a:t>2026 ambitions </a:t>
            </a:r>
            <a:endParaRPr kumimoji="0" lang="en-US" sz="2800" b="1" i="0" u="none" strike="noStrike" kern="1200" cap="all" spc="0" normalizeH="0" baseline="0" noProof="0" dirty="0">
              <a:ln>
                <a:noFill/>
              </a:ln>
              <a:solidFill>
                <a:srgbClr val="009597"/>
              </a:solidFill>
              <a:effectLst/>
              <a:uLnTx/>
              <a:uFillTx/>
              <a:latin typeface="Arial Black"/>
              <a:ea typeface="+mj-ea"/>
              <a:cs typeface="+mj-cs"/>
            </a:endParaRPr>
          </a:p>
        </p:txBody>
      </p:sp>
      <p:sp>
        <p:nvSpPr>
          <p:cNvPr id="23" name="Espace réservé du numéro de diapositive 4">
            <a:extLst>
              <a:ext uri="{FF2B5EF4-FFF2-40B4-BE49-F238E27FC236}">
                <a16:creationId xmlns:a16="http://schemas.microsoft.com/office/drawing/2014/main" id="{428465D8-3ECD-4982-BF8B-A47C5CC0FD97}"/>
              </a:ext>
            </a:extLst>
          </p:cNvPr>
          <p:cNvSpPr>
            <a:spLocks noGrp="1"/>
          </p:cNvSpPr>
          <p:nvPr>
            <p:ph type="sldNum" sz="quarter" idx="12"/>
          </p:nvPr>
        </p:nvSpPr>
        <p:spPr>
          <a:xfrm>
            <a:off x="543118" y="6325216"/>
            <a:ext cx="540000"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09597"/>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fr-FR" sz="1000" b="1" i="0" u="none" strike="noStrike" kern="1200" cap="none" spc="0" normalizeH="0" baseline="0" noProof="0" dirty="0">
              <a:ln>
                <a:noFill/>
              </a:ln>
              <a:solidFill>
                <a:srgbClr val="009597"/>
              </a:solidFill>
              <a:effectLst/>
              <a:uLnTx/>
              <a:uFillTx/>
              <a:latin typeface="Arial"/>
              <a:ea typeface="+mn-ea"/>
              <a:cs typeface="+mn-cs"/>
            </a:endParaRPr>
          </a:p>
        </p:txBody>
      </p:sp>
    </p:spTree>
    <p:extLst>
      <p:ext uri="{BB962C8B-B14F-4D97-AF65-F5344CB8AC3E}">
        <p14:creationId xmlns:p14="http://schemas.microsoft.com/office/powerpoint/2010/main" val="99904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441518" y="6374650"/>
            <a:ext cx="540000"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1000" b="1" i="0" u="none" strike="noStrike" kern="1200" cap="none" spc="0" normalizeH="0" baseline="0" noProof="0" smtClean="0">
                <a:ln>
                  <a:noFill/>
                </a:ln>
                <a:solidFill>
                  <a:srgbClr val="009597"/>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fr-FR" sz="1000" b="1" i="0" u="none" strike="noStrike" kern="1200" cap="none" spc="0" normalizeH="0" baseline="0" noProof="0" dirty="0">
              <a:ln>
                <a:noFill/>
              </a:ln>
              <a:solidFill>
                <a:srgbClr val="009597"/>
              </a:solidFill>
              <a:effectLst/>
              <a:uLnTx/>
              <a:uFillTx/>
              <a:latin typeface="Arial"/>
              <a:ea typeface="+mn-ea"/>
              <a:cs typeface="+mn-cs"/>
            </a:endParaRPr>
          </a:p>
        </p:txBody>
      </p:sp>
      <p:sp>
        <p:nvSpPr>
          <p:cNvPr id="3" name="ZoneTexte 2">
            <a:extLst>
              <a:ext uri="{FF2B5EF4-FFF2-40B4-BE49-F238E27FC236}">
                <a16:creationId xmlns:a16="http://schemas.microsoft.com/office/drawing/2014/main" id="{FECEFB89-AF4B-C469-2BBB-A1A25D69C0FB}"/>
              </a:ext>
            </a:extLst>
          </p:cNvPr>
          <p:cNvSpPr txBox="1"/>
          <p:nvPr/>
        </p:nvSpPr>
        <p:spPr>
          <a:xfrm>
            <a:off x="233816" y="5995332"/>
            <a:ext cx="1160110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707173"/>
                </a:solidFill>
                <a:effectLst/>
                <a:uLnTx/>
                <a:uFillTx/>
                <a:latin typeface="Arial"/>
                <a:ea typeface="+mn-ea"/>
                <a:cs typeface="+mn-cs"/>
              </a:rPr>
              <a:t> </a:t>
            </a:r>
          </a:p>
        </p:txBody>
      </p:sp>
      <p:sp>
        <p:nvSpPr>
          <p:cNvPr id="4" name="Rettangolo 9">
            <a:extLst>
              <a:ext uri="{FF2B5EF4-FFF2-40B4-BE49-F238E27FC236}">
                <a16:creationId xmlns:a16="http://schemas.microsoft.com/office/drawing/2014/main" id="{E2201AB3-3232-4FA5-7977-A062DE59DA7E}"/>
              </a:ext>
            </a:extLst>
          </p:cNvPr>
          <p:cNvSpPr/>
          <p:nvPr/>
        </p:nvSpPr>
        <p:spPr>
          <a:xfrm>
            <a:off x="0" y="1352872"/>
            <a:ext cx="12192000" cy="4509363"/>
          </a:xfrm>
          <a:prstGeom prst="rect">
            <a:avLst/>
          </a:prstGeom>
          <a:solidFill>
            <a:srgbClr val="019798"/>
          </a:solidFill>
          <a:ln w="12700" cap="flat" cmpd="sng" algn="ctr">
            <a:solidFill>
              <a:srgbClr val="01979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Rettangolo 5">
            <a:extLst>
              <a:ext uri="{FF2B5EF4-FFF2-40B4-BE49-F238E27FC236}">
                <a16:creationId xmlns:a16="http://schemas.microsoft.com/office/drawing/2014/main" id="{145A6007-2711-A014-4E10-F0C4BD36EC8C}"/>
              </a:ext>
            </a:extLst>
          </p:cNvPr>
          <p:cNvSpPr/>
          <p:nvPr/>
        </p:nvSpPr>
        <p:spPr>
          <a:xfrm>
            <a:off x="151557" y="1563955"/>
            <a:ext cx="10691044" cy="1737720"/>
          </a:xfrm>
          <a:prstGeom prst="rect">
            <a:avLst/>
          </a:prstGeom>
          <a:noFill/>
        </p:spPr>
        <p:txBody>
          <a:bodyPr wrap="square">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lang="it-IT" sz="2800" b="1" dirty="0">
                <a:solidFill>
                  <a:prstClr val="white"/>
                </a:solidFill>
                <a:latin typeface="Arial" panose="020B0604020202020204" pitchFamily="34" charset="0"/>
                <a:cs typeface="Arial" panose="020B0604020202020204" pitchFamily="34" charset="0"/>
              </a:rPr>
              <a:t>APPENDIX</a:t>
            </a:r>
            <a:r>
              <a:rPr kumimoji="0" lang="it-IT"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it-IT"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ts val="4500"/>
              </a:lnSpc>
              <a:spcBef>
                <a:spcPts val="0"/>
              </a:spcBef>
              <a:spcAft>
                <a:spcPts val="0"/>
              </a:spcAft>
              <a:buClrTx/>
              <a:buSzTx/>
              <a:buFontTx/>
              <a:buNone/>
              <a:tabLst/>
              <a:defRPr/>
            </a:pPr>
            <a:endParaRPr kumimoji="0" lang="it-IT"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ts val="4500"/>
              </a:lnSpc>
              <a:spcBef>
                <a:spcPts val="0"/>
              </a:spcBef>
              <a:spcAft>
                <a:spcPts val="0"/>
              </a:spcAft>
              <a:buClrTx/>
              <a:buSzTx/>
              <a:buFontTx/>
              <a:buNone/>
              <a:tabLst/>
              <a:defRPr/>
            </a:pPr>
            <a:endParaRPr kumimoji="0" lang="it-IT"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Immagine 8" descr="Immagine che contiene disegnando&#10;&#10;Descrizione generata automaticamente">
            <a:extLst>
              <a:ext uri="{FF2B5EF4-FFF2-40B4-BE49-F238E27FC236}">
                <a16:creationId xmlns:a16="http://schemas.microsoft.com/office/drawing/2014/main" id="{7CFB1156-E23E-95A8-8A6F-07B89A7EC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9368" y="2303677"/>
            <a:ext cx="1003339" cy="655691"/>
          </a:xfrm>
          <a:prstGeom prst="rect">
            <a:avLst/>
          </a:prstGeom>
        </p:spPr>
      </p:pic>
    </p:spTree>
    <p:extLst>
      <p:ext uri="{BB962C8B-B14F-4D97-AF65-F5344CB8AC3E}">
        <p14:creationId xmlns:p14="http://schemas.microsoft.com/office/powerpoint/2010/main" val="2058528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FD4E9B2-B771-4D8D-9A56-587A0324E4C3}"/>
              </a:ext>
            </a:extLst>
          </p:cNvPr>
          <p:cNvSpPr>
            <a:spLocks noGrp="1"/>
          </p:cNvSpPr>
          <p:nvPr>
            <p:ph type="sldNum" sz="quarter" idx="12"/>
          </p:nvPr>
        </p:nvSpPr>
        <p:spPr>
          <a:xfrm>
            <a:off x="233816" y="6365915"/>
            <a:ext cx="540000" cy="252000"/>
          </a:xfrm>
        </p:spPr>
        <p:txBody>
          <a:bodyPr/>
          <a:lstStyle/>
          <a:p>
            <a:fld id="{975A587B-5814-4D9B-9598-FE9CB954CB01}" type="slidenum">
              <a:rPr lang="fr-FR" smtClean="0"/>
              <a:t>35</a:t>
            </a:fld>
            <a:endParaRPr lang="fr-FR" dirty="0"/>
          </a:p>
        </p:txBody>
      </p:sp>
      <p:sp>
        <p:nvSpPr>
          <p:cNvPr id="8" name="Rettangolo arrotondato 113">
            <a:extLst>
              <a:ext uri="{FF2B5EF4-FFF2-40B4-BE49-F238E27FC236}">
                <a16:creationId xmlns:a16="http://schemas.microsoft.com/office/drawing/2014/main" id="{5B49571D-C850-4FE2-AB1E-39672E8EDA10}"/>
              </a:ext>
            </a:extLst>
          </p:cNvPr>
          <p:cNvSpPr/>
          <p:nvPr/>
        </p:nvSpPr>
        <p:spPr>
          <a:xfrm>
            <a:off x="2594304" y="2886565"/>
            <a:ext cx="7208064" cy="744984"/>
          </a:xfrm>
          <a:prstGeom prst="roundRect">
            <a:avLst>
              <a:gd name="adj" fmla="val 0"/>
            </a:avLst>
          </a:prstGeom>
          <a:solidFill>
            <a:schemeClr val="bg1"/>
          </a:solidFill>
          <a:ln w="6350">
            <a:solidFill>
              <a:schemeClr val="accent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24113" lvl="0">
              <a:defRPr/>
            </a:pPr>
            <a:r>
              <a:rPr lang="en-US" sz="1200" dirty="0">
                <a:solidFill>
                  <a:schemeClr val="tx1">
                    <a:lumMod val="75000"/>
                  </a:schemeClr>
                </a:solidFill>
                <a:latin typeface="Arial" panose="020B0604020202020204" pitchFamily="34" charset="0"/>
                <a:cs typeface="Arial" panose="020B0604020202020204" pitchFamily="34" charset="0"/>
              </a:rPr>
              <a:t>Integrated an "Apply Now" digital lead form alongside a comprehensive list of necessary documentation to streamline the user journey</a:t>
            </a:r>
          </a:p>
        </p:txBody>
      </p:sp>
      <p:sp>
        <p:nvSpPr>
          <p:cNvPr id="9" name="Rettangolo arrotondato 112">
            <a:extLst>
              <a:ext uri="{FF2B5EF4-FFF2-40B4-BE49-F238E27FC236}">
                <a16:creationId xmlns:a16="http://schemas.microsoft.com/office/drawing/2014/main" id="{7812D78B-3234-4618-832C-86F1CBC2514C}"/>
              </a:ext>
            </a:extLst>
          </p:cNvPr>
          <p:cNvSpPr/>
          <p:nvPr/>
        </p:nvSpPr>
        <p:spPr>
          <a:xfrm>
            <a:off x="2594304" y="2043525"/>
            <a:ext cx="7208064" cy="744984"/>
          </a:xfrm>
          <a:prstGeom prst="roundRect">
            <a:avLst>
              <a:gd name="adj" fmla="val 0"/>
            </a:avLst>
          </a:prstGeom>
          <a:solidFill>
            <a:schemeClr val="bg1"/>
          </a:solidFill>
          <a:ln w="6350">
            <a:solidFill>
              <a:schemeClr val="accent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24113" lvl="0">
              <a:defRPr/>
            </a:pPr>
            <a:r>
              <a:rPr lang="en-US" sz="1200" dirty="0">
                <a:solidFill>
                  <a:schemeClr val="tx1">
                    <a:lumMod val="75000"/>
                  </a:schemeClr>
                </a:solidFill>
                <a:latin typeface="Arial" panose="020B0604020202020204" pitchFamily="34" charset="0"/>
                <a:cs typeface="Arial" panose="020B0604020202020204" pitchFamily="34" charset="0"/>
              </a:rPr>
              <a:t>Deployed a specialized ad campaign across Facebook and Instagram, precision-targeted at physicians, dentists, and medical specialists</a:t>
            </a:r>
          </a:p>
        </p:txBody>
      </p:sp>
      <p:sp>
        <p:nvSpPr>
          <p:cNvPr id="10" name="Rettangolo arrotondato 111">
            <a:extLst>
              <a:ext uri="{FF2B5EF4-FFF2-40B4-BE49-F238E27FC236}">
                <a16:creationId xmlns:a16="http://schemas.microsoft.com/office/drawing/2014/main" id="{B4FF036F-7EBF-4261-845E-21F075EB702D}"/>
              </a:ext>
            </a:extLst>
          </p:cNvPr>
          <p:cNvSpPr/>
          <p:nvPr/>
        </p:nvSpPr>
        <p:spPr>
          <a:xfrm>
            <a:off x="2594304" y="1212826"/>
            <a:ext cx="7208064" cy="744984"/>
          </a:xfrm>
          <a:prstGeom prst="roundRect">
            <a:avLst>
              <a:gd name="adj" fmla="val 0"/>
            </a:avLst>
          </a:prstGeom>
          <a:solidFill>
            <a:schemeClr val="bg1"/>
          </a:solidFill>
          <a:ln w="6350">
            <a:solidFill>
              <a:schemeClr val="accent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24113" lvl="0">
              <a:defRPr/>
            </a:pPr>
            <a:r>
              <a:rPr lang="en-US" sz="1200" dirty="0">
                <a:solidFill>
                  <a:schemeClr val="tx1">
                    <a:lumMod val="75000"/>
                  </a:schemeClr>
                </a:solidFill>
                <a:latin typeface="Arial" panose="020B0604020202020204" pitchFamily="34" charset="0"/>
                <a:cs typeface="Arial" panose="020B0604020202020204" pitchFamily="34" charset="0"/>
              </a:rPr>
              <a:t>Executed SMS marketing blasts to both our current database and prospective leads, highlighting the 7-year term, 5% interest rate, and 5 million EGP cap</a:t>
            </a:r>
          </a:p>
        </p:txBody>
      </p:sp>
      <p:sp>
        <p:nvSpPr>
          <p:cNvPr id="11" name="ZoneTexte 17">
            <a:extLst>
              <a:ext uri="{FF2B5EF4-FFF2-40B4-BE49-F238E27FC236}">
                <a16:creationId xmlns:a16="http://schemas.microsoft.com/office/drawing/2014/main" id="{8111B42F-CCE0-4AF8-9D38-356354FDC36B}"/>
              </a:ext>
            </a:extLst>
          </p:cNvPr>
          <p:cNvSpPr txBox="1"/>
          <p:nvPr/>
        </p:nvSpPr>
        <p:spPr>
          <a:xfrm>
            <a:off x="49880" y="57371"/>
            <a:ext cx="12050679" cy="830997"/>
          </a:xfrm>
          <a:prstGeom prst="rect">
            <a:avLst/>
          </a:prstGeom>
          <a:noFill/>
        </p:spPr>
        <p:txBody>
          <a:bodyPr wrap="square">
            <a:spAutoFit/>
          </a:bodyPr>
          <a:lstStyle/>
          <a:p>
            <a:pPr defTabSz="514266">
              <a:defRPr/>
            </a:pPr>
            <a:r>
              <a:rPr lang="en-GB" sz="2400" cap="all" dirty="0">
                <a:solidFill>
                  <a:srgbClr val="009597"/>
                </a:solidFill>
                <a:latin typeface="Arial Black" panose="020B0A04020102020204" pitchFamily="34" charset="0"/>
                <a:ea typeface="+mj-ea"/>
                <a:cs typeface="Arial"/>
              </a:rPr>
              <a:t>2025 ACTION PLAN / Main actions for NEW CLIENTS ACQUISITION</a:t>
            </a:r>
          </a:p>
          <a:p>
            <a:pPr defTabSz="514266">
              <a:defRPr/>
            </a:pPr>
            <a:r>
              <a:rPr lang="en-GB" sz="2400" cap="all" dirty="0">
                <a:solidFill>
                  <a:srgbClr val="009597"/>
                </a:solidFill>
                <a:latin typeface="Arial Black" panose="020B0A04020102020204" pitchFamily="34" charset="0"/>
                <a:ea typeface="+mj-ea"/>
                <a:cs typeface="Arial"/>
              </a:rPr>
              <a:t>Focus on S1 realizations (clinic owners)</a:t>
            </a:r>
            <a:endParaRPr lang="fr-FR" sz="2400" cap="all" dirty="0">
              <a:solidFill>
                <a:srgbClr val="009597"/>
              </a:solidFill>
              <a:latin typeface="Arial Black" panose="020B0A04020102020204" pitchFamily="34" charset="0"/>
              <a:ea typeface="+mj-ea"/>
              <a:cs typeface="Arial"/>
            </a:endParaRPr>
          </a:p>
        </p:txBody>
      </p:sp>
      <p:sp>
        <p:nvSpPr>
          <p:cNvPr id="12" name="ZoneTexte 2">
            <a:extLst>
              <a:ext uri="{FF2B5EF4-FFF2-40B4-BE49-F238E27FC236}">
                <a16:creationId xmlns:a16="http://schemas.microsoft.com/office/drawing/2014/main" id="{F563405E-9308-4BD3-9550-6DFD23BEC87E}"/>
              </a:ext>
            </a:extLst>
          </p:cNvPr>
          <p:cNvSpPr txBox="1"/>
          <p:nvPr/>
        </p:nvSpPr>
        <p:spPr>
          <a:xfrm>
            <a:off x="233816" y="5991787"/>
            <a:ext cx="11601109" cy="246221"/>
          </a:xfrm>
          <a:prstGeom prst="rect">
            <a:avLst/>
          </a:prstGeom>
          <a:noFill/>
        </p:spPr>
        <p:txBody>
          <a:bodyPr wrap="square" rtlCol="0">
            <a:spAutoFit/>
          </a:bodyPr>
          <a:lstStyle/>
          <a:p>
            <a:r>
              <a:rPr lang="fr-FR" sz="1000" dirty="0"/>
              <a:t> </a:t>
            </a:r>
          </a:p>
        </p:txBody>
      </p:sp>
      <p:sp>
        <p:nvSpPr>
          <p:cNvPr id="13" name="Rettangolo 94">
            <a:extLst>
              <a:ext uri="{FF2B5EF4-FFF2-40B4-BE49-F238E27FC236}">
                <a16:creationId xmlns:a16="http://schemas.microsoft.com/office/drawing/2014/main" id="{27C53A25-AE53-4793-8263-D83B80ED2320}"/>
              </a:ext>
            </a:extLst>
          </p:cNvPr>
          <p:cNvSpPr/>
          <p:nvPr/>
        </p:nvSpPr>
        <p:spPr>
          <a:xfrm>
            <a:off x="285766" y="1212826"/>
            <a:ext cx="2236768" cy="2418723"/>
          </a:xfrm>
          <a:prstGeom prst="rect">
            <a:avLst/>
          </a:prstGeom>
          <a:solidFill>
            <a:srgbClr val="009597"/>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numCol="1" rtlCol="0" anchor="ctr"/>
          <a:lstStyle/>
          <a:p>
            <a:pPr lvl="0" algn="ctr" defTabSz="468000">
              <a:defRPr/>
            </a:pPr>
            <a:r>
              <a:rPr lang="en-GB" sz="1600" b="1" dirty="0">
                <a:solidFill>
                  <a:prstClr val="white"/>
                </a:solidFill>
                <a:latin typeface="Arial" panose="020B0604020202020204" pitchFamily="34" charset="0"/>
                <a:cs typeface="Arial" panose="020B0604020202020204" pitchFamily="34" charset="0"/>
              </a:rPr>
              <a:t>MARKETING LEVERS</a:t>
            </a:r>
          </a:p>
        </p:txBody>
      </p:sp>
      <p:sp>
        <p:nvSpPr>
          <p:cNvPr id="14" name="Rettangolo 95">
            <a:extLst>
              <a:ext uri="{FF2B5EF4-FFF2-40B4-BE49-F238E27FC236}">
                <a16:creationId xmlns:a16="http://schemas.microsoft.com/office/drawing/2014/main" id="{57EF151B-D475-4828-BBA1-C1295131F0B6}"/>
              </a:ext>
            </a:extLst>
          </p:cNvPr>
          <p:cNvSpPr/>
          <p:nvPr/>
        </p:nvSpPr>
        <p:spPr>
          <a:xfrm>
            <a:off x="285766" y="3789132"/>
            <a:ext cx="2236768" cy="2419200"/>
          </a:xfrm>
          <a:prstGeom prst="rect">
            <a:avLst/>
          </a:prstGeom>
          <a:solidFill>
            <a:srgbClr val="009597"/>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numCol="1" rtlCol="0" anchor="ctr"/>
          <a:lstStyle/>
          <a:p>
            <a:pPr lvl="0" algn="ctr" defTabSz="468000">
              <a:defRPr/>
            </a:pPr>
            <a:r>
              <a:rPr lang="en-GB" sz="1600" b="1" dirty="0">
                <a:solidFill>
                  <a:prstClr val="white"/>
                </a:solidFill>
                <a:latin typeface="Arial" panose="020B0604020202020204" pitchFamily="34" charset="0"/>
                <a:cs typeface="Arial" panose="020B0604020202020204" pitchFamily="34" charset="0"/>
              </a:rPr>
              <a:t>DISTRIBUTION LEVERS</a:t>
            </a:r>
          </a:p>
        </p:txBody>
      </p:sp>
      <p:sp>
        <p:nvSpPr>
          <p:cNvPr id="15" name="Documento 96">
            <a:extLst>
              <a:ext uri="{FF2B5EF4-FFF2-40B4-BE49-F238E27FC236}">
                <a16:creationId xmlns:a16="http://schemas.microsoft.com/office/drawing/2014/main" id="{EA6424C4-4BAD-43CA-A7C9-A80BB0135CC2}"/>
              </a:ext>
            </a:extLst>
          </p:cNvPr>
          <p:cNvSpPr/>
          <p:nvPr/>
        </p:nvSpPr>
        <p:spPr>
          <a:xfrm>
            <a:off x="2596096" y="1212826"/>
            <a:ext cx="2392202" cy="684000"/>
          </a:xfrm>
          <a:prstGeom prst="flowChartDocument">
            <a:avLst/>
          </a:prstGeom>
          <a:solidFill>
            <a:schemeClr val="accent6">
              <a:lumMod val="60000"/>
              <a:lumOff val="40000"/>
            </a:schemeClr>
          </a:solidFill>
          <a:ln w="3175">
            <a:solidFill>
              <a:schemeClr val="accent6">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100" b="1" dirty="0">
                <a:solidFill>
                  <a:schemeClr val="tx1">
                    <a:lumMod val="75000"/>
                  </a:schemeClr>
                </a:solidFill>
                <a:latin typeface="Arial" panose="020B0604020202020204" pitchFamily="34" charset="0"/>
                <a:cs typeface="Arial" panose="020B0604020202020204" pitchFamily="34" charset="0"/>
              </a:rPr>
              <a:t>Direct Communication</a:t>
            </a:r>
            <a:endParaRPr kumimoji="0" lang="en-US" sz="1100" b="1" i="0" u="none" strike="noStrike" kern="1200" cap="none" spc="0" normalizeH="0" baseline="0" noProof="0" dirty="0">
              <a:ln>
                <a:noFill/>
              </a:ln>
              <a:solidFill>
                <a:schemeClr val="tx1">
                  <a:lumMod val="75000"/>
                </a:schemeClr>
              </a:solidFill>
              <a:effectLst/>
              <a:uLnTx/>
              <a:uFillTx/>
              <a:latin typeface="Arial" panose="020B0604020202020204" pitchFamily="34" charset="0"/>
              <a:ea typeface="+mn-ea"/>
              <a:cs typeface="Arial" panose="020B0604020202020204" pitchFamily="34" charset="0"/>
            </a:endParaRPr>
          </a:p>
        </p:txBody>
      </p:sp>
      <p:sp>
        <p:nvSpPr>
          <p:cNvPr id="16" name="Documento 97">
            <a:extLst>
              <a:ext uri="{FF2B5EF4-FFF2-40B4-BE49-F238E27FC236}">
                <a16:creationId xmlns:a16="http://schemas.microsoft.com/office/drawing/2014/main" id="{0FFDEBF3-5798-4813-983F-5ABC26A223B4}"/>
              </a:ext>
            </a:extLst>
          </p:cNvPr>
          <p:cNvSpPr/>
          <p:nvPr/>
        </p:nvSpPr>
        <p:spPr>
          <a:xfrm>
            <a:off x="2596096" y="2891715"/>
            <a:ext cx="2392202" cy="684000"/>
          </a:xfrm>
          <a:prstGeom prst="flowChartDocument">
            <a:avLst/>
          </a:prstGeom>
          <a:solidFill>
            <a:schemeClr val="accent6">
              <a:lumMod val="60000"/>
              <a:lumOff val="40000"/>
            </a:schemeClr>
          </a:solidFill>
          <a:ln w="3175">
            <a:solidFill>
              <a:schemeClr val="accent6">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100" b="1" dirty="0">
                <a:solidFill>
                  <a:schemeClr val="tx1">
                    <a:lumMod val="75000"/>
                  </a:schemeClr>
                </a:solidFill>
                <a:latin typeface="Arial" panose="020B0604020202020204" pitchFamily="34" charset="0"/>
                <a:cs typeface="Arial" panose="020B0604020202020204" pitchFamily="34" charset="0"/>
              </a:rPr>
              <a:t>Conversion Tools</a:t>
            </a:r>
          </a:p>
        </p:txBody>
      </p:sp>
      <p:sp>
        <p:nvSpPr>
          <p:cNvPr id="17" name="Documento 98">
            <a:extLst>
              <a:ext uri="{FF2B5EF4-FFF2-40B4-BE49-F238E27FC236}">
                <a16:creationId xmlns:a16="http://schemas.microsoft.com/office/drawing/2014/main" id="{5580AE74-687F-49C6-AB39-C7F42F59C0AC}"/>
              </a:ext>
            </a:extLst>
          </p:cNvPr>
          <p:cNvSpPr/>
          <p:nvPr/>
        </p:nvSpPr>
        <p:spPr>
          <a:xfrm>
            <a:off x="2596096" y="2052271"/>
            <a:ext cx="2392202" cy="684000"/>
          </a:xfrm>
          <a:prstGeom prst="flowChartDocument">
            <a:avLst/>
          </a:prstGeom>
          <a:solidFill>
            <a:schemeClr val="accent6">
              <a:lumMod val="60000"/>
              <a:lumOff val="40000"/>
            </a:schemeClr>
          </a:solidFill>
          <a:ln w="3175">
            <a:solidFill>
              <a:schemeClr val="accent6">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75000"/>
                  </a:schemeClr>
                </a:solidFill>
                <a:latin typeface="Arial" panose="020B0604020202020204" pitchFamily="34" charset="0"/>
                <a:cs typeface="Arial" panose="020B0604020202020204" pitchFamily="34" charset="0"/>
              </a:rPr>
              <a:t>Social Media Outreach</a:t>
            </a:r>
          </a:p>
        </p:txBody>
      </p:sp>
      <p:sp>
        <p:nvSpPr>
          <p:cNvPr id="18" name="Rettangolo arrotondato 114">
            <a:extLst>
              <a:ext uri="{FF2B5EF4-FFF2-40B4-BE49-F238E27FC236}">
                <a16:creationId xmlns:a16="http://schemas.microsoft.com/office/drawing/2014/main" id="{2469AC2B-57F2-4AEB-8233-AEC0946CA638}"/>
              </a:ext>
            </a:extLst>
          </p:cNvPr>
          <p:cNvSpPr/>
          <p:nvPr/>
        </p:nvSpPr>
        <p:spPr>
          <a:xfrm>
            <a:off x="2594304" y="5462871"/>
            <a:ext cx="7208064" cy="744984"/>
          </a:xfrm>
          <a:prstGeom prst="roundRect">
            <a:avLst>
              <a:gd name="adj" fmla="val 0"/>
            </a:avLst>
          </a:prstGeom>
          <a:solidFill>
            <a:schemeClr val="bg1"/>
          </a:solidFill>
          <a:ln w="6350">
            <a:solidFill>
              <a:schemeClr val="accent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24113" lvl="0">
              <a:defRPr/>
            </a:pPr>
            <a:r>
              <a:rPr lang="en-US" sz="1200" dirty="0">
                <a:solidFill>
                  <a:schemeClr val="tx1">
                    <a:lumMod val="75000"/>
                  </a:schemeClr>
                </a:solidFill>
                <a:latin typeface="Arial" panose="020B0604020202020204" pitchFamily="34" charset="0"/>
                <a:cs typeface="Arial" panose="020B0604020202020204" pitchFamily="34" charset="0"/>
              </a:rPr>
              <a:t>Partnered with sales leadership to broadcast regular "Awareness Tips" and detailed internal briefings regarding program specs and documentation</a:t>
            </a:r>
          </a:p>
        </p:txBody>
      </p:sp>
      <p:sp>
        <p:nvSpPr>
          <p:cNvPr id="19" name="Rettangolo arrotondato 115">
            <a:extLst>
              <a:ext uri="{FF2B5EF4-FFF2-40B4-BE49-F238E27FC236}">
                <a16:creationId xmlns:a16="http://schemas.microsoft.com/office/drawing/2014/main" id="{269E7BAB-7913-42F9-9CA9-B2FEFB42D18C}"/>
              </a:ext>
            </a:extLst>
          </p:cNvPr>
          <p:cNvSpPr/>
          <p:nvPr/>
        </p:nvSpPr>
        <p:spPr>
          <a:xfrm>
            <a:off x="2594304" y="4619831"/>
            <a:ext cx="7208064" cy="744984"/>
          </a:xfrm>
          <a:prstGeom prst="roundRect">
            <a:avLst>
              <a:gd name="adj" fmla="val 0"/>
            </a:avLst>
          </a:prstGeom>
          <a:solidFill>
            <a:schemeClr val="bg1"/>
          </a:solidFill>
          <a:ln w="6350">
            <a:solidFill>
              <a:schemeClr val="accent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24113" lvl="0">
              <a:defRPr/>
            </a:pPr>
            <a:r>
              <a:rPr lang="en-US" sz="1200" dirty="0">
                <a:solidFill>
                  <a:schemeClr val="tx1">
                    <a:lumMod val="75000"/>
                  </a:schemeClr>
                </a:solidFill>
                <a:latin typeface="Arial" panose="020B0604020202020204" pitchFamily="34" charset="0"/>
                <a:cs typeface="Arial" panose="020B0604020202020204" pitchFamily="34" charset="0"/>
              </a:rPr>
              <a:t>Completed intensive training workshops for all Proximity front-line staff (SME, Branch, and Direct Sales) to ensure total mastery of the updated product workflow</a:t>
            </a:r>
          </a:p>
        </p:txBody>
      </p:sp>
      <p:sp>
        <p:nvSpPr>
          <p:cNvPr id="20" name="Rettangolo arrotondato 116">
            <a:extLst>
              <a:ext uri="{FF2B5EF4-FFF2-40B4-BE49-F238E27FC236}">
                <a16:creationId xmlns:a16="http://schemas.microsoft.com/office/drawing/2014/main" id="{7D0254B3-AB0C-4C1C-AA29-3FC05776BE5E}"/>
              </a:ext>
            </a:extLst>
          </p:cNvPr>
          <p:cNvSpPr/>
          <p:nvPr/>
        </p:nvSpPr>
        <p:spPr>
          <a:xfrm>
            <a:off x="2627414" y="3789132"/>
            <a:ext cx="7208064" cy="744984"/>
          </a:xfrm>
          <a:prstGeom prst="roundRect">
            <a:avLst>
              <a:gd name="adj" fmla="val 0"/>
            </a:avLst>
          </a:prstGeom>
          <a:solidFill>
            <a:schemeClr val="bg1"/>
          </a:solidFill>
          <a:ln w="6350">
            <a:solidFill>
              <a:schemeClr val="accent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24113" lvl="0">
              <a:defRPr/>
            </a:pPr>
            <a:r>
              <a:rPr lang="en-US" sz="1200" dirty="0">
                <a:solidFill>
                  <a:schemeClr val="tx1">
                    <a:lumMod val="75000"/>
                  </a:schemeClr>
                </a:solidFill>
                <a:latin typeface="Arial" panose="020B0604020202020204" pitchFamily="34" charset="0"/>
                <a:cs typeface="Arial" panose="020B0604020202020204" pitchFamily="34" charset="0"/>
              </a:rPr>
              <a:t>Launched a high-impact sales contest for branch and direct sales staff to drive loan volume through rewards and public recognition</a:t>
            </a:r>
          </a:p>
        </p:txBody>
      </p:sp>
      <p:sp>
        <p:nvSpPr>
          <p:cNvPr id="21" name="Documento 117">
            <a:extLst>
              <a:ext uri="{FF2B5EF4-FFF2-40B4-BE49-F238E27FC236}">
                <a16:creationId xmlns:a16="http://schemas.microsoft.com/office/drawing/2014/main" id="{E827BC4C-3B60-49B8-BFA6-DA079F64D663}"/>
              </a:ext>
            </a:extLst>
          </p:cNvPr>
          <p:cNvSpPr/>
          <p:nvPr/>
        </p:nvSpPr>
        <p:spPr>
          <a:xfrm>
            <a:off x="2596096" y="3789132"/>
            <a:ext cx="2392202" cy="684000"/>
          </a:xfrm>
          <a:prstGeom prst="flowChartDocument">
            <a:avLst/>
          </a:prstGeom>
          <a:solidFill>
            <a:schemeClr val="accent6">
              <a:lumMod val="60000"/>
              <a:lumOff val="40000"/>
            </a:schemeClr>
          </a:solidFill>
          <a:ln w="3175">
            <a:solidFill>
              <a:schemeClr val="accent6">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100" b="1" dirty="0">
                <a:solidFill>
                  <a:schemeClr val="tx1">
                    <a:lumMod val="75000"/>
                  </a:schemeClr>
                </a:solidFill>
                <a:latin typeface="Arial" panose="020B0604020202020204" pitchFamily="34" charset="0"/>
                <a:cs typeface="Arial" panose="020B0604020202020204" pitchFamily="34" charset="0"/>
              </a:rPr>
              <a:t>Performance Incentives</a:t>
            </a:r>
          </a:p>
        </p:txBody>
      </p:sp>
      <p:sp>
        <p:nvSpPr>
          <p:cNvPr id="22" name="Documento 118">
            <a:extLst>
              <a:ext uri="{FF2B5EF4-FFF2-40B4-BE49-F238E27FC236}">
                <a16:creationId xmlns:a16="http://schemas.microsoft.com/office/drawing/2014/main" id="{084AD91B-CC43-4C2C-81CC-995C17B785DF}"/>
              </a:ext>
            </a:extLst>
          </p:cNvPr>
          <p:cNvSpPr/>
          <p:nvPr/>
        </p:nvSpPr>
        <p:spPr>
          <a:xfrm>
            <a:off x="2596096" y="5468021"/>
            <a:ext cx="2392202" cy="684000"/>
          </a:xfrm>
          <a:prstGeom prst="flowChartDocument">
            <a:avLst/>
          </a:prstGeom>
          <a:solidFill>
            <a:schemeClr val="accent6">
              <a:lumMod val="60000"/>
              <a:lumOff val="40000"/>
            </a:schemeClr>
          </a:solidFill>
          <a:ln w="3175">
            <a:solidFill>
              <a:schemeClr val="accent6">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75000"/>
                  </a:schemeClr>
                </a:solidFill>
                <a:latin typeface="Arial" panose="020B0604020202020204" pitchFamily="34" charset="0"/>
                <a:cs typeface="Arial" panose="020B0604020202020204" pitchFamily="34" charset="0"/>
              </a:rPr>
              <a:t>Internal Engagement</a:t>
            </a:r>
          </a:p>
        </p:txBody>
      </p:sp>
      <p:sp>
        <p:nvSpPr>
          <p:cNvPr id="23" name="Documento 119">
            <a:extLst>
              <a:ext uri="{FF2B5EF4-FFF2-40B4-BE49-F238E27FC236}">
                <a16:creationId xmlns:a16="http://schemas.microsoft.com/office/drawing/2014/main" id="{ED5261A7-43C0-4E10-B65F-BD06D1F6BE1E}"/>
              </a:ext>
            </a:extLst>
          </p:cNvPr>
          <p:cNvSpPr/>
          <p:nvPr/>
        </p:nvSpPr>
        <p:spPr>
          <a:xfrm>
            <a:off x="2596096" y="4628577"/>
            <a:ext cx="2392202" cy="684000"/>
          </a:xfrm>
          <a:prstGeom prst="flowChartDocument">
            <a:avLst/>
          </a:prstGeom>
          <a:solidFill>
            <a:schemeClr val="accent6">
              <a:lumMod val="60000"/>
              <a:lumOff val="40000"/>
            </a:schemeClr>
          </a:solidFill>
          <a:ln w="3175">
            <a:solidFill>
              <a:schemeClr val="accent6">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lumMod val="75000"/>
                  </a:schemeClr>
                </a:solidFill>
                <a:latin typeface="Arial" panose="020B0604020202020204" pitchFamily="34" charset="0"/>
                <a:cs typeface="Arial" panose="020B0604020202020204" pitchFamily="34" charset="0"/>
              </a:rPr>
              <a:t>Team Readiness</a:t>
            </a:r>
          </a:p>
        </p:txBody>
      </p:sp>
      <p:sp>
        <p:nvSpPr>
          <p:cNvPr id="24" name="CasellaDiTesto 120">
            <a:extLst>
              <a:ext uri="{FF2B5EF4-FFF2-40B4-BE49-F238E27FC236}">
                <a16:creationId xmlns:a16="http://schemas.microsoft.com/office/drawing/2014/main" id="{4890510C-AABA-40E4-83F7-76C5A8A9FA9D}"/>
              </a:ext>
            </a:extLst>
          </p:cNvPr>
          <p:cNvSpPr txBox="1"/>
          <p:nvPr/>
        </p:nvSpPr>
        <p:spPr>
          <a:xfrm>
            <a:off x="9816919" y="534524"/>
            <a:ext cx="2121348" cy="323165"/>
          </a:xfrm>
          <a:prstGeom prst="rect">
            <a:avLst/>
          </a:prstGeom>
          <a:noFill/>
        </p:spPr>
        <p:txBody>
          <a:bodyPr wrap="square" lIns="0" tIns="0" rIns="0" rtlCol="0">
            <a:spAutoFit/>
          </a:bodyPr>
          <a:lstStyle/>
          <a:p>
            <a:pPr algn="ctr"/>
            <a:r>
              <a:rPr lang="it-IT" sz="900" b="1" i="1" dirty="0">
                <a:solidFill>
                  <a:schemeClr val="tx1">
                    <a:lumMod val="75000"/>
                  </a:schemeClr>
                </a:solidFill>
                <a:latin typeface="Arial" panose="020B0604020202020204" pitchFamily="34" charset="0"/>
                <a:cs typeface="Arial" panose="020B0604020202020204" pitchFamily="34" charset="0"/>
              </a:rPr>
              <a:t>Estimated contribution to 2026 target achievement (+ 500  new clients)</a:t>
            </a:r>
            <a:endParaRPr lang="it-IT" sz="100" b="1" i="1" dirty="0">
              <a:solidFill>
                <a:schemeClr val="tx1">
                  <a:lumMod val="75000"/>
                </a:schemeClr>
              </a:solidFill>
              <a:latin typeface="Arial" panose="020B0604020202020204" pitchFamily="34" charset="0"/>
              <a:cs typeface="Arial" panose="020B0604020202020204" pitchFamily="34" charset="0"/>
            </a:endParaRPr>
          </a:p>
        </p:txBody>
      </p:sp>
      <p:sp>
        <p:nvSpPr>
          <p:cNvPr id="25" name="Ovale 130">
            <a:extLst>
              <a:ext uri="{FF2B5EF4-FFF2-40B4-BE49-F238E27FC236}">
                <a16:creationId xmlns:a16="http://schemas.microsoft.com/office/drawing/2014/main" id="{29C26E21-8BD6-422B-9F74-BD17654078E8}"/>
              </a:ext>
            </a:extLst>
          </p:cNvPr>
          <p:cNvSpPr/>
          <p:nvPr/>
        </p:nvSpPr>
        <p:spPr>
          <a:xfrm>
            <a:off x="10019670" y="1261318"/>
            <a:ext cx="648000" cy="648000"/>
          </a:xfrm>
          <a:prstGeom prst="ellipse">
            <a:avLst/>
          </a:prstGeom>
          <a:solidFill>
            <a:schemeClr val="bg1"/>
          </a:solidFill>
          <a:ln w="57150">
            <a:solidFill>
              <a:srgbClr val="009597"/>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it-IT" sz="1200" b="1" dirty="0">
              <a:solidFill>
                <a:srgbClr val="464748"/>
              </a:solidFill>
              <a:latin typeface="Arial" panose="020B0604020202020204" pitchFamily="34" charset="0"/>
              <a:cs typeface="Arial" panose="020B0604020202020204" pitchFamily="34" charset="0"/>
            </a:endParaRPr>
          </a:p>
        </p:txBody>
      </p:sp>
      <p:sp>
        <p:nvSpPr>
          <p:cNvPr id="26" name="Rettangolo 136">
            <a:extLst>
              <a:ext uri="{FF2B5EF4-FFF2-40B4-BE49-F238E27FC236}">
                <a16:creationId xmlns:a16="http://schemas.microsoft.com/office/drawing/2014/main" id="{AB55837C-1EA2-4EF1-89EC-AD637FE9C138}"/>
              </a:ext>
            </a:extLst>
          </p:cNvPr>
          <p:cNvSpPr/>
          <p:nvPr/>
        </p:nvSpPr>
        <p:spPr>
          <a:xfrm>
            <a:off x="10921102" y="955209"/>
            <a:ext cx="950400" cy="190671"/>
          </a:xfrm>
          <a:prstGeom prst="rect">
            <a:avLst/>
          </a:prstGeom>
          <a:noFill/>
          <a:ln w="63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100" b="1" i="1" dirty="0">
                <a:solidFill>
                  <a:schemeClr val="tx1">
                    <a:lumMod val="50000"/>
                  </a:schemeClr>
                </a:solidFill>
                <a:latin typeface="Arial" panose="020B0604020202020204" pitchFamily="34" charset="0"/>
                <a:cs typeface="Arial" panose="020B0604020202020204" pitchFamily="34" charset="0"/>
              </a:rPr>
              <a:t>#Clients</a:t>
            </a:r>
          </a:p>
        </p:txBody>
      </p:sp>
      <p:sp>
        <p:nvSpPr>
          <p:cNvPr id="27" name="Rettangolo 138">
            <a:extLst>
              <a:ext uri="{FF2B5EF4-FFF2-40B4-BE49-F238E27FC236}">
                <a16:creationId xmlns:a16="http://schemas.microsoft.com/office/drawing/2014/main" id="{BB32A5C9-34B4-4B49-9000-1BC0A08AB1F0}"/>
              </a:ext>
            </a:extLst>
          </p:cNvPr>
          <p:cNvSpPr/>
          <p:nvPr/>
        </p:nvSpPr>
        <p:spPr>
          <a:xfrm>
            <a:off x="9868265" y="955209"/>
            <a:ext cx="950811" cy="190671"/>
          </a:xfrm>
          <a:prstGeom prst="rect">
            <a:avLst/>
          </a:prstGeom>
          <a:noFill/>
          <a:ln w="63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100" b="1" i="1" dirty="0">
                <a:solidFill>
                  <a:schemeClr val="tx1">
                    <a:lumMod val="50000"/>
                  </a:schemeClr>
                </a:solidFill>
                <a:latin typeface="Arial" panose="020B0604020202020204" pitchFamily="34" charset="0"/>
                <a:cs typeface="Arial" panose="020B0604020202020204" pitchFamily="34" charset="0"/>
              </a:rPr>
              <a:t>%</a:t>
            </a:r>
          </a:p>
        </p:txBody>
      </p:sp>
      <p:cxnSp>
        <p:nvCxnSpPr>
          <p:cNvPr id="28" name="Connettore diritto 6">
            <a:extLst>
              <a:ext uri="{FF2B5EF4-FFF2-40B4-BE49-F238E27FC236}">
                <a16:creationId xmlns:a16="http://schemas.microsoft.com/office/drawing/2014/main" id="{3A6988A2-E551-4FAE-B45B-2D273120F985}"/>
              </a:ext>
            </a:extLst>
          </p:cNvPr>
          <p:cNvCxnSpPr/>
          <p:nvPr/>
        </p:nvCxnSpPr>
        <p:spPr>
          <a:xfrm>
            <a:off x="9835478" y="858600"/>
            <a:ext cx="2084231" cy="0"/>
          </a:xfrm>
          <a:prstGeom prst="line">
            <a:avLst/>
          </a:prstGeom>
        </p:spPr>
        <p:style>
          <a:lnRef idx="1">
            <a:schemeClr val="dk1"/>
          </a:lnRef>
          <a:fillRef idx="0">
            <a:schemeClr val="dk1"/>
          </a:fillRef>
          <a:effectRef idx="0">
            <a:schemeClr val="dk1"/>
          </a:effectRef>
          <a:fontRef idx="minor">
            <a:schemeClr val="tx1"/>
          </a:fontRef>
        </p:style>
      </p:cxnSp>
      <p:sp>
        <p:nvSpPr>
          <p:cNvPr id="29" name="Ovale 38">
            <a:extLst>
              <a:ext uri="{FF2B5EF4-FFF2-40B4-BE49-F238E27FC236}">
                <a16:creationId xmlns:a16="http://schemas.microsoft.com/office/drawing/2014/main" id="{F359BF1E-CE8D-4AFC-B09D-375C383301DA}"/>
              </a:ext>
            </a:extLst>
          </p:cNvPr>
          <p:cNvSpPr/>
          <p:nvPr/>
        </p:nvSpPr>
        <p:spPr>
          <a:xfrm>
            <a:off x="11072302" y="1261318"/>
            <a:ext cx="648000" cy="648000"/>
          </a:xfrm>
          <a:prstGeom prst="ellipse">
            <a:avLst/>
          </a:prstGeom>
          <a:solidFill>
            <a:schemeClr val="bg1"/>
          </a:solidFill>
          <a:ln w="57150">
            <a:solidFill>
              <a:srgbClr val="009597"/>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it-IT" sz="1200" b="1" dirty="0">
              <a:solidFill>
                <a:srgbClr val="464748"/>
              </a:solidFill>
              <a:latin typeface="Arial" panose="020B0604020202020204" pitchFamily="34" charset="0"/>
              <a:cs typeface="Arial" panose="020B0604020202020204" pitchFamily="34" charset="0"/>
            </a:endParaRPr>
          </a:p>
        </p:txBody>
      </p:sp>
      <p:sp>
        <p:nvSpPr>
          <p:cNvPr id="30" name="Ovale 37">
            <a:extLst>
              <a:ext uri="{FF2B5EF4-FFF2-40B4-BE49-F238E27FC236}">
                <a16:creationId xmlns:a16="http://schemas.microsoft.com/office/drawing/2014/main" id="{7EEEA35B-B2E0-42FA-B58C-9A7BDBD88239}"/>
              </a:ext>
            </a:extLst>
          </p:cNvPr>
          <p:cNvSpPr/>
          <p:nvPr/>
        </p:nvSpPr>
        <p:spPr>
          <a:xfrm>
            <a:off x="10019670" y="2092017"/>
            <a:ext cx="648000" cy="648000"/>
          </a:xfrm>
          <a:prstGeom prst="ellipse">
            <a:avLst/>
          </a:prstGeom>
          <a:solidFill>
            <a:schemeClr val="bg1"/>
          </a:solidFill>
          <a:ln w="57150">
            <a:solidFill>
              <a:srgbClr val="009597"/>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it-IT" sz="1200" b="1" dirty="0">
              <a:solidFill>
                <a:srgbClr val="464748"/>
              </a:solidFill>
              <a:latin typeface="Arial" panose="020B0604020202020204" pitchFamily="34" charset="0"/>
              <a:cs typeface="Arial" panose="020B0604020202020204" pitchFamily="34" charset="0"/>
            </a:endParaRPr>
          </a:p>
        </p:txBody>
      </p:sp>
      <p:sp>
        <p:nvSpPr>
          <p:cNvPr id="31" name="Ovale 44">
            <a:extLst>
              <a:ext uri="{FF2B5EF4-FFF2-40B4-BE49-F238E27FC236}">
                <a16:creationId xmlns:a16="http://schemas.microsoft.com/office/drawing/2014/main" id="{7C1CEC6B-D656-454D-BE36-DC51DD93EB37}"/>
              </a:ext>
            </a:extLst>
          </p:cNvPr>
          <p:cNvSpPr/>
          <p:nvPr/>
        </p:nvSpPr>
        <p:spPr>
          <a:xfrm>
            <a:off x="11072302" y="2083023"/>
            <a:ext cx="648000" cy="648000"/>
          </a:xfrm>
          <a:prstGeom prst="ellipse">
            <a:avLst/>
          </a:prstGeom>
          <a:solidFill>
            <a:schemeClr val="bg1"/>
          </a:solidFill>
          <a:ln w="57150">
            <a:solidFill>
              <a:srgbClr val="009597"/>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it-IT" sz="1200" b="1" dirty="0">
              <a:solidFill>
                <a:srgbClr val="464748"/>
              </a:solidFill>
              <a:latin typeface="Arial" panose="020B0604020202020204" pitchFamily="34" charset="0"/>
              <a:cs typeface="Arial" panose="020B0604020202020204" pitchFamily="34" charset="0"/>
            </a:endParaRPr>
          </a:p>
        </p:txBody>
      </p:sp>
      <p:sp>
        <p:nvSpPr>
          <p:cNvPr id="32" name="Ovale 45">
            <a:extLst>
              <a:ext uri="{FF2B5EF4-FFF2-40B4-BE49-F238E27FC236}">
                <a16:creationId xmlns:a16="http://schemas.microsoft.com/office/drawing/2014/main" id="{FB15C049-2FA0-4D81-9EB2-8AB476A53AA0}"/>
              </a:ext>
            </a:extLst>
          </p:cNvPr>
          <p:cNvSpPr/>
          <p:nvPr/>
        </p:nvSpPr>
        <p:spPr>
          <a:xfrm>
            <a:off x="10019670" y="2935057"/>
            <a:ext cx="648000" cy="648000"/>
          </a:xfrm>
          <a:prstGeom prst="ellipse">
            <a:avLst/>
          </a:prstGeom>
          <a:solidFill>
            <a:schemeClr val="bg1"/>
          </a:solidFill>
          <a:ln w="57150">
            <a:solidFill>
              <a:srgbClr val="009597"/>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it-IT" sz="1200" b="1" dirty="0">
              <a:solidFill>
                <a:srgbClr val="464748"/>
              </a:solidFill>
              <a:latin typeface="Arial" panose="020B0604020202020204" pitchFamily="34" charset="0"/>
              <a:cs typeface="Arial" panose="020B0604020202020204" pitchFamily="34" charset="0"/>
            </a:endParaRPr>
          </a:p>
        </p:txBody>
      </p:sp>
      <p:sp>
        <p:nvSpPr>
          <p:cNvPr id="33" name="Ovale 46">
            <a:extLst>
              <a:ext uri="{FF2B5EF4-FFF2-40B4-BE49-F238E27FC236}">
                <a16:creationId xmlns:a16="http://schemas.microsoft.com/office/drawing/2014/main" id="{E2804336-AF23-4CFC-8100-9536649EDE02}"/>
              </a:ext>
            </a:extLst>
          </p:cNvPr>
          <p:cNvSpPr/>
          <p:nvPr/>
        </p:nvSpPr>
        <p:spPr>
          <a:xfrm>
            <a:off x="11072302" y="2935057"/>
            <a:ext cx="648000" cy="648000"/>
          </a:xfrm>
          <a:prstGeom prst="ellipse">
            <a:avLst/>
          </a:prstGeom>
          <a:solidFill>
            <a:schemeClr val="bg1"/>
          </a:solidFill>
          <a:ln w="57150">
            <a:solidFill>
              <a:srgbClr val="009597"/>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it-IT" sz="1200" b="1" dirty="0">
              <a:solidFill>
                <a:srgbClr val="464748"/>
              </a:solidFill>
              <a:latin typeface="Arial" panose="020B0604020202020204" pitchFamily="34" charset="0"/>
              <a:cs typeface="Arial" panose="020B0604020202020204" pitchFamily="34" charset="0"/>
            </a:endParaRPr>
          </a:p>
        </p:txBody>
      </p:sp>
      <p:sp>
        <p:nvSpPr>
          <p:cNvPr id="34" name="Ovale 47">
            <a:extLst>
              <a:ext uri="{FF2B5EF4-FFF2-40B4-BE49-F238E27FC236}">
                <a16:creationId xmlns:a16="http://schemas.microsoft.com/office/drawing/2014/main" id="{B5CEEA08-FD5D-4177-B072-40A2BCBE108F}"/>
              </a:ext>
            </a:extLst>
          </p:cNvPr>
          <p:cNvSpPr/>
          <p:nvPr/>
        </p:nvSpPr>
        <p:spPr>
          <a:xfrm>
            <a:off x="10019670" y="4668323"/>
            <a:ext cx="648000" cy="648000"/>
          </a:xfrm>
          <a:prstGeom prst="ellipse">
            <a:avLst/>
          </a:prstGeom>
          <a:solidFill>
            <a:schemeClr val="bg1"/>
          </a:solidFill>
          <a:ln w="57150">
            <a:solidFill>
              <a:srgbClr val="009597"/>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it-IT" sz="1200" b="1" dirty="0">
              <a:solidFill>
                <a:srgbClr val="464748"/>
              </a:solidFill>
              <a:latin typeface="Arial" panose="020B0604020202020204" pitchFamily="34" charset="0"/>
              <a:cs typeface="Arial" panose="020B0604020202020204" pitchFamily="34" charset="0"/>
            </a:endParaRPr>
          </a:p>
        </p:txBody>
      </p:sp>
      <p:sp>
        <p:nvSpPr>
          <p:cNvPr id="35" name="Ovale 48">
            <a:extLst>
              <a:ext uri="{FF2B5EF4-FFF2-40B4-BE49-F238E27FC236}">
                <a16:creationId xmlns:a16="http://schemas.microsoft.com/office/drawing/2014/main" id="{915ECDB7-05E9-4554-8A55-3859BF1B9F7F}"/>
              </a:ext>
            </a:extLst>
          </p:cNvPr>
          <p:cNvSpPr/>
          <p:nvPr/>
        </p:nvSpPr>
        <p:spPr>
          <a:xfrm>
            <a:off x="11072302" y="4668323"/>
            <a:ext cx="648000" cy="648000"/>
          </a:xfrm>
          <a:prstGeom prst="ellipse">
            <a:avLst/>
          </a:prstGeom>
          <a:solidFill>
            <a:schemeClr val="bg1"/>
          </a:solidFill>
          <a:ln w="57150">
            <a:solidFill>
              <a:srgbClr val="009597"/>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200" b="1" dirty="0">
                <a:solidFill>
                  <a:srgbClr val="464748"/>
                </a:solidFill>
                <a:latin typeface="Arial" panose="020B0604020202020204" pitchFamily="34" charset="0"/>
                <a:cs typeface="Arial" panose="020B0604020202020204" pitchFamily="34" charset="0"/>
              </a:rPr>
              <a:t>50</a:t>
            </a:r>
          </a:p>
        </p:txBody>
      </p:sp>
      <p:sp>
        <p:nvSpPr>
          <p:cNvPr id="36" name="Ovale 49">
            <a:extLst>
              <a:ext uri="{FF2B5EF4-FFF2-40B4-BE49-F238E27FC236}">
                <a16:creationId xmlns:a16="http://schemas.microsoft.com/office/drawing/2014/main" id="{47940A91-EE1B-462F-A739-5509278E450D}"/>
              </a:ext>
            </a:extLst>
          </p:cNvPr>
          <p:cNvSpPr/>
          <p:nvPr/>
        </p:nvSpPr>
        <p:spPr>
          <a:xfrm>
            <a:off x="10019670" y="3837624"/>
            <a:ext cx="648000" cy="648000"/>
          </a:xfrm>
          <a:prstGeom prst="ellipse">
            <a:avLst/>
          </a:prstGeom>
          <a:solidFill>
            <a:schemeClr val="bg1"/>
          </a:solidFill>
          <a:ln w="57150">
            <a:solidFill>
              <a:srgbClr val="009597"/>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it-IT" sz="1200" b="1" dirty="0">
              <a:solidFill>
                <a:srgbClr val="464748"/>
              </a:solidFill>
              <a:latin typeface="Arial" panose="020B0604020202020204" pitchFamily="34" charset="0"/>
              <a:cs typeface="Arial" panose="020B0604020202020204" pitchFamily="34" charset="0"/>
            </a:endParaRPr>
          </a:p>
        </p:txBody>
      </p:sp>
      <p:sp>
        <p:nvSpPr>
          <p:cNvPr id="37" name="Ovale 50">
            <a:extLst>
              <a:ext uri="{FF2B5EF4-FFF2-40B4-BE49-F238E27FC236}">
                <a16:creationId xmlns:a16="http://schemas.microsoft.com/office/drawing/2014/main" id="{C5DC97EE-B6D7-40A9-AF54-4E63399F426C}"/>
              </a:ext>
            </a:extLst>
          </p:cNvPr>
          <p:cNvSpPr/>
          <p:nvPr/>
        </p:nvSpPr>
        <p:spPr>
          <a:xfrm>
            <a:off x="11072302" y="3837624"/>
            <a:ext cx="648000" cy="648000"/>
          </a:xfrm>
          <a:prstGeom prst="ellipse">
            <a:avLst/>
          </a:prstGeom>
          <a:solidFill>
            <a:schemeClr val="bg1"/>
          </a:solidFill>
          <a:ln w="57150">
            <a:solidFill>
              <a:srgbClr val="009597"/>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it-IT" sz="1200" b="1" dirty="0">
              <a:solidFill>
                <a:srgbClr val="464748"/>
              </a:solidFill>
              <a:latin typeface="Arial" panose="020B0604020202020204" pitchFamily="34" charset="0"/>
              <a:cs typeface="Arial" panose="020B0604020202020204" pitchFamily="34" charset="0"/>
            </a:endParaRPr>
          </a:p>
        </p:txBody>
      </p:sp>
      <p:sp>
        <p:nvSpPr>
          <p:cNvPr id="38" name="Ovale 51">
            <a:extLst>
              <a:ext uri="{FF2B5EF4-FFF2-40B4-BE49-F238E27FC236}">
                <a16:creationId xmlns:a16="http://schemas.microsoft.com/office/drawing/2014/main" id="{725D2E02-71C4-444A-805F-9C30665A5717}"/>
              </a:ext>
            </a:extLst>
          </p:cNvPr>
          <p:cNvSpPr/>
          <p:nvPr/>
        </p:nvSpPr>
        <p:spPr>
          <a:xfrm>
            <a:off x="10046350" y="5499022"/>
            <a:ext cx="648000" cy="648000"/>
          </a:xfrm>
          <a:prstGeom prst="ellipse">
            <a:avLst/>
          </a:prstGeom>
          <a:solidFill>
            <a:schemeClr val="bg1"/>
          </a:solidFill>
          <a:ln w="57150">
            <a:solidFill>
              <a:srgbClr val="009597"/>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200" b="1" dirty="0">
                <a:solidFill>
                  <a:srgbClr val="464748"/>
                </a:solidFill>
                <a:latin typeface="Arial" panose="020B0604020202020204" pitchFamily="34" charset="0"/>
                <a:cs typeface="Arial" panose="020B0604020202020204" pitchFamily="34" charset="0"/>
              </a:rPr>
              <a:t>10%</a:t>
            </a:r>
          </a:p>
        </p:txBody>
      </p:sp>
      <p:sp>
        <p:nvSpPr>
          <p:cNvPr id="39" name="Ovale 52">
            <a:extLst>
              <a:ext uri="{FF2B5EF4-FFF2-40B4-BE49-F238E27FC236}">
                <a16:creationId xmlns:a16="http://schemas.microsoft.com/office/drawing/2014/main" id="{84CA0B74-DE1F-4400-A0D4-E36B64A8C83E}"/>
              </a:ext>
            </a:extLst>
          </p:cNvPr>
          <p:cNvSpPr/>
          <p:nvPr/>
        </p:nvSpPr>
        <p:spPr>
          <a:xfrm>
            <a:off x="11072302" y="5511363"/>
            <a:ext cx="648000" cy="648000"/>
          </a:xfrm>
          <a:prstGeom prst="ellipse">
            <a:avLst/>
          </a:prstGeom>
          <a:solidFill>
            <a:schemeClr val="bg1"/>
          </a:solidFill>
          <a:ln w="57150">
            <a:solidFill>
              <a:srgbClr val="009597"/>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200" b="1" dirty="0">
                <a:solidFill>
                  <a:srgbClr val="464748"/>
                </a:solidFill>
                <a:latin typeface="Arial" panose="020B0604020202020204" pitchFamily="34" charset="0"/>
                <a:cs typeface="Arial" panose="020B0604020202020204" pitchFamily="34" charset="0"/>
              </a:rPr>
              <a:t>50</a:t>
            </a:r>
          </a:p>
        </p:txBody>
      </p:sp>
      <p:sp>
        <p:nvSpPr>
          <p:cNvPr id="40" name="Ovale 130">
            <a:extLst>
              <a:ext uri="{FF2B5EF4-FFF2-40B4-BE49-F238E27FC236}">
                <a16:creationId xmlns:a16="http://schemas.microsoft.com/office/drawing/2014/main" id="{518D26A9-7542-4C4A-ACE2-E213B27D3CA5}"/>
              </a:ext>
            </a:extLst>
          </p:cNvPr>
          <p:cNvSpPr/>
          <p:nvPr/>
        </p:nvSpPr>
        <p:spPr>
          <a:xfrm>
            <a:off x="10046350" y="1261318"/>
            <a:ext cx="648000" cy="648000"/>
          </a:xfrm>
          <a:prstGeom prst="ellipse">
            <a:avLst/>
          </a:prstGeom>
          <a:solidFill>
            <a:schemeClr val="bg1"/>
          </a:solidFill>
          <a:ln w="57150">
            <a:solidFill>
              <a:srgbClr val="009597"/>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200" b="1" dirty="0">
                <a:solidFill>
                  <a:srgbClr val="464748"/>
                </a:solidFill>
                <a:latin typeface="Arial" panose="020B0604020202020204" pitchFamily="34" charset="0"/>
                <a:cs typeface="Arial" panose="020B0604020202020204" pitchFamily="34" charset="0"/>
              </a:rPr>
              <a:t>30%</a:t>
            </a:r>
          </a:p>
        </p:txBody>
      </p:sp>
      <p:sp>
        <p:nvSpPr>
          <p:cNvPr id="41" name="Ovale 38">
            <a:extLst>
              <a:ext uri="{FF2B5EF4-FFF2-40B4-BE49-F238E27FC236}">
                <a16:creationId xmlns:a16="http://schemas.microsoft.com/office/drawing/2014/main" id="{B7B0A793-4214-4E34-896A-ABBA0289210F}"/>
              </a:ext>
            </a:extLst>
          </p:cNvPr>
          <p:cNvSpPr/>
          <p:nvPr/>
        </p:nvSpPr>
        <p:spPr>
          <a:xfrm>
            <a:off x="11098982" y="1261318"/>
            <a:ext cx="648000" cy="648000"/>
          </a:xfrm>
          <a:prstGeom prst="ellipse">
            <a:avLst/>
          </a:prstGeom>
          <a:solidFill>
            <a:schemeClr val="bg1"/>
          </a:solidFill>
          <a:ln w="57150">
            <a:solidFill>
              <a:srgbClr val="009597"/>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200" b="1" dirty="0">
                <a:solidFill>
                  <a:srgbClr val="464748"/>
                </a:solidFill>
                <a:latin typeface="Arial" panose="020B0604020202020204" pitchFamily="34" charset="0"/>
                <a:cs typeface="Arial" panose="020B0604020202020204" pitchFamily="34" charset="0"/>
              </a:rPr>
              <a:t>150</a:t>
            </a:r>
          </a:p>
        </p:txBody>
      </p:sp>
      <p:sp>
        <p:nvSpPr>
          <p:cNvPr id="42" name="Ovale 37">
            <a:extLst>
              <a:ext uri="{FF2B5EF4-FFF2-40B4-BE49-F238E27FC236}">
                <a16:creationId xmlns:a16="http://schemas.microsoft.com/office/drawing/2014/main" id="{9526930B-3D01-4E95-B981-9B0E85C3FA9A}"/>
              </a:ext>
            </a:extLst>
          </p:cNvPr>
          <p:cNvSpPr/>
          <p:nvPr/>
        </p:nvSpPr>
        <p:spPr>
          <a:xfrm>
            <a:off x="10046350" y="2092017"/>
            <a:ext cx="648000" cy="648000"/>
          </a:xfrm>
          <a:prstGeom prst="ellipse">
            <a:avLst/>
          </a:prstGeom>
          <a:solidFill>
            <a:schemeClr val="bg1"/>
          </a:solidFill>
          <a:ln w="57150">
            <a:solidFill>
              <a:srgbClr val="009597"/>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200" b="1" dirty="0">
                <a:solidFill>
                  <a:srgbClr val="464748"/>
                </a:solidFill>
                <a:latin typeface="Arial" panose="020B0604020202020204" pitchFamily="34" charset="0"/>
                <a:cs typeface="Arial" panose="020B0604020202020204" pitchFamily="34" charset="0"/>
              </a:rPr>
              <a:t>20%</a:t>
            </a:r>
          </a:p>
        </p:txBody>
      </p:sp>
      <p:sp>
        <p:nvSpPr>
          <p:cNvPr id="43" name="Ovale 44">
            <a:extLst>
              <a:ext uri="{FF2B5EF4-FFF2-40B4-BE49-F238E27FC236}">
                <a16:creationId xmlns:a16="http://schemas.microsoft.com/office/drawing/2014/main" id="{10F632F6-DB9C-4A18-8C9E-83C736FC22D3}"/>
              </a:ext>
            </a:extLst>
          </p:cNvPr>
          <p:cNvSpPr/>
          <p:nvPr/>
        </p:nvSpPr>
        <p:spPr>
          <a:xfrm>
            <a:off x="11098982" y="2083023"/>
            <a:ext cx="648000" cy="648000"/>
          </a:xfrm>
          <a:prstGeom prst="ellipse">
            <a:avLst/>
          </a:prstGeom>
          <a:solidFill>
            <a:schemeClr val="bg1"/>
          </a:solidFill>
          <a:ln w="57150">
            <a:solidFill>
              <a:srgbClr val="009597"/>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200" b="1" dirty="0">
                <a:solidFill>
                  <a:srgbClr val="464748"/>
                </a:solidFill>
                <a:latin typeface="Arial" panose="020B0604020202020204" pitchFamily="34" charset="0"/>
                <a:cs typeface="Arial" panose="020B0604020202020204" pitchFamily="34" charset="0"/>
              </a:rPr>
              <a:t>100</a:t>
            </a:r>
          </a:p>
        </p:txBody>
      </p:sp>
      <p:sp>
        <p:nvSpPr>
          <p:cNvPr id="44" name="Ovale 45">
            <a:extLst>
              <a:ext uri="{FF2B5EF4-FFF2-40B4-BE49-F238E27FC236}">
                <a16:creationId xmlns:a16="http://schemas.microsoft.com/office/drawing/2014/main" id="{BF33BB8C-43E5-477D-A5FA-E9B1A9BD1955}"/>
              </a:ext>
            </a:extLst>
          </p:cNvPr>
          <p:cNvSpPr/>
          <p:nvPr/>
        </p:nvSpPr>
        <p:spPr>
          <a:xfrm>
            <a:off x="10046350" y="2935057"/>
            <a:ext cx="648000" cy="648000"/>
          </a:xfrm>
          <a:prstGeom prst="ellipse">
            <a:avLst/>
          </a:prstGeom>
          <a:solidFill>
            <a:schemeClr val="bg1"/>
          </a:solidFill>
          <a:ln w="57150">
            <a:solidFill>
              <a:srgbClr val="009597"/>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200" b="1" dirty="0">
                <a:solidFill>
                  <a:srgbClr val="464748"/>
                </a:solidFill>
                <a:latin typeface="Arial" panose="020B0604020202020204" pitchFamily="34" charset="0"/>
                <a:cs typeface="Arial" panose="020B0604020202020204" pitchFamily="34" charset="0"/>
              </a:rPr>
              <a:t>10%</a:t>
            </a:r>
          </a:p>
        </p:txBody>
      </p:sp>
      <p:sp>
        <p:nvSpPr>
          <p:cNvPr id="45" name="Ovale 46">
            <a:extLst>
              <a:ext uri="{FF2B5EF4-FFF2-40B4-BE49-F238E27FC236}">
                <a16:creationId xmlns:a16="http://schemas.microsoft.com/office/drawing/2014/main" id="{DE424298-3D83-42AB-8D3D-D67513EEB192}"/>
              </a:ext>
            </a:extLst>
          </p:cNvPr>
          <p:cNvSpPr/>
          <p:nvPr/>
        </p:nvSpPr>
        <p:spPr>
          <a:xfrm>
            <a:off x="11098982" y="2935057"/>
            <a:ext cx="648000" cy="648000"/>
          </a:xfrm>
          <a:prstGeom prst="ellipse">
            <a:avLst/>
          </a:prstGeom>
          <a:solidFill>
            <a:schemeClr val="bg1"/>
          </a:solidFill>
          <a:ln w="57150">
            <a:solidFill>
              <a:srgbClr val="009597"/>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200" b="1" dirty="0">
                <a:solidFill>
                  <a:srgbClr val="464748"/>
                </a:solidFill>
                <a:latin typeface="Arial" panose="020B0604020202020204" pitchFamily="34" charset="0"/>
                <a:cs typeface="Arial" panose="020B0604020202020204" pitchFamily="34" charset="0"/>
              </a:rPr>
              <a:t>50</a:t>
            </a:r>
          </a:p>
        </p:txBody>
      </p:sp>
      <p:sp>
        <p:nvSpPr>
          <p:cNvPr id="46" name="Ovale 47">
            <a:extLst>
              <a:ext uri="{FF2B5EF4-FFF2-40B4-BE49-F238E27FC236}">
                <a16:creationId xmlns:a16="http://schemas.microsoft.com/office/drawing/2014/main" id="{D8B641E7-B4BB-4FF8-9A0A-00A134B496BB}"/>
              </a:ext>
            </a:extLst>
          </p:cNvPr>
          <p:cNvSpPr/>
          <p:nvPr/>
        </p:nvSpPr>
        <p:spPr>
          <a:xfrm>
            <a:off x="10046350" y="4668323"/>
            <a:ext cx="648000" cy="648000"/>
          </a:xfrm>
          <a:prstGeom prst="ellipse">
            <a:avLst/>
          </a:prstGeom>
          <a:solidFill>
            <a:schemeClr val="bg1"/>
          </a:solidFill>
          <a:ln w="57150">
            <a:solidFill>
              <a:srgbClr val="009597"/>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200" b="1" dirty="0">
                <a:solidFill>
                  <a:srgbClr val="464748"/>
                </a:solidFill>
                <a:latin typeface="Arial" panose="020B0604020202020204" pitchFamily="34" charset="0"/>
                <a:cs typeface="Arial" panose="020B0604020202020204" pitchFamily="34" charset="0"/>
              </a:rPr>
              <a:t>10%</a:t>
            </a:r>
          </a:p>
        </p:txBody>
      </p:sp>
      <p:sp>
        <p:nvSpPr>
          <p:cNvPr id="47" name="Ovale 49">
            <a:extLst>
              <a:ext uri="{FF2B5EF4-FFF2-40B4-BE49-F238E27FC236}">
                <a16:creationId xmlns:a16="http://schemas.microsoft.com/office/drawing/2014/main" id="{97F528C1-0246-4265-80A8-4ED703DAE199}"/>
              </a:ext>
            </a:extLst>
          </p:cNvPr>
          <p:cNvSpPr/>
          <p:nvPr/>
        </p:nvSpPr>
        <p:spPr>
          <a:xfrm>
            <a:off x="10046350" y="3837624"/>
            <a:ext cx="648000" cy="648000"/>
          </a:xfrm>
          <a:prstGeom prst="ellipse">
            <a:avLst/>
          </a:prstGeom>
          <a:solidFill>
            <a:schemeClr val="bg1"/>
          </a:solidFill>
          <a:ln w="57150">
            <a:solidFill>
              <a:srgbClr val="009597"/>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200" b="1" dirty="0">
                <a:solidFill>
                  <a:srgbClr val="464748"/>
                </a:solidFill>
                <a:latin typeface="Arial" panose="020B0604020202020204" pitchFamily="34" charset="0"/>
                <a:cs typeface="Arial" panose="020B0604020202020204" pitchFamily="34" charset="0"/>
              </a:rPr>
              <a:t>20%</a:t>
            </a:r>
          </a:p>
        </p:txBody>
      </p:sp>
      <p:sp>
        <p:nvSpPr>
          <p:cNvPr id="48" name="Ovale 50">
            <a:extLst>
              <a:ext uri="{FF2B5EF4-FFF2-40B4-BE49-F238E27FC236}">
                <a16:creationId xmlns:a16="http://schemas.microsoft.com/office/drawing/2014/main" id="{D893BEFF-744B-4B60-A7C8-461FD1183758}"/>
              </a:ext>
            </a:extLst>
          </p:cNvPr>
          <p:cNvSpPr/>
          <p:nvPr/>
        </p:nvSpPr>
        <p:spPr>
          <a:xfrm>
            <a:off x="11098982" y="3837624"/>
            <a:ext cx="648000" cy="648000"/>
          </a:xfrm>
          <a:prstGeom prst="ellipse">
            <a:avLst/>
          </a:prstGeom>
          <a:solidFill>
            <a:schemeClr val="bg1"/>
          </a:solidFill>
          <a:ln w="57150">
            <a:solidFill>
              <a:srgbClr val="009597"/>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200" b="1" dirty="0">
                <a:solidFill>
                  <a:srgbClr val="464748"/>
                </a:solidFill>
                <a:latin typeface="Arial" panose="020B0604020202020204" pitchFamily="34" charset="0"/>
                <a:cs typeface="Arial" panose="020B0604020202020204" pitchFamily="34" charset="0"/>
              </a:rPr>
              <a:t>100</a:t>
            </a:r>
          </a:p>
        </p:txBody>
      </p:sp>
    </p:spTree>
    <p:extLst>
      <p:ext uri="{BB962C8B-B14F-4D97-AF65-F5344CB8AC3E}">
        <p14:creationId xmlns:p14="http://schemas.microsoft.com/office/powerpoint/2010/main" val="3174366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p:cNvSpPr>
            <a:spLocks noGrp="1"/>
          </p:cNvSpPr>
          <p:nvPr>
            <p:ph type="title"/>
          </p:nvPr>
        </p:nvSpPr>
        <p:spPr/>
        <p:txBody>
          <a:bodyPr/>
          <a:lstStyle/>
          <a:p>
            <a:r>
              <a:rPr lang="en-US" dirty="0">
                <a:latin typeface="CREDIT AGRICOLE GROUP"/>
              </a:rPr>
              <a:t>CRÉDIT AGRICOLE EGYPT</a:t>
            </a:r>
            <a:br>
              <a:rPr lang="en-US" dirty="0">
                <a:latin typeface="CREDIT AGRICOLE GROUP"/>
              </a:rPr>
            </a:br>
            <a:r>
              <a:rPr lang="en-US" sz="2000" dirty="0">
                <a:solidFill>
                  <a:srgbClr val="67838B"/>
                </a:solidFill>
              </a:rPr>
              <a:t>Our Ambition</a:t>
            </a:r>
          </a:p>
        </p:txBody>
      </p:sp>
      <p:sp>
        <p:nvSpPr>
          <p:cNvPr id="10" name="Espace réservé du numéro de diapositive 9"/>
          <p:cNvSpPr>
            <a:spLocks noGrp="1"/>
          </p:cNvSpPr>
          <p:nvPr>
            <p:ph type="sldNum" sz="quarter" idx="4"/>
          </p:nvPr>
        </p:nvSpPr>
        <p:spPr>
          <a:xfrm>
            <a:off x="11769414" y="6658292"/>
            <a:ext cx="256215" cy="180581"/>
          </a:xfrm>
        </p:spPr>
        <p:txBody>
          <a:bodyPr/>
          <a:lstStyle/>
          <a:p>
            <a:fld id="{C70FABBA-02DF-4A9E-92FC-1792F7C8A55B}" type="slidenum">
              <a:rPr lang="en-US" noProof="0" smtClean="0"/>
              <a:pPr/>
              <a:t>4</a:t>
            </a:fld>
            <a:endParaRPr lang="en-US" noProof="0" dirty="0"/>
          </a:p>
        </p:txBody>
      </p:sp>
      <p:sp>
        <p:nvSpPr>
          <p:cNvPr id="20" name="Zone de texte 2"/>
          <p:cNvSpPr txBox="1">
            <a:spLocks noChangeArrowheads="1"/>
          </p:cNvSpPr>
          <p:nvPr/>
        </p:nvSpPr>
        <p:spPr bwMode="auto">
          <a:xfrm>
            <a:off x="5003543" y="6313005"/>
            <a:ext cx="6684498" cy="345287"/>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08080"/>
                </a:solidFill>
                <a:effectLst/>
                <a:uLnTx/>
                <a:uFillTx/>
                <a:latin typeface="Arial Narrow"/>
                <a:ea typeface="SimSun"/>
                <a:cs typeface="Arial"/>
              </a:rPr>
              <a:t>This document is at the recipient attention only. Any duplication or diffusion is strictly forbidden.</a:t>
            </a:r>
            <a:endParaRPr kumimoji="0" lang="fr-FR" sz="1200" b="0" i="0" u="none" strike="noStrike" kern="1200" cap="none" spc="0" normalizeH="0" baseline="0" noProof="0" dirty="0">
              <a:ln>
                <a:noFill/>
              </a:ln>
              <a:solidFill>
                <a:prstClr val="black"/>
              </a:solidFill>
              <a:effectLst/>
              <a:uLnTx/>
              <a:uFillTx/>
              <a:latin typeface="Times New Roman"/>
              <a:ea typeface="SimSun"/>
              <a:cs typeface="+mn-cs"/>
            </a:endParaRPr>
          </a:p>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900" b="0" i="0" u="none" strike="noStrike" kern="1200" cap="none" spc="0" normalizeH="0" baseline="0" noProof="0" dirty="0">
                <a:ln>
                  <a:noFill/>
                </a:ln>
                <a:solidFill>
                  <a:srgbClr val="808080"/>
                </a:solidFill>
                <a:effectLst/>
                <a:uLnTx/>
                <a:uFillTx/>
                <a:latin typeface="Arial Narrow"/>
                <a:ea typeface="Calibri"/>
                <a:cs typeface="Arial"/>
              </a:rPr>
              <a:t> </a:t>
            </a:r>
            <a:endParaRPr kumimoji="0" lang="fr-FR" sz="1100" b="0" i="0" u="none" strike="noStrike" kern="1200" cap="none" spc="0" normalizeH="0" baseline="0" noProof="0" dirty="0">
              <a:ln>
                <a:noFill/>
              </a:ln>
              <a:solidFill>
                <a:prstClr val="black"/>
              </a:solidFill>
              <a:effectLst/>
              <a:uLnTx/>
              <a:uFillTx/>
              <a:latin typeface="Arial Narrow"/>
              <a:ea typeface="Calibri"/>
              <a:cs typeface="Arial"/>
            </a:endParaRPr>
          </a:p>
        </p:txBody>
      </p:sp>
      <p:sp>
        <p:nvSpPr>
          <p:cNvPr id="9" name="TextBox 8"/>
          <p:cNvSpPr txBox="1"/>
          <p:nvPr/>
        </p:nvSpPr>
        <p:spPr>
          <a:xfrm>
            <a:off x="561861" y="1696789"/>
            <a:ext cx="5400399" cy="338554"/>
          </a:xfrm>
          <a:prstGeom prst="rect">
            <a:avLst/>
          </a:prstGeom>
          <a:noFill/>
        </p:spPr>
        <p:txBody>
          <a:bodyPr wrap="square" rtlCol="0">
            <a:spAutoFit/>
          </a:bodyPr>
          <a:lstStyle/>
          <a:p>
            <a:pPr lvl="0">
              <a:buClr>
                <a:srgbClr val="8CC63F"/>
              </a:buClr>
              <a:defRPr/>
            </a:pPr>
            <a:r>
              <a:rPr lang="en-US" sz="1600" dirty="0"/>
              <a:t>To be the bank of choice for our customers</a:t>
            </a:r>
            <a:endParaRPr kumimoji="0" lang="en-US" sz="1600" b="0" i="0" u="none" strike="noStrike" kern="1200" cap="none" spc="0" normalizeH="0" baseline="0" noProof="0" dirty="0">
              <a:ln>
                <a:noFill/>
              </a:ln>
              <a:solidFill>
                <a:prstClr val="black"/>
              </a:solidFill>
              <a:effectLst/>
              <a:uLnTx/>
              <a:uFillTx/>
              <a:latin typeface="The leading partner of the French "/>
              <a:ea typeface="+mn-ea"/>
              <a:cs typeface="+mn-cs"/>
            </a:endParaRPr>
          </a:p>
        </p:txBody>
      </p:sp>
      <p:sp>
        <p:nvSpPr>
          <p:cNvPr id="11" name="TextBox 10"/>
          <p:cNvSpPr txBox="1"/>
          <p:nvPr/>
        </p:nvSpPr>
        <p:spPr>
          <a:xfrm>
            <a:off x="561861" y="4738690"/>
            <a:ext cx="6257579" cy="523220"/>
          </a:xfrm>
          <a:prstGeom prst="rect">
            <a:avLst/>
          </a:prstGeom>
          <a:noFill/>
        </p:spPr>
        <p:txBody>
          <a:bodyPr wrap="square" rtlCol="0">
            <a:spAutoFit/>
          </a:bodyPr>
          <a:lstStyle/>
          <a:p>
            <a:pPr lvl="0">
              <a:buClr>
                <a:srgbClr val="8CC63F"/>
              </a:buClr>
              <a:defRPr/>
            </a:pPr>
            <a:r>
              <a:rPr lang="en-US" sz="1400" dirty="0"/>
              <a:t>Capitalizing on innovation and sustainability, we aim at offering excellence in customer relationship and create value for all our stakeholders.</a:t>
            </a:r>
          </a:p>
        </p:txBody>
      </p:sp>
      <p:pic>
        <p:nvPicPr>
          <p:cNvPr id="12" name="Picture 11" descr="Screen Clipp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3046" y="2561243"/>
            <a:ext cx="5118030" cy="2045216"/>
          </a:xfrm>
          <a:prstGeom prst="rect">
            <a:avLst/>
          </a:prstGeom>
        </p:spPr>
      </p:pic>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7109" y="1324324"/>
            <a:ext cx="4055288" cy="4398309"/>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52397" y="1324325"/>
            <a:ext cx="239603" cy="4398309"/>
          </a:xfrm>
          <a:prstGeom prst="rect">
            <a:avLst/>
          </a:prstGeom>
        </p:spPr>
      </p:pic>
    </p:spTree>
    <p:extLst>
      <p:ext uri="{BB962C8B-B14F-4D97-AF65-F5344CB8AC3E}">
        <p14:creationId xmlns:p14="http://schemas.microsoft.com/office/powerpoint/2010/main" val="621843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BE25F9-1F67-4D7E-B110-A8A7570CAA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6"/>
          <a:stretch/>
        </p:blipFill>
        <p:spPr>
          <a:xfrm>
            <a:off x="614319" y="609898"/>
            <a:ext cx="10652356" cy="5444473"/>
          </a:xfrm>
          <a:prstGeom prst="rect">
            <a:avLst/>
          </a:prstGeom>
        </p:spPr>
      </p:pic>
      <p:sp>
        <p:nvSpPr>
          <p:cNvPr id="2" name="Title 1">
            <a:extLst>
              <a:ext uri="{FF2B5EF4-FFF2-40B4-BE49-F238E27FC236}">
                <a16:creationId xmlns:a16="http://schemas.microsoft.com/office/drawing/2014/main" id="{9CEE120A-B042-4463-A2BB-E62CFEBAE4C2}"/>
              </a:ext>
            </a:extLst>
          </p:cNvPr>
          <p:cNvSpPr>
            <a:spLocks noGrp="1"/>
          </p:cNvSpPr>
          <p:nvPr>
            <p:ph type="title"/>
          </p:nvPr>
        </p:nvSpPr>
        <p:spPr/>
        <p:txBody>
          <a:bodyPr/>
          <a:lstStyle/>
          <a:p>
            <a:br>
              <a:rPr lang="en-US" dirty="0"/>
            </a:br>
            <a:br>
              <a:rPr lang="en-US" dirty="0"/>
            </a:br>
            <a:r>
              <a:rPr lang="en-US" dirty="0">
                <a:latin typeface="CREDIT AGRICOLE GROUP"/>
              </a:rPr>
              <a:t>CRÉDIT AGRICOLE EGYPT</a:t>
            </a:r>
            <a:br>
              <a:rPr lang="en-US" dirty="0"/>
            </a:br>
            <a:r>
              <a:rPr lang="en-US" sz="2000" dirty="0">
                <a:solidFill>
                  <a:srgbClr val="67838B"/>
                </a:solidFill>
              </a:rPr>
              <a:t>A universal bank to match our customers’ needs</a:t>
            </a:r>
          </a:p>
        </p:txBody>
      </p:sp>
      <p:sp>
        <p:nvSpPr>
          <p:cNvPr id="53" name="Slide Number Placeholder 3">
            <a:extLst>
              <a:ext uri="{FF2B5EF4-FFF2-40B4-BE49-F238E27FC236}">
                <a16:creationId xmlns:a16="http://schemas.microsoft.com/office/drawing/2014/main" id="{DB1E99A3-4C91-4456-AFDA-DF8E4ADB88FA}"/>
              </a:ext>
            </a:extLst>
          </p:cNvPr>
          <p:cNvSpPr>
            <a:spLocks noGrp="1"/>
          </p:cNvSpPr>
          <p:nvPr>
            <p:ph type="sldNum" sz="quarter" idx="4"/>
          </p:nvPr>
        </p:nvSpPr>
        <p:spPr>
          <a:xfrm>
            <a:off x="11778245" y="6640708"/>
            <a:ext cx="256215" cy="180581"/>
          </a:xfrm>
        </p:spPr>
        <p:txBody>
          <a:bodyPr/>
          <a:lstStyle/>
          <a:p>
            <a:pPr marL="0" marR="0" lvl="0" indent="0" algn="ctr" defTabSz="609555" rtl="0" eaLnBrk="1" fontAlgn="auto" latinLnBrk="0" hangingPunct="1">
              <a:lnSpc>
                <a:spcPct val="100000"/>
              </a:lnSpc>
              <a:spcBef>
                <a:spcPts val="0"/>
              </a:spcBef>
              <a:spcAft>
                <a:spcPts val="0"/>
              </a:spcAft>
              <a:buClrTx/>
              <a:buSzTx/>
              <a:buFontTx/>
              <a:buNone/>
              <a:tabLst/>
              <a:defRPr/>
            </a:pPr>
            <a:fld id="{C70FABBA-02DF-4A9E-92FC-1792F7C8A55B}" type="slidenum">
              <a:rPr kumimoji="0" lang="fr-FR" sz="8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609555" rtl="0" eaLnBrk="1" fontAlgn="auto" latinLnBrk="0" hangingPunct="1">
                <a:lnSpc>
                  <a:spcPct val="100000"/>
                </a:lnSpc>
                <a:spcBef>
                  <a:spcPts val="0"/>
                </a:spcBef>
                <a:spcAft>
                  <a:spcPts val="0"/>
                </a:spcAft>
                <a:buClrTx/>
                <a:buSzTx/>
                <a:buFontTx/>
                <a:buNone/>
                <a:tabLst/>
                <a:defRPr/>
              </a:pPr>
              <a:t>5</a:t>
            </a:fld>
            <a:endParaRPr kumimoji="0" lang="fr-FR"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Zone de texte 2"/>
          <p:cNvSpPr txBox="1">
            <a:spLocks noChangeArrowheads="1"/>
          </p:cNvSpPr>
          <p:nvPr/>
        </p:nvSpPr>
        <p:spPr bwMode="auto">
          <a:xfrm>
            <a:off x="5076537" y="6344028"/>
            <a:ext cx="6684498" cy="345287"/>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08080"/>
                </a:solidFill>
                <a:effectLst/>
                <a:uLnTx/>
                <a:uFillTx/>
                <a:latin typeface="Arial Narrow"/>
                <a:ea typeface="SimSun"/>
                <a:cs typeface="Arial"/>
              </a:rPr>
              <a:t>This document is at the recipient attention only. Any duplication or diffusion is strictly forbidden.</a:t>
            </a:r>
            <a:endParaRPr kumimoji="0" lang="fr-FR" sz="1200" b="0" i="0" u="none" strike="noStrike" kern="1200" cap="none" spc="0" normalizeH="0" baseline="0" noProof="0" dirty="0">
              <a:ln>
                <a:noFill/>
              </a:ln>
              <a:solidFill>
                <a:prstClr val="black"/>
              </a:solidFill>
              <a:effectLst/>
              <a:uLnTx/>
              <a:uFillTx/>
              <a:latin typeface="Times New Roman"/>
              <a:ea typeface="SimSun"/>
              <a:cs typeface="+mn-cs"/>
            </a:endParaRPr>
          </a:p>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900" b="0" i="0" u="none" strike="noStrike" kern="1200" cap="none" spc="0" normalizeH="0" baseline="0" noProof="0" dirty="0">
                <a:ln>
                  <a:noFill/>
                </a:ln>
                <a:solidFill>
                  <a:srgbClr val="808080"/>
                </a:solidFill>
                <a:effectLst/>
                <a:uLnTx/>
                <a:uFillTx/>
                <a:latin typeface="Arial Narrow"/>
                <a:ea typeface="Calibri"/>
                <a:cs typeface="Arial"/>
              </a:rPr>
              <a:t> </a:t>
            </a:r>
            <a:endParaRPr kumimoji="0" lang="fr-FR" sz="1100" b="0" i="0" u="none" strike="noStrike" kern="1200" cap="none" spc="0" normalizeH="0" baseline="0" noProof="0" dirty="0">
              <a:ln>
                <a:noFill/>
              </a:ln>
              <a:solidFill>
                <a:prstClr val="black"/>
              </a:solidFill>
              <a:effectLst/>
              <a:uLnTx/>
              <a:uFillTx/>
              <a:latin typeface="Arial Narrow"/>
              <a:ea typeface="Calibri"/>
              <a:cs typeface="Arial"/>
            </a:endParaRPr>
          </a:p>
        </p:txBody>
      </p:sp>
      <p:sp>
        <p:nvSpPr>
          <p:cNvPr id="16" name="Rectangle 15">
            <a:extLst>
              <a:ext uri="{FF2B5EF4-FFF2-40B4-BE49-F238E27FC236}">
                <a16:creationId xmlns:a16="http://schemas.microsoft.com/office/drawing/2014/main" id="{87FBF0BB-2D1B-4EC7-BE7A-CBC3FB324B90}"/>
              </a:ext>
            </a:extLst>
          </p:cNvPr>
          <p:cNvSpPr/>
          <p:nvPr/>
        </p:nvSpPr>
        <p:spPr>
          <a:xfrm>
            <a:off x="4768393" y="6068719"/>
            <a:ext cx="1327607" cy="200055"/>
          </a:xfrm>
          <a:prstGeom prst="rect">
            <a:avLst/>
          </a:prstGeom>
        </p:spPr>
        <p:txBody>
          <a:bodyPr wrap="none">
            <a:spAutoFit/>
          </a:bodyPr>
          <a:lstStyle/>
          <a:p>
            <a:pPr algn="ctr"/>
            <a:r>
              <a:rPr lang="en-US" altLang="en-US" sz="700" b="1" dirty="0">
                <a:solidFill>
                  <a:srgbClr val="007434"/>
                </a:solidFill>
                <a:latin typeface="CREDIT AGRICOLE GROUP"/>
              </a:rPr>
              <a:t>100% owned subsidiary of CAE</a:t>
            </a:r>
          </a:p>
        </p:txBody>
      </p:sp>
      <p:sp>
        <p:nvSpPr>
          <p:cNvPr id="12" name="Rectangle 11">
            <a:extLst>
              <a:ext uri="{FF2B5EF4-FFF2-40B4-BE49-F238E27FC236}">
                <a16:creationId xmlns:a16="http://schemas.microsoft.com/office/drawing/2014/main" id="{D1726171-BE42-4A38-853A-E924E6D40619}"/>
              </a:ext>
            </a:extLst>
          </p:cNvPr>
          <p:cNvSpPr/>
          <p:nvPr/>
        </p:nvSpPr>
        <p:spPr>
          <a:xfrm>
            <a:off x="1346168" y="3732014"/>
            <a:ext cx="1661032" cy="230832"/>
          </a:xfrm>
          <a:prstGeom prst="rect">
            <a:avLst/>
          </a:prstGeom>
        </p:spPr>
        <p:txBody>
          <a:bodyPr wrap="none">
            <a:spAutoFit/>
          </a:bodyPr>
          <a:lstStyle/>
          <a:p>
            <a:r>
              <a:rPr lang="en-US" sz="900" b="1" dirty="0">
                <a:solidFill>
                  <a:srgbClr val="007434"/>
                </a:solidFill>
                <a:latin typeface="CREDIT AGRICOLE GROUP"/>
              </a:rPr>
              <a:t>Specialized Segment Offerings </a:t>
            </a:r>
          </a:p>
        </p:txBody>
      </p:sp>
    </p:spTree>
    <p:extLst>
      <p:ext uri="{BB962C8B-B14F-4D97-AF65-F5344CB8AC3E}">
        <p14:creationId xmlns:p14="http://schemas.microsoft.com/office/powerpoint/2010/main" val="1551807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24274-2781-4E1E-A24A-0026B391313A}"/>
              </a:ext>
            </a:extLst>
          </p:cNvPr>
          <p:cNvSpPr>
            <a:spLocks noGrp="1"/>
          </p:cNvSpPr>
          <p:nvPr>
            <p:ph type="title"/>
          </p:nvPr>
        </p:nvSpPr>
        <p:spPr>
          <a:xfrm>
            <a:off x="636168" y="379442"/>
            <a:ext cx="10522800" cy="861774"/>
          </a:xfrm>
        </p:spPr>
        <p:txBody>
          <a:bodyPr/>
          <a:lstStyle/>
          <a:p>
            <a:r>
              <a:rPr lang="en-US" dirty="0">
                <a:latin typeface="CREDIT AGRICOLE GROUP"/>
              </a:rPr>
              <a:t>CRÉDIT AGRICOLE EGYPT</a:t>
            </a:r>
            <a:br>
              <a:rPr lang="en-US" dirty="0">
                <a:latin typeface="CREDIT AGRICOLE GROUP"/>
              </a:rPr>
            </a:br>
            <a:r>
              <a:rPr lang="en-US" sz="2000" dirty="0">
                <a:solidFill>
                  <a:srgbClr val="67838B"/>
                </a:solidFill>
              </a:rPr>
              <a:t>A reliable banking partner to </a:t>
            </a:r>
            <a:r>
              <a:rPr lang="en-US" sz="2000" dirty="0">
                <a:solidFill>
                  <a:srgbClr val="67838B"/>
                </a:solidFill>
                <a:highlight>
                  <a:srgbClr val="FFFFFF"/>
                </a:highlight>
              </a:rPr>
              <a:t>businesses</a:t>
            </a:r>
            <a:r>
              <a:rPr lang="en-US" sz="2000" dirty="0">
                <a:solidFill>
                  <a:srgbClr val="67838B"/>
                </a:solidFill>
              </a:rPr>
              <a:t> in Egypt</a:t>
            </a:r>
            <a:endParaRPr lang="fr-FR" sz="2000" dirty="0">
              <a:solidFill>
                <a:srgbClr val="67838B"/>
              </a:solidFill>
            </a:endParaRPr>
          </a:p>
        </p:txBody>
      </p:sp>
      <p:sp>
        <p:nvSpPr>
          <p:cNvPr id="4" name="Slide Number Placeholder 3">
            <a:extLst>
              <a:ext uri="{FF2B5EF4-FFF2-40B4-BE49-F238E27FC236}">
                <a16:creationId xmlns:a16="http://schemas.microsoft.com/office/drawing/2014/main" id="{DB1E99A3-4C91-4456-AFDA-DF8E4ADB88FA}"/>
              </a:ext>
            </a:extLst>
          </p:cNvPr>
          <p:cNvSpPr>
            <a:spLocks noGrp="1"/>
          </p:cNvSpPr>
          <p:nvPr>
            <p:ph type="sldNum" sz="quarter" idx="4"/>
          </p:nvPr>
        </p:nvSpPr>
        <p:spPr>
          <a:xfrm>
            <a:off x="11699045" y="6648630"/>
            <a:ext cx="396960" cy="146283"/>
          </a:xfrm>
        </p:spPr>
        <p:txBody>
          <a:bodyPr/>
          <a:lstStyle/>
          <a:p>
            <a:pPr marL="0" marR="0" lvl="0" indent="0" algn="ctr" defTabSz="609555" rtl="0" eaLnBrk="1" fontAlgn="auto" latinLnBrk="0" hangingPunct="1">
              <a:lnSpc>
                <a:spcPct val="100000"/>
              </a:lnSpc>
              <a:spcBef>
                <a:spcPts val="0"/>
              </a:spcBef>
              <a:spcAft>
                <a:spcPts val="0"/>
              </a:spcAft>
              <a:buClrTx/>
              <a:buSzTx/>
              <a:buFontTx/>
              <a:buNone/>
              <a:tabLst/>
              <a:defRPr/>
            </a:pPr>
            <a:fld id="{C70FABBA-02DF-4A9E-92FC-1792F7C8A55B}" type="slidenum">
              <a:rPr kumimoji="0" lang="fr-FR" sz="8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609555" rtl="0" eaLnBrk="1" fontAlgn="auto" latinLnBrk="0" hangingPunct="1">
                <a:lnSpc>
                  <a:spcPct val="100000"/>
                </a:lnSpc>
                <a:spcBef>
                  <a:spcPts val="0"/>
                </a:spcBef>
                <a:spcAft>
                  <a:spcPts val="0"/>
                </a:spcAft>
                <a:buClrTx/>
                <a:buSzTx/>
                <a:buFontTx/>
                <a:buNone/>
                <a:tabLst/>
                <a:defRPr/>
              </a:pPr>
              <a:t>6</a:t>
            </a:fld>
            <a:endParaRPr kumimoji="0" lang="fr-FR" sz="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p:cNvSpPr txBox="1"/>
          <p:nvPr/>
        </p:nvSpPr>
        <p:spPr>
          <a:xfrm>
            <a:off x="621282" y="1766453"/>
            <a:ext cx="6445424" cy="4124206"/>
          </a:xfrm>
          <a:prstGeom prst="rect">
            <a:avLst/>
          </a:prstGeom>
        </p:spPr>
        <p:txBody>
          <a:bodyPr wrap="square">
            <a:spAutoFit/>
          </a:bodyPr>
          <a:lstStyle>
            <a:defPPr>
              <a:defRPr lang="fr-FR"/>
            </a:defPPr>
            <a:lvl1pPr marR="0" lvl="0" algn="ctr">
              <a:lnSpc>
                <a:spcPct val="90000"/>
              </a:lnSpc>
              <a:defRPr sz="1000" b="1" cap="all">
                <a:solidFill>
                  <a:schemeClr val="accent6">
                    <a:lumMod val="75000"/>
                  </a:schemeClr>
                </a:solidFill>
                <a:latin typeface="Arial" pitchFamily="34" charset="0"/>
                <a:ea typeface="ＭＳ Ｐゴシック"/>
              </a:defRPr>
            </a:lvl1pPr>
          </a:lstStyle>
          <a:p>
            <a:pPr marL="285750" lvl="1" indent="-285750" eaLnBrk="0" fontAlgn="base" hangingPunct="0">
              <a:spcBef>
                <a:spcPts val="1200"/>
              </a:spcBef>
              <a:spcAft>
                <a:spcPct val="0"/>
              </a:spcAft>
              <a:buClr>
                <a:srgbClr val="009B5F"/>
              </a:buClr>
              <a:buSzPct val="100000"/>
              <a:buFont typeface="Arial" panose="020B0604020202020204" pitchFamily="34" charset="0"/>
              <a:buChar char="•"/>
              <a:tabLst>
                <a:tab pos="7561263" algn="r"/>
              </a:tabLst>
              <a:defRPr/>
            </a:pPr>
            <a:r>
              <a:rPr lang="en-US" sz="1400" dirty="0">
                <a:solidFill>
                  <a:schemeClr val="bg2">
                    <a:lumMod val="25000"/>
                  </a:schemeClr>
                </a:solidFill>
              </a:rPr>
              <a:t>A client-centric business model offering a comprehensive range of banking products &amp; services.</a:t>
            </a:r>
          </a:p>
          <a:p>
            <a:pPr marL="285750" lvl="1" indent="-285750" eaLnBrk="0" fontAlgn="base" hangingPunct="0">
              <a:spcBef>
                <a:spcPts val="1200"/>
              </a:spcBef>
              <a:spcAft>
                <a:spcPct val="0"/>
              </a:spcAft>
              <a:buClr>
                <a:srgbClr val="009B5F"/>
              </a:buClr>
              <a:buSzPct val="100000"/>
              <a:buFont typeface="Arial" panose="020B0604020202020204" pitchFamily="34" charset="0"/>
              <a:buChar char="•"/>
              <a:tabLst>
                <a:tab pos="7561263" algn="r"/>
              </a:tabLst>
              <a:defRPr/>
            </a:pPr>
            <a:r>
              <a:rPr lang="en-US" sz="1400" dirty="0">
                <a:solidFill>
                  <a:schemeClr val="bg2">
                    <a:lumMod val="25000"/>
                  </a:schemeClr>
                </a:solidFill>
              </a:rPr>
              <a:t>Local knowledge backed by the international expertise &amp; presence of CA group/ CACIB.</a:t>
            </a:r>
          </a:p>
          <a:p>
            <a:pPr marL="285750" lvl="1" indent="-285750" eaLnBrk="0" fontAlgn="base" hangingPunct="0">
              <a:spcBef>
                <a:spcPts val="1200"/>
              </a:spcBef>
              <a:spcAft>
                <a:spcPct val="0"/>
              </a:spcAft>
              <a:buClr>
                <a:srgbClr val="009B5F"/>
              </a:buClr>
              <a:buSzPct val="100000"/>
              <a:buFont typeface="Arial" panose="020B0604020202020204" pitchFamily="34" charset="0"/>
              <a:buChar char="•"/>
              <a:tabLst>
                <a:tab pos="7561263" algn="r"/>
              </a:tabLst>
              <a:defRPr/>
            </a:pPr>
            <a:r>
              <a:rPr lang="en-US" sz="1400" dirty="0">
                <a:solidFill>
                  <a:schemeClr val="bg2">
                    <a:lumMod val="25000"/>
                  </a:schemeClr>
                </a:solidFill>
              </a:rPr>
              <a:t>Serving nearly 8,000 SMEs, Corporate and Financial Institution clients.</a:t>
            </a:r>
          </a:p>
          <a:p>
            <a:pPr marL="285750" lvl="1" indent="-285750" eaLnBrk="0" fontAlgn="base" hangingPunct="0">
              <a:spcBef>
                <a:spcPts val="1200"/>
              </a:spcBef>
              <a:spcAft>
                <a:spcPct val="0"/>
              </a:spcAft>
              <a:buClr>
                <a:srgbClr val="009B5F"/>
              </a:buClr>
              <a:buSzPct val="100000"/>
              <a:buFont typeface="Arial" panose="020B0604020202020204" pitchFamily="34" charset="0"/>
              <a:buChar char="•"/>
              <a:tabLst>
                <a:tab pos="7561263" algn="r"/>
              </a:tabLst>
              <a:defRPr/>
            </a:pPr>
            <a:r>
              <a:rPr lang="en-US" sz="1400" dirty="0">
                <a:solidFill>
                  <a:schemeClr val="bg2">
                    <a:lumMod val="25000"/>
                  </a:schemeClr>
                </a:solidFill>
              </a:rPr>
              <a:t>A trusted partner to both the private &amp; public sectors, and recognized as a leading bank for multinational companies operating in Egypt.</a:t>
            </a:r>
          </a:p>
          <a:p>
            <a:pPr marL="285750" lvl="1" indent="-285750" eaLnBrk="0" fontAlgn="base" hangingPunct="0">
              <a:spcBef>
                <a:spcPts val="1200"/>
              </a:spcBef>
              <a:spcAft>
                <a:spcPct val="0"/>
              </a:spcAft>
              <a:buClr>
                <a:srgbClr val="009B5F"/>
              </a:buClr>
              <a:buSzPct val="100000"/>
              <a:buFont typeface="Arial" panose="020B0604020202020204" pitchFamily="34" charset="0"/>
              <a:buChar char="•"/>
              <a:tabLst>
                <a:tab pos="7561263" algn="r"/>
              </a:tabLst>
              <a:defRPr/>
            </a:pPr>
            <a:r>
              <a:rPr lang="en-US" sz="1400" dirty="0">
                <a:solidFill>
                  <a:schemeClr val="bg2">
                    <a:lumMod val="25000"/>
                  </a:schemeClr>
                </a:solidFill>
              </a:rPr>
              <a:t>Solid expertise in trade finance and capital markets.</a:t>
            </a:r>
          </a:p>
          <a:p>
            <a:pPr marL="285750" lvl="1" indent="-285750" eaLnBrk="0" fontAlgn="base" hangingPunct="0">
              <a:spcBef>
                <a:spcPts val="1200"/>
              </a:spcBef>
              <a:spcAft>
                <a:spcPct val="0"/>
              </a:spcAft>
              <a:buClr>
                <a:srgbClr val="009B5F"/>
              </a:buClr>
              <a:buSzPct val="100000"/>
              <a:buFont typeface="Arial" panose="020B0604020202020204" pitchFamily="34" charset="0"/>
              <a:buChar char="•"/>
              <a:tabLst>
                <a:tab pos="7561263" algn="r"/>
              </a:tabLst>
              <a:defRPr/>
            </a:pPr>
            <a:r>
              <a:rPr lang="en-US" sz="1400" dirty="0">
                <a:solidFill>
                  <a:schemeClr val="bg2">
                    <a:lumMod val="25000"/>
                  </a:schemeClr>
                </a:solidFill>
              </a:rPr>
              <a:t>Strategic focus on syndicated loans and project finance.</a:t>
            </a:r>
          </a:p>
          <a:p>
            <a:pPr marL="285750" lvl="1" indent="-285750" eaLnBrk="0" fontAlgn="base" hangingPunct="0">
              <a:spcBef>
                <a:spcPts val="1200"/>
              </a:spcBef>
              <a:spcAft>
                <a:spcPct val="0"/>
              </a:spcAft>
              <a:buClr>
                <a:srgbClr val="009B5F"/>
              </a:buClr>
              <a:buSzPct val="100000"/>
              <a:buFont typeface="Arial" panose="020B0604020202020204" pitchFamily="34" charset="0"/>
              <a:buChar char="•"/>
              <a:tabLst>
                <a:tab pos="7561263" algn="r"/>
              </a:tabLst>
              <a:defRPr/>
            </a:pPr>
            <a:r>
              <a:rPr lang="en-US" sz="1400" dirty="0">
                <a:solidFill>
                  <a:schemeClr val="bg2">
                    <a:lumMod val="25000"/>
                  </a:schemeClr>
                </a:solidFill>
              </a:rPr>
              <a:t>Supporting customers’ energy transition through green finance solutions.</a:t>
            </a:r>
          </a:p>
          <a:p>
            <a:pPr marL="285750" lvl="1" indent="-285750" eaLnBrk="0" fontAlgn="base" hangingPunct="0">
              <a:spcBef>
                <a:spcPts val="1200"/>
              </a:spcBef>
              <a:spcAft>
                <a:spcPct val="0"/>
              </a:spcAft>
              <a:buClr>
                <a:srgbClr val="009B5F"/>
              </a:buClr>
              <a:buSzPct val="100000"/>
              <a:buFont typeface="Arial" panose="020B0604020202020204" pitchFamily="34" charset="0"/>
              <a:buChar char="•"/>
              <a:tabLst>
                <a:tab pos="7561263" algn="r"/>
              </a:tabLst>
              <a:defRPr/>
            </a:pPr>
            <a:r>
              <a:rPr lang="en-US" sz="1400" dirty="0">
                <a:solidFill>
                  <a:schemeClr val="bg2">
                    <a:lumMod val="25000"/>
                  </a:schemeClr>
                </a:solidFill>
              </a:rPr>
              <a:t>A fully fledged cash management offering that covers customers’ day-to-day banking needs.</a:t>
            </a:r>
          </a:p>
          <a:p>
            <a:pPr marL="0" lvl="1" eaLnBrk="0" fontAlgn="base" hangingPunct="0">
              <a:spcBef>
                <a:spcPts val="1200"/>
              </a:spcBef>
              <a:spcAft>
                <a:spcPct val="0"/>
              </a:spcAft>
              <a:buClr>
                <a:srgbClr val="009B5F"/>
              </a:buClr>
              <a:buSzPct val="100000"/>
              <a:tabLst>
                <a:tab pos="7561263" algn="r"/>
              </a:tabLst>
              <a:defRPr/>
            </a:pPr>
            <a:endParaRPr lang="en-US" sz="1400" dirty="0">
              <a:solidFill>
                <a:schemeClr val="bg2">
                  <a:lumMod val="25000"/>
                </a:schemeClr>
              </a:solidFill>
            </a:endParaRPr>
          </a:p>
        </p:txBody>
      </p:sp>
      <p:sp>
        <p:nvSpPr>
          <p:cNvPr id="29" name="Zone de texte 2"/>
          <p:cNvSpPr txBox="1">
            <a:spLocks noChangeArrowheads="1"/>
          </p:cNvSpPr>
          <p:nvPr/>
        </p:nvSpPr>
        <p:spPr bwMode="auto">
          <a:xfrm>
            <a:off x="5014547" y="6367667"/>
            <a:ext cx="6684498" cy="345287"/>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08080"/>
                </a:solidFill>
                <a:effectLst/>
                <a:uLnTx/>
                <a:uFillTx/>
                <a:latin typeface="Arial Narrow"/>
                <a:ea typeface="SimSun"/>
                <a:cs typeface="Arial"/>
              </a:rPr>
              <a:t>This document is at the recipient attention only. Any duplication or diffusion is strictly forbidden.</a:t>
            </a:r>
            <a:endParaRPr kumimoji="0" lang="fr-FR" sz="1200" b="0" i="0" u="none" strike="noStrike" kern="1200" cap="none" spc="0" normalizeH="0" baseline="0" noProof="0" dirty="0">
              <a:ln>
                <a:noFill/>
              </a:ln>
              <a:solidFill>
                <a:prstClr val="black"/>
              </a:solidFill>
              <a:effectLst/>
              <a:uLnTx/>
              <a:uFillTx/>
              <a:latin typeface="Times New Roman"/>
              <a:ea typeface="SimSun"/>
              <a:cs typeface="+mn-cs"/>
            </a:endParaRPr>
          </a:p>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900" b="0" i="0" u="none" strike="noStrike" kern="1200" cap="none" spc="0" normalizeH="0" baseline="0" noProof="0" dirty="0">
                <a:ln>
                  <a:noFill/>
                </a:ln>
                <a:solidFill>
                  <a:srgbClr val="808080"/>
                </a:solidFill>
                <a:effectLst/>
                <a:uLnTx/>
                <a:uFillTx/>
                <a:latin typeface="Arial Narrow"/>
                <a:ea typeface="Calibri"/>
                <a:cs typeface="Arial"/>
              </a:rPr>
              <a:t> </a:t>
            </a:r>
            <a:endParaRPr kumimoji="0" lang="fr-FR" sz="1100" b="0" i="0" u="none" strike="noStrike" kern="1200" cap="none" spc="0" normalizeH="0" baseline="0" noProof="0" dirty="0">
              <a:ln>
                <a:noFill/>
              </a:ln>
              <a:solidFill>
                <a:prstClr val="black"/>
              </a:solidFill>
              <a:effectLst/>
              <a:uLnTx/>
              <a:uFillTx/>
              <a:latin typeface="Arial Narrow"/>
              <a:ea typeface="Calibri"/>
              <a:cs typeface="Arial"/>
            </a:endParaRPr>
          </a:p>
        </p:txBody>
      </p:sp>
      <p:grpSp>
        <p:nvGrpSpPr>
          <p:cNvPr id="43" name="Group 42">
            <a:extLst>
              <a:ext uri="{FF2B5EF4-FFF2-40B4-BE49-F238E27FC236}">
                <a16:creationId xmlns:a16="http://schemas.microsoft.com/office/drawing/2014/main" id="{7FFAD028-3296-480C-9299-97B09522B5B9}"/>
              </a:ext>
            </a:extLst>
          </p:cNvPr>
          <p:cNvGrpSpPr/>
          <p:nvPr/>
        </p:nvGrpSpPr>
        <p:grpSpPr>
          <a:xfrm>
            <a:off x="6301533" y="2484247"/>
            <a:ext cx="4811138" cy="3237135"/>
            <a:chOff x="7492532" y="2367967"/>
            <a:chExt cx="4406263" cy="2889120"/>
          </a:xfrm>
        </p:grpSpPr>
        <p:sp>
          <p:nvSpPr>
            <p:cNvPr id="45" name="TextBox 44">
              <a:extLst>
                <a:ext uri="{FF2B5EF4-FFF2-40B4-BE49-F238E27FC236}">
                  <a16:creationId xmlns:a16="http://schemas.microsoft.com/office/drawing/2014/main" id="{7411FF02-CA66-4D94-921F-085F1F5B924F}"/>
                </a:ext>
              </a:extLst>
            </p:cNvPr>
            <p:cNvSpPr txBox="1"/>
            <p:nvPr/>
          </p:nvSpPr>
          <p:spPr>
            <a:xfrm>
              <a:off x="7492532" y="3587598"/>
              <a:ext cx="1169342" cy="370829"/>
            </a:xfrm>
            <a:prstGeom prst="rect">
              <a:avLst/>
            </a:prstGeom>
            <a:noFill/>
          </p:spPr>
          <p:txBody>
            <a:bodyPr wrap="square" rtlCol="0">
              <a:spAutoFit/>
            </a:bodyPr>
            <a:lstStyle/>
            <a:p>
              <a:pPr algn="ctr"/>
              <a:r>
                <a:rPr lang="en-US" sz="1050" b="1" dirty="0">
                  <a:solidFill>
                    <a:schemeClr val="bg1"/>
                  </a:solidFill>
                  <a:latin typeface="CREDIT AGRICOLE GROUP"/>
                </a:rPr>
                <a:t>CUSTODY SERVICE</a:t>
              </a:r>
            </a:p>
          </p:txBody>
        </p:sp>
        <p:sp>
          <p:nvSpPr>
            <p:cNvPr id="46" name="TextBox 45">
              <a:extLst>
                <a:ext uri="{FF2B5EF4-FFF2-40B4-BE49-F238E27FC236}">
                  <a16:creationId xmlns:a16="http://schemas.microsoft.com/office/drawing/2014/main" id="{0A4D129C-8D85-4A50-912C-B998790E865D}"/>
                </a:ext>
              </a:extLst>
            </p:cNvPr>
            <p:cNvSpPr txBox="1"/>
            <p:nvPr/>
          </p:nvSpPr>
          <p:spPr>
            <a:xfrm>
              <a:off x="7654221" y="2824649"/>
              <a:ext cx="1007653" cy="357095"/>
            </a:xfrm>
            <a:prstGeom prst="rect">
              <a:avLst/>
            </a:prstGeom>
            <a:noFill/>
          </p:spPr>
          <p:txBody>
            <a:bodyPr wrap="square" rtlCol="0">
              <a:spAutoFit/>
            </a:bodyPr>
            <a:lstStyle/>
            <a:p>
              <a:pPr algn="ctr"/>
              <a:r>
                <a:rPr lang="en-US" sz="1000" b="1" dirty="0">
                  <a:solidFill>
                    <a:schemeClr val="bg1"/>
                  </a:solidFill>
                  <a:latin typeface="CREDIT AGRICOLE GROUP"/>
                </a:rPr>
                <a:t>PRIVATE</a:t>
              </a:r>
            </a:p>
            <a:p>
              <a:pPr algn="ctr"/>
              <a:r>
                <a:rPr lang="en-US" sz="1000" b="1" dirty="0">
                  <a:solidFill>
                    <a:schemeClr val="bg1"/>
                  </a:solidFill>
                  <a:latin typeface="CREDIT AGRICOLE GROUP"/>
                </a:rPr>
                <a:t>BANKING</a:t>
              </a:r>
            </a:p>
          </p:txBody>
        </p:sp>
        <p:sp>
          <p:nvSpPr>
            <p:cNvPr id="47" name="TextBox 46">
              <a:extLst>
                <a:ext uri="{FF2B5EF4-FFF2-40B4-BE49-F238E27FC236}">
                  <a16:creationId xmlns:a16="http://schemas.microsoft.com/office/drawing/2014/main" id="{1A84F414-669C-4A6C-BBFE-2A9FBB99DEB0}"/>
                </a:ext>
              </a:extLst>
            </p:cNvPr>
            <p:cNvSpPr txBox="1"/>
            <p:nvPr/>
          </p:nvSpPr>
          <p:spPr>
            <a:xfrm>
              <a:off x="7515348" y="4362442"/>
              <a:ext cx="1891955" cy="496412"/>
            </a:xfrm>
            <a:prstGeom prst="rect">
              <a:avLst/>
            </a:prstGeom>
            <a:noFill/>
          </p:spPr>
          <p:txBody>
            <a:bodyPr wrap="square" rtlCol="0">
              <a:spAutoFit/>
            </a:bodyPr>
            <a:lstStyle/>
            <a:p>
              <a:pPr algn="ctr"/>
              <a:r>
                <a:rPr lang="en-US" sz="1100" b="1" dirty="0">
                  <a:solidFill>
                    <a:schemeClr val="bg1"/>
                  </a:solidFill>
                  <a:latin typeface="CREDIT AGRICOLE GROUP"/>
                </a:rPr>
                <a:t>CRÉDIT AGRICOLE</a:t>
              </a:r>
            </a:p>
            <a:p>
              <a:pPr algn="ctr"/>
              <a:r>
                <a:rPr lang="en-US" sz="700" b="1" dirty="0">
                  <a:solidFill>
                    <a:schemeClr val="bg1"/>
                  </a:solidFill>
                  <a:latin typeface="CREDIT AGRICOLE GROUP"/>
                </a:rPr>
                <a:t>CORPORATE &amp; INVESTMENT</a:t>
              </a:r>
            </a:p>
            <a:p>
              <a:pPr algn="ctr"/>
              <a:r>
                <a:rPr lang="en-US" sz="700" b="1" dirty="0">
                  <a:solidFill>
                    <a:schemeClr val="bg1"/>
                  </a:solidFill>
                  <a:latin typeface="CREDIT AGRICOLE GROUP"/>
                </a:rPr>
                <a:t>BANKING (CIB)  </a:t>
              </a:r>
            </a:p>
          </p:txBody>
        </p:sp>
        <p:sp>
          <p:nvSpPr>
            <p:cNvPr id="49" name="TextBox 48">
              <a:extLst>
                <a:ext uri="{FF2B5EF4-FFF2-40B4-BE49-F238E27FC236}">
                  <a16:creationId xmlns:a16="http://schemas.microsoft.com/office/drawing/2014/main" id="{94B06AFD-08CC-4C3D-B91A-4A3498805F3B}"/>
                </a:ext>
              </a:extLst>
            </p:cNvPr>
            <p:cNvSpPr txBox="1"/>
            <p:nvPr/>
          </p:nvSpPr>
          <p:spPr>
            <a:xfrm>
              <a:off x="9831487" y="2367967"/>
              <a:ext cx="1386369" cy="576478"/>
            </a:xfrm>
            <a:prstGeom prst="rect">
              <a:avLst/>
            </a:prstGeom>
            <a:noFill/>
          </p:spPr>
          <p:txBody>
            <a:bodyPr wrap="square" rtlCol="0">
              <a:spAutoFit/>
            </a:bodyPr>
            <a:lstStyle/>
            <a:p>
              <a:pPr algn="ctr"/>
              <a:r>
                <a:rPr lang="en-US" sz="1000" b="1" dirty="0">
                  <a:solidFill>
                    <a:schemeClr val="bg1"/>
                  </a:solidFill>
                  <a:latin typeface="CREDIT AGRICOLE GROUP"/>
                </a:rPr>
                <a:t>GLOBAL</a:t>
              </a:r>
            </a:p>
            <a:p>
              <a:pPr algn="ctr"/>
              <a:r>
                <a:rPr lang="en-US" sz="1000" b="1" dirty="0">
                  <a:solidFill>
                    <a:schemeClr val="bg1"/>
                  </a:solidFill>
                  <a:latin typeface="CREDIT AGRICOLE GROUP"/>
                </a:rPr>
                <a:t>TRANSACTION</a:t>
              </a:r>
            </a:p>
            <a:p>
              <a:pPr algn="ctr"/>
              <a:r>
                <a:rPr lang="en-US" sz="1000" b="1" dirty="0">
                  <a:solidFill>
                    <a:schemeClr val="bg1"/>
                  </a:solidFill>
                  <a:latin typeface="CREDIT AGRICOLE GROUP"/>
                </a:rPr>
                <a:t>SERVICES</a:t>
              </a:r>
            </a:p>
          </p:txBody>
        </p:sp>
        <p:sp>
          <p:nvSpPr>
            <p:cNvPr id="50" name="TextBox 49">
              <a:extLst>
                <a:ext uri="{FF2B5EF4-FFF2-40B4-BE49-F238E27FC236}">
                  <a16:creationId xmlns:a16="http://schemas.microsoft.com/office/drawing/2014/main" id="{DE6013C5-81BA-4909-B2B4-E3AC3992D29A}"/>
                </a:ext>
              </a:extLst>
            </p:cNvPr>
            <p:cNvSpPr txBox="1"/>
            <p:nvPr/>
          </p:nvSpPr>
          <p:spPr>
            <a:xfrm>
              <a:off x="10455324" y="3328145"/>
              <a:ext cx="1443471" cy="357095"/>
            </a:xfrm>
            <a:prstGeom prst="rect">
              <a:avLst/>
            </a:prstGeom>
            <a:noFill/>
          </p:spPr>
          <p:txBody>
            <a:bodyPr wrap="square" rtlCol="0">
              <a:spAutoFit/>
            </a:bodyPr>
            <a:lstStyle/>
            <a:p>
              <a:pPr algn="ctr"/>
              <a:r>
                <a:rPr lang="en-US" sz="1000" b="1" dirty="0">
                  <a:solidFill>
                    <a:schemeClr val="bg1"/>
                  </a:solidFill>
                  <a:latin typeface="CREDIT AGRICOLE GROUP"/>
                </a:rPr>
                <a:t>SYNDICATIONS, PROJECT &amp; SUSTAINABLE FINANCE</a:t>
              </a:r>
            </a:p>
          </p:txBody>
        </p:sp>
        <p:sp>
          <p:nvSpPr>
            <p:cNvPr id="51" name="TextBox 50">
              <a:extLst>
                <a:ext uri="{FF2B5EF4-FFF2-40B4-BE49-F238E27FC236}">
                  <a16:creationId xmlns:a16="http://schemas.microsoft.com/office/drawing/2014/main" id="{206CBF2E-AADE-4500-A872-5E39552176A6}"/>
                </a:ext>
              </a:extLst>
            </p:cNvPr>
            <p:cNvSpPr txBox="1"/>
            <p:nvPr/>
          </p:nvSpPr>
          <p:spPr>
            <a:xfrm>
              <a:off x="9155499" y="4899992"/>
              <a:ext cx="1452445" cy="357095"/>
            </a:xfrm>
            <a:prstGeom prst="rect">
              <a:avLst/>
            </a:prstGeom>
            <a:noFill/>
          </p:spPr>
          <p:txBody>
            <a:bodyPr wrap="square" rtlCol="0">
              <a:spAutoFit/>
            </a:bodyPr>
            <a:lstStyle/>
            <a:p>
              <a:pPr algn="ctr"/>
              <a:r>
                <a:rPr lang="en-US" sz="1000" b="1" dirty="0">
                  <a:solidFill>
                    <a:schemeClr val="bg1"/>
                  </a:solidFill>
                  <a:latin typeface="CREDIT AGRICOLE GROUP"/>
                </a:rPr>
                <a:t>CAPITAL</a:t>
              </a:r>
            </a:p>
            <a:p>
              <a:pPr algn="ctr"/>
              <a:r>
                <a:rPr lang="en-US" sz="1000" b="1" dirty="0">
                  <a:solidFill>
                    <a:schemeClr val="bg1"/>
                  </a:solidFill>
                  <a:latin typeface="CREDIT AGRICOLE GROUP"/>
                </a:rPr>
                <a:t>MARKETS &amp; FX</a:t>
              </a:r>
            </a:p>
          </p:txBody>
        </p:sp>
      </p:grpSp>
      <p:grpSp>
        <p:nvGrpSpPr>
          <p:cNvPr id="54" name="Group 53">
            <a:extLst>
              <a:ext uri="{FF2B5EF4-FFF2-40B4-BE49-F238E27FC236}">
                <a16:creationId xmlns:a16="http://schemas.microsoft.com/office/drawing/2014/main" id="{31B14924-F75F-45DE-A35B-68CA3E86D4C5}"/>
              </a:ext>
            </a:extLst>
          </p:cNvPr>
          <p:cNvGrpSpPr/>
          <p:nvPr/>
        </p:nvGrpSpPr>
        <p:grpSpPr>
          <a:xfrm>
            <a:off x="6360960" y="1136618"/>
            <a:ext cx="6684498" cy="4443332"/>
            <a:chOff x="2724908" y="-108579"/>
            <a:chExt cx="7429971" cy="4946295"/>
          </a:xfrm>
        </p:grpSpPr>
        <p:grpSp>
          <p:nvGrpSpPr>
            <p:cNvPr id="55" name="Group 54">
              <a:extLst>
                <a:ext uri="{FF2B5EF4-FFF2-40B4-BE49-F238E27FC236}">
                  <a16:creationId xmlns:a16="http://schemas.microsoft.com/office/drawing/2014/main" id="{BC8DE1DE-763F-4F2B-94EE-1FB67C319933}"/>
                </a:ext>
              </a:extLst>
            </p:cNvPr>
            <p:cNvGrpSpPr/>
            <p:nvPr/>
          </p:nvGrpSpPr>
          <p:grpSpPr>
            <a:xfrm>
              <a:off x="2724908" y="-108579"/>
              <a:ext cx="7429971" cy="4946295"/>
              <a:chOff x="-3204625" y="-964857"/>
              <a:chExt cx="8128000" cy="5418667"/>
            </a:xfrm>
          </p:grpSpPr>
          <p:graphicFrame>
            <p:nvGraphicFramePr>
              <p:cNvPr id="64" name="Chart 63">
                <a:extLst>
                  <a:ext uri="{FF2B5EF4-FFF2-40B4-BE49-F238E27FC236}">
                    <a16:creationId xmlns:a16="http://schemas.microsoft.com/office/drawing/2014/main" id="{91127CA2-D2BC-4B48-9212-76575C929890}"/>
                  </a:ext>
                </a:extLst>
              </p:cNvPr>
              <p:cNvGraphicFramePr/>
              <p:nvPr>
                <p:extLst/>
              </p:nvPr>
            </p:nvGraphicFramePr>
            <p:xfrm>
              <a:off x="-3204625" y="-964857"/>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66" name="Oval 65">
                <a:extLst>
                  <a:ext uri="{FF2B5EF4-FFF2-40B4-BE49-F238E27FC236}">
                    <a16:creationId xmlns:a16="http://schemas.microsoft.com/office/drawing/2014/main" id="{5BBD22A1-0489-40B1-92D3-876DF830E6E6}"/>
                  </a:ext>
                </a:extLst>
              </p:cNvPr>
              <p:cNvSpPr/>
              <p:nvPr/>
            </p:nvSpPr>
            <p:spPr>
              <a:xfrm>
                <a:off x="-121649" y="736843"/>
                <a:ext cx="1962048" cy="1962047"/>
              </a:xfrm>
              <a:prstGeom prst="ellips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22B2F791-E586-4BEE-BB91-D69014179BD2}"/>
                </a:ext>
              </a:extLst>
            </p:cNvPr>
            <p:cNvGrpSpPr/>
            <p:nvPr/>
          </p:nvGrpSpPr>
          <p:grpSpPr>
            <a:xfrm>
              <a:off x="4034334" y="741110"/>
              <a:ext cx="4808194" cy="3484066"/>
              <a:chOff x="5143464" y="831662"/>
              <a:chExt cx="4403567" cy="3109504"/>
            </a:xfrm>
          </p:grpSpPr>
          <p:sp>
            <p:nvSpPr>
              <p:cNvPr id="57" name="TextBox 56">
                <a:extLst>
                  <a:ext uri="{FF2B5EF4-FFF2-40B4-BE49-F238E27FC236}">
                    <a16:creationId xmlns:a16="http://schemas.microsoft.com/office/drawing/2014/main" id="{CFCE8A61-948C-4209-93B4-1905BBDD10F0}"/>
                  </a:ext>
                </a:extLst>
              </p:cNvPr>
              <p:cNvSpPr txBox="1"/>
              <p:nvPr/>
            </p:nvSpPr>
            <p:spPr>
              <a:xfrm>
                <a:off x="6694944" y="2062652"/>
                <a:ext cx="1439364" cy="466970"/>
              </a:xfrm>
              <a:prstGeom prst="rect">
                <a:avLst/>
              </a:prstGeom>
              <a:noFill/>
            </p:spPr>
            <p:txBody>
              <a:bodyPr wrap="square" rtlCol="0">
                <a:spAutoFit/>
              </a:bodyPr>
              <a:lstStyle/>
              <a:p>
                <a:pPr algn="ctr"/>
                <a:r>
                  <a:rPr lang="en-US" sz="1400" b="1" dirty="0">
                    <a:latin typeface="CREDIT AGRICOLE GROUP"/>
                  </a:rPr>
                  <a:t>COVERAGE</a:t>
                </a:r>
              </a:p>
              <a:p>
                <a:pPr algn="ctr"/>
                <a:r>
                  <a:rPr lang="en-US" sz="1400" b="1" dirty="0">
                    <a:latin typeface="CREDIT AGRICOLE GROUP"/>
                  </a:rPr>
                  <a:t>CLIENT</a:t>
                </a:r>
              </a:p>
            </p:txBody>
          </p:sp>
          <p:sp>
            <p:nvSpPr>
              <p:cNvPr id="58" name="TextBox 57">
                <a:extLst>
                  <a:ext uri="{FF2B5EF4-FFF2-40B4-BE49-F238E27FC236}">
                    <a16:creationId xmlns:a16="http://schemas.microsoft.com/office/drawing/2014/main" id="{2873D118-AE72-4279-A626-2FAEB3AD836E}"/>
                  </a:ext>
                </a:extLst>
              </p:cNvPr>
              <p:cNvSpPr txBox="1"/>
              <p:nvPr/>
            </p:nvSpPr>
            <p:spPr>
              <a:xfrm>
                <a:off x="5758922" y="1270560"/>
                <a:ext cx="1169343" cy="259914"/>
              </a:xfrm>
              <a:prstGeom prst="rect">
                <a:avLst/>
              </a:prstGeom>
              <a:noFill/>
            </p:spPr>
            <p:txBody>
              <a:bodyPr wrap="square" rtlCol="0">
                <a:spAutoFit/>
              </a:bodyPr>
              <a:lstStyle/>
              <a:p>
                <a:pPr algn="ctr"/>
                <a:r>
                  <a:rPr lang="en-US" sz="1100" b="1" dirty="0">
                    <a:solidFill>
                      <a:schemeClr val="bg1"/>
                    </a:solidFill>
                    <a:latin typeface="CREDIT AGRICOLE GROUP"/>
                  </a:rPr>
                  <a:t>TRADE FINANCE </a:t>
                </a:r>
              </a:p>
            </p:txBody>
          </p:sp>
          <p:sp>
            <p:nvSpPr>
              <p:cNvPr id="59" name="TextBox 58">
                <a:extLst>
                  <a:ext uri="{FF2B5EF4-FFF2-40B4-BE49-F238E27FC236}">
                    <a16:creationId xmlns:a16="http://schemas.microsoft.com/office/drawing/2014/main" id="{CA5662B8-2228-43A0-9441-F2BFFB3E4243}"/>
                  </a:ext>
                </a:extLst>
              </p:cNvPr>
              <p:cNvSpPr txBox="1"/>
              <p:nvPr/>
            </p:nvSpPr>
            <p:spPr>
              <a:xfrm>
                <a:off x="5143464" y="2771791"/>
                <a:ext cx="1891955" cy="596274"/>
              </a:xfrm>
              <a:prstGeom prst="rect">
                <a:avLst/>
              </a:prstGeom>
              <a:noFill/>
            </p:spPr>
            <p:txBody>
              <a:bodyPr wrap="square" rtlCol="0">
                <a:spAutoFit/>
              </a:bodyPr>
              <a:lstStyle/>
              <a:p>
                <a:pPr algn="ctr"/>
                <a:r>
                  <a:rPr lang="en-US" sz="1100" b="1" dirty="0">
                    <a:solidFill>
                      <a:schemeClr val="bg1"/>
                    </a:solidFill>
                    <a:latin typeface="CREDIT AGRICOLE GROUP"/>
                  </a:rPr>
                  <a:t>CORPORATE </a:t>
                </a:r>
              </a:p>
              <a:p>
                <a:pPr algn="ctr"/>
                <a:r>
                  <a:rPr lang="en-US" sz="1100" b="1" dirty="0">
                    <a:solidFill>
                      <a:schemeClr val="bg1"/>
                    </a:solidFill>
                    <a:latin typeface="CREDIT AGRICOLE GROUP"/>
                  </a:rPr>
                  <a:t>BANKING </a:t>
                </a:r>
              </a:p>
              <a:p>
                <a:pPr algn="ctr"/>
                <a:r>
                  <a:rPr lang="en-US" sz="1100" b="1" dirty="0">
                    <a:solidFill>
                      <a:schemeClr val="bg1"/>
                    </a:solidFill>
                    <a:latin typeface="CREDIT AGRICOLE GROUP"/>
                  </a:rPr>
                  <a:t>SOLUTIONS</a:t>
                </a:r>
                <a:endParaRPr lang="en-US" sz="700" b="1" dirty="0">
                  <a:solidFill>
                    <a:schemeClr val="bg1"/>
                  </a:solidFill>
                  <a:latin typeface="CREDIT AGRICOLE GROUP"/>
                </a:endParaRPr>
              </a:p>
            </p:txBody>
          </p:sp>
          <p:sp>
            <p:nvSpPr>
              <p:cNvPr id="61" name="TextBox 60">
                <a:extLst>
                  <a:ext uri="{FF2B5EF4-FFF2-40B4-BE49-F238E27FC236}">
                    <a16:creationId xmlns:a16="http://schemas.microsoft.com/office/drawing/2014/main" id="{FC7F6C30-2390-4067-97A1-1CAEDCFC1C47}"/>
                  </a:ext>
                </a:extLst>
              </p:cNvPr>
              <p:cNvSpPr txBox="1"/>
              <p:nvPr/>
            </p:nvSpPr>
            <p:spPr>
              <a:xfrm>
                <a:off x="7171182" y="831662"/>
                <a:ext cx="1386369" cy="573341"/>
              </a:xfrm>
              <a:prstGeom prst="rect">
                <a:avLst/>
              </a:prstGeom>
              <a:noFill/>
            </p:spPr>
            <p:txBody>
              <a:bodyPr wrap="square" rtlCol="0">
                <a:spAutoFit/>
              </a:bodyPr>
              <a:lstStyle/>
              <a:p>
                <a:pPr algn="ctr"/>
                <a:r>
                  <a:rPr lang="en-US" sz="1050" b="1" dirty="0">
                    <a:solidFill>
                      <a:schemeClr val="bg1"/>
                    </a:solidFill>
                    <a:latin typeface="CREDIT AGRICOLE GROUP"/>
                  </a:rPr>
                  <a:t>GLOBAL</a:t>
                </a:r>
              </a:p>
              <a:p>
                <a:pPr algn="ctr"/>
                <a:r>
                  <a:rPr lang="en-US" sz="1050" b="1" dirty="0">
                    <a:solidFill>
                      <a:schemeClr val="bg1"/>
                    </a:solidFill>
                    <a:latin typeface="CREDIT AGRICOLE GROUP"/>
                  </a:rPr>
                  <a:t>TRANSACTION</a:t>
                </a:r>
              </a:p>
              <a:p>
                <a:pPr algn="ctr"/>
                <a:r>
                  <a:rPr lang="en-US" sz="1050" b="1" dirty="0">
                    <a:solidFill>
                      <a:schemeClr val="bg1"/>
                    </a:solidFill>
                    <a:latin typeface="CREDIT AGRICOLE GROUP"/>
                  </a:rPr>
                  <a:t>SERVICES</a:t>
                </a:r>
              </a:p>
            </p:txBody>
          </p:sp>
          <p:sp>
            <p:nvSpPr>
              <p:cNvPr id="62" name="TextBox 61">
                <a:extLst>
                  <a:ext uri="{FF2B5EF4-FFF2-40B4-BE49-F238E27FC236}">
                    <a16:creationId xmlns:a16="http://schemas.microsoft.com/office/drawing/2014/main" id="{444F28D2-04A4-4956-A8AA-84917F4041D4}"/>
                  </a:ext>
                </a:extLst>
              </p:cNvPr>
              <p:cNvSpPr txBox="1"/>
              <p:nvPr/>
            </p:nvSpPr>
            <p:spPr>
              <a:xfrm>
                <a:off x="8103560" y="2094035"/>
                <a:ext cx="1443471" cy="733876"/>
              </a:xfrm>
              <a:prstGeom prst="rect">
                <a:avLst/>
              </a:prstGeom>
              <a:noFill/>
            </p:spPr>
            <p:txBody>
              <a:bodyPr wrap="square" rtlCol="0">
                <a:spAutoFit/>
              </a:bodyPr>
              <a:lstStyle/>
              <a:p>
                <a:pPr algn="ctr"/>
                <a:r>
                  <a:rPr lang="en-US" sz="1050" b="1" dirty="0">
                    <a:solidFill>
                      <a:schemeClr val="bg1"/>
                    </a:solidFill>
                    <a:latin typeface="CREDIT AGRICOLE GROUP"/>
                  </a:rPr>
                  <a:t>SYNDICATION</a:t>
                </a:r>
              </a:p>
              <a:p>
                <a:pPr algn="ctr"/>
                <a:r>
                  <a:rPr lang="en-US" sz="1050" b="1" dirty="0">
                    <a:solidFill>
                      <a:schemeClr val="bg1"/>
                    </a:solidFill>
                    <a:latin typeface="CREDIT AGRICOLE GROUP"/>
                  </a:rPr>
                  <a:t>PROJECT &amp; </a:t>
                </a:r>
              </a:p>
              <a:p>
                <a:pPr algn="ctr"/>
                <a:r>
                  <a:rPr lang="en-US" sz="1050" b="1" dirty="0">
                    <a:solidFill>
                      <a:schemeClr val="bg1"/>
                    </a:solidFill>
                    <a:latin typeface="CREDIT AGRICOLE GROUP"/>
                  </a:rPr>
                  <a:t>GREEN </a:t>
                </a:r>
              </a:p>
              <a:p>
                <a:pPr algn="ctr"/>
                <a:r>
                  <a:rPr lang="en-US" sz="1050" b="1" dirty="0">
                    <a:solidFill>
                      <a:schemeClr val="bg1"/>
                    </a:solidFill>
                    <a:latin typeface="CREDIT AGRICOLE GROUP"/>
                  </a:rPr>
                  <a:t>FINANCE</a:t>
                </a:r>
              </a:p>
            </p:txBody>
          </p:sp>
          <p:sp>
            <p:nvSpPr>
              <p:cNvPr id="63" name="TextBox 62">
                <a:extLst>
                  <a:ext uri="{FF2B5EF4-FFF2-40B4-BE49-F238E27FC236}">
                    <a16:creationId xmlns:a16="http://schemas.microsoft.com/office/drawing/2014/main" id="{5248F2B5-5E85-42C3-8ECA-D54AD822CD8C}"/>
                  </a:ext>
                </a:extLst>
              </p:cNvPr>
              <p:cNvSpPr txBox="1"/>
              <p:nvPr/>
            </p:nvSpPr>
            <p:spPr>
              <a:xfrm>
                <a:off x="6860069" y="3367825"/>
                <a:ext cx="1452445" cy="573341"/>
              </a:xfrm>
              <a:prstGeom prst="rect">
                <a:avLst/>
              </a:prstGeom>
              <a:noFill/>
            </p:spPr>
            <p:txBody>
              <a:bodyPr wrap="square" rtlCol="0">
                <a:spAutoFit/>
              </a:bodyPr>
              <a:lstStyle/>
              <a:p>
                <a:pPr algn="ctr"/>
                <a:r>
                  <a:rPr lang="en-US" sz="1050" b="1" dirty="0">
                    <a:solidFill>
                      <a:schemeClr val="bg1"/>
                    </a:solidFill>
                    <a:latin typeface="CREDIT AGRICOLE GROUP"/>
                  </a:rPr>
                  <a:t>CAPITAL</a:t>
                </a:r>
              </a:p>
              <a:p>
                <a:pPr algn="ctr"/>
                <a:r>
                  <a:rPr lang="en-US" sz="1050" b="1" dirty="0">
                    <a:solidFill>
                      <a:schemeClr val="bg1"/>
                    </a:solidFill>
                    <a:latin typeface="CREDIT AGRICOLE GROUP"/>
                  </a:rPr>
                  <a:t>MARKETS, FX &amp; CUSTODY SERVICE</a:t>
                </a:r>
              </a:p>
            </p:txBody>
          </p:sp>
        </p:grpSp>
      </p:grpSp>
    </p:spTree>
    <p:extLst>
      <p:ext uri="{BB962C8B-B14F-4D97-AF65-F5344CB8AC3E}">
        <p14:creationId xmlns:p14="http://schemas.microsoft.com/office/powerpoint/2010/main" val="2560418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597CDD-F67F-4B41-B962-B059813963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232"/>
          <a:stretch/>
        </p:blipFill>
        <p:spPr>
          <a:xfrm>
            <a:off x="6553031" y="3413080"/>
            <a:ext cx="5638969" cy="2829289"/>
          </a:xfrm>
          <a:prstGeom prst="rect">
            <a:avLst/>
          </a:prstGeom>
        </p:spPr>
      </p:pic>
      <p:sp>
        <p:nvSpPr>
          <p:cNvPr id="48" name="TextBox 47">
            <a:extLst>
              <a:ext uri="{FF2B5EF4-FFF2-40B4-BE49-F238E27FC236}">
                <a16:creationId xmlns:a16="http://schemas.microsoft.com/office/drawing/2014/main" id="{71F90893-6CF1-48FD-91D6-2375B6FBA1CC}"/>
              </a:ext>
            </a:extLst>
          </p:cNvPr>
          <p:cNvSpPr txBox="1"/>
          <p:nvPr/>
        </p:nvSpPr>
        <p:spPr>
          <a:xfrm>
            <a:off x="6680583" y="3071402"/>
            <a:ext cx="5216942" cy="276999"/>
          </a:xfrm>
          <a:prstGeom prst="rect">
            <a:avLst/>
          </a:prstGeom>
          <a:noFill/>
          <a:ln w="12700">
            <a:solidFill>
              <a:srgbClr val="008080"/>
            </a:solidFill>
          </a:ln>
        </p:spPr>
        <p:txBody>
          <a:bodyPr wrap="square" rtlCol="0">
            <a:spAutoFit/>
          </a:bodyPr>
          <a:lstStyle/>
          <a:p>
            <a:pPr algn="ctr"/>
            <a:r>
              <a:rPr lang="en-US" sz="1200" b="1" dirty="0">
                <a:highlight>
                  <a:srgbClr val="FFFFFF"/>
                </a:highlight>
              </a:rPr>
              <a:t>Diversified banking channels for customers convenience</a:t>
            </a:r>
            <a:endParaRPr lang="en-US" sz="1200" b="1" dirty="0">
              <a:highlight>
                <a:srgbClr val="FFFFFF"/>
              </a:highlight>
              <a:latin typeface="CREDIT AGRICOLE GROUP"/>
            </a:endParaRPr>
          </a:p>
        </p:txBody>
      </p:sp>
      <p:sp>
        <p:nvSpPr>
          <p:cNvPr id="2" name="Title 1">
            <a:extLst>
              <a:ext uri="{FF2B5EF4-FFF2-40B4-BE49-F238E27FC236}">
                <a16:creationId xmlns:a16="http://schemas.microsoft.com/office/drawing/2014/main" id="{36024274-2781-4E1E-A24A-0026B391313A}"/>
              </a:ext>
            </a:extLst>
          </p:cNvPr>
          <p:cNvSpPr>
            <a:spLocks noGrp="1"/>
          </p:cNvSpPr>
          <p:nvPr>
            <p:ph type="title"/>
          </p:nvPr>
        </p:nvSpPr>
        <p:spPr>
          <a:xfrm>
            <a:off x="623041" y="336454"/>
            <a:ext cx="10522800" cy="861774"/>
          </a:xfrm>
        </p:spPr>
        <p:txBody>
          <a:bodyPr/>
          <a:lstStyle/>
          <a:p>
            <a:r>
              <a:rPr lang="en-US" dirty="0">
                <a:latin typeface="CREDIT AGRICOLE GROUP"/>
              </a:rPr>
              <a:t>CRÉDIT AGRICOLE EGYPT</a:t>
            </a:r>
            <a:br>
              <a:rPr lang="en-US" dirty="0">
                <a:latin typeface="CREDIT AGRICOLE GROUP"/>
              </a:rPr>
            </a:br>
            <a:r>
              <a:rPr lang="en-US" sz="2000" dirty="0">
                <a:solidFill>
                  <a:srgbClr val="67838B"/>
                </a:solidFill>
              </a:rPr>
              <a:t>A reliable banking partner to individual clients in Egypt</a:t>
            </a:r>
            <a:endParaRPr lang="fr-FR" sz="2000" dirty="0">
              <a:solidFill>
                <a:srgbClr val="67838B"/>
              </a:solidFill>
            </a:endParaRPr>
          </a:p>
        </p:txBody>
      </p:sp>
      <p:sp>
        <p:nvSpPr>
          <p:cNvPr id="4" name="Slide Number Placeholder 3">
            <a:extLst>
              <a:ext uri="{FF2B5EF4-FFF2-40B4-BE49-F238E27FC236}">
                <a16:creationId xmlns:a16="http://schemas.microsoft.com/office/drawing/2014/main" id="{DB1E99A3-4C91-4456-AFDA-DF8E4ADB88FA}"/>
              </a:ext>
            </a:extLst>
          </p:cNvPr>
          <p:cNvSpPr>
            <a:spLocks noGrp="1"/>
          </p:cNvSpPr>
          <p:nvPr>
            <p:ph type="sldNum" sz="quarter" idx="4"/>
          </p:nvPr>
        </p:nvSpPr>
        <p:spPr>
          <a:xfrm>
            <a:off x="11699045" y="6648630"/>
            <a:ext cx="396960" cy="146283"/>
          </a:xfrm>
        </p:spPr>
        <p:txBody>
          <a:bodyPr/>
          <a:lstStyle/>
          <a:p>
            <a:pPr marL="0" marR="0" lvl="0" indent="0" algn="ctr" defTabSz="609555" rtl="0" eaLnBrk="1" fontAlgn="auto" latinLnBrk="0" hangingPunct="1">
              <a:lnSpc>
                <a:spcPct val="100000"/>
              </a:lnSpc>
              <a:spcBef>
                <a:spcPts val="0"/>
              </a:spcBef>
              <a:spcAft>
                <a:spcPts val="0"/>
              </a:spcAft>
              <a:buClrTx/>
              <a:buSzTx/>
              <a:buFontTx/>
              <a:buNone/>
              <a:tabLst/>
              <a:defRPr/>
            </a:pPr>
            <a:fld id="{C70FABBA-02DF-4A9E-92FC-1792F7C8A55B}" type="slidenum">
              <a:rPr kumimoji="0" lang="fr-FR" sz="8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609555" rtl="0" eaLnBrk="1" fontAlgn="auto" latinLnBrk="0" hangingPunct="1">
                <a:lnSpc>
                  <a:spcPct val="100000"/>
                </a:lnSpc>
                <a:spcBef>
                  <a:spcPts val="0"/>
                </a:spcBef>
                <a:spcAft>
                  <a:spcPts val="0"/>
                </a:spcAft>
                <a:buClrTx/>
                <a:buSzTx/>
                <a:buFontTx/>
                <a:buNone/>
                <a:tabLst/>
                <a:defRPr/>
              </a:pPr>
              <a:t>7</a:t>
            </a:fld>
            <a:endParaRPr kumimoji="0" lang="fr-FR" sz="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p:cNvSpPr txBox="1"/>
          <p:nvPr/>
        </p:nvSpPr>
        <p:spPr>
          <a:xfrm>
            <a:off x="470641" y="1902401"/>
            <a:ext cx="5734964" cy="3308598"/>
          </a:xfrm>
          <a:prstGeom prst="rect">
            <a:avLst/>
          </a:prstGeom>
        </p:spPr>
        <p:txBody>
          <a:bodyPr wrap="square">
            <a:spAutoFit/>
          </a:bodyPr>
          <a:lstStyle>
            <a:defPPr>
              <a:defRPr lang="fr-FR"/>
            </a:defPPr>
            <a:lvl1pPr marR="0" lvl="0" algn="ctr">
              <a:lnSpc>
                <a:spcPct val="90000"/>
              </a:lnSpc>
              <a:defRPr sz="1000" b="1" cap="all">
                <a:solidFill>
                  <a:schemeClr val="accent6">
                    <a:lumMod val="75000"/>
                  </a:schemeClr>
                </a:solidFill>
                <a:latin typeface="Arial" pitchFamily="34" charset="0"/>
                <a:ea typeface="ＭＳ Ｐゴシック"/>
              </a:defRPr>
            </a:lvl1pPr>
            <a:lvl2pPr marL="285750" lvl="1" indent="-285750" eaLnBrk="0" fontAlgn="base" hangingPunct="0">
              <a:spcBef>
                <a:spcPts val="1200"/>
              </a:spcBef>
              <a:spcAft>
                <a:spcPct val="0"/>
              </a:spcAft>
              <a:buClr>
                <a:srgbClr val="009B5F"/>
              </a:buClr>
              <a:buSzPct val="100000"/>
              <a:buFont typeface="Arial" panose="020B0604020202020204" pitchFamily="34" charset="0"/>
              <a:buChar char="•"/>
              <a:tabLst>
                <a:tab pos="7561263" algn="r"/>
              </a:tabLst>
              <a:defRPr sz="1050">
                <a:solidFill>
                  <a:srgbClr val="67838B"/>
                </a:solidFill>
                <a:cs typeface="Arial" panose="020B0604020202020204" pitchFamily="34" charset="0"/>
              </a:defRPr>
            </a:lvl2pPr>
          </a:lstStyle>
          <a:p>
            <a:pPr lvl="1" algn="just">
              <a:defRPr/>
            </a:pPr>
            <a:r>
              <a:rPr lang="en-US" sz="1400" dirty="0">
                <a:solidFill>
                  <a:schemeClr val="bg2">
                    <a:lumMod val="25000"/>
                  </a:schemeClr>
                </a:solidFill>
              </a:rPr>
              <a:t>Around 500,000</a:t>
            </a:r>
            <a:r>
              <a:rPr lang="en-US" sz="1400" dirty="0">
                <a:solidFill>
                  <a:schemeClr val="bg2">
                    <a:lumMod val="25000"/>
                  </a:schemeClr>
                </a:solidFill>
                <a:cs typeface="+mn-cs"/>
              </a:rPr>
              <a:t> customers are served through 85 branches located in the main cities across the country. </a:t>
            </a:r>
          </a:p>
          <a:p>
            <a:pPr lvl="1" algn="just">
              <a:defRPr/>
            </a:pPr>
            <a:r>
              <a:rPr lang="en-US" sz="1400" dirty="0">
                <a:solidFill>
                  <a:schemeClr val="bg2">
                    <a:lumMod val="25000"/>
                  </a:schemeClr>
                </a:solidFill>
              </a:rPr>
              <a:t>Offering a wide range of value-added products, services as well as digital solutions designed to meet the evolving needs of a diversified clientele. </a:t>
            </a:r>
          </a:p>
          <a:p>
            <a:pPr lvl="1" algn="just">
              <a:defRPr/>
            </a:pPr>
            <a:r>
              <a:rPr lang="en-US" sz="1400" dirty="0">
                <a:solidFill>
                  <a:schemeClr val="bg2">
                    <a:lumMod val="25000"/>
                  </a:schemeClr>
                </a:solidFill>
              </a:rPr>
              <a:t>Crédit Agricole Private Banking provides wealth management services cater for sophisticated private investors.</a:t>
            </a:r>
          </a:p>
          <a:p>
            <a:pPr lvl="1" algn="just">
              <a:defRPr/>
            </a:pPr>
            <a:r>
              <a:rPr lang="en-US" sz="1400" dirty="0">
                <a:solidFill>
                  <a:schemeClr val="bg2">
                    <a:lumMod val="25000"/>
                  </a:schemeClr>
                </a:solidFill>
                <a:cs typeface="+mn-cs"/>
              </a:rPr>
              <a:t>Integrated digital services through “</a:t>
            </a:r>
            <a:r>
              <a:rPr lang="en-US" sz="1400" dirty="0" err="1">
                <a:solidFill>
                  <a:schemeClr val="bg2">
                    <a:lumMod val="25000"/>
                  </a:schemeClr>
                </a:solidFill>
                <a:cs typeface="+mn-cs"/>
              </a:rPr>
              <a:t>banki</a:t>
            </a:r>
            <a:r>
              <a:rPr lang="en-US" sz="1400" dirty="0">
                <a:solidFill>
                  <a:schemeClr val="bg2">
                    <a:lumMod val="25000"/>
                  </a:schemeClr>
                </a:solidFill>
                <a:cs typeface="+mn-cs"/>
              </a:rPr>
              <a:t>” platform comprising mobile application, online and phone banking in addition to a network of </a:t>
            </a:r>
            <a:r>
              <a:rPr lang="en-US" sz="1400" b="1" dirty="0">
                <a:solidFill>
                  <a:schemeClr val="bg2">
                    <a:lumMod val="25000"/>
                  </a:schemeClr>
                </a:solidFill>
              </a:rPr>
              <a:t>817</a:t>
            </a:r>
            <a:r>
              <a:rPr lang="en-US" sz="1400" dirty="0">
                <a:solidFill>
                  <a:schemeClr val="bg2">
                    <a:lumMod val="25000"/>
                  </a:schemeClr>
                </a:solidFill>
                <a:cs typeface="+mn-cs"/>
              </a:rPr>
              <a:t> ATMs, conveniently located across Egypt.</a:t>
            </a:r>
          </a:p>
          <a:p>
            <a:pPr lvl="1" algn="just">
              <a:defRPr/>
            </a:pPr>
            <a:r>
              <a:rPr lang="en-US" sz="1400" dirty="0">
                <a:solidFill>
                  <a:schemeClr val="bg2">
                    <a:lumMod val="25000"/>
                  </a:schemeClr>
                </a:solidFill>
                <a:cs typeface="+mn-cs"/>
              </a:rPr>
              <a:t>Ensuring customer satisfaction through relationship excellence and Customer centric approach</a:t>
            </a:r>
            <a:r>
              <a:rPr lang="en-US" sz="1500" dirty="0">
                <a:solidFill>
                  <a:schemeClr val="bg2">
                    <a:lumMod val="25000"/>
                  </a:schemeClr>
                </a:solidFill>
                <a:cs typeface="+mn-cs"/>
              </a:rPr>
              <a:t>.</a:t>
            </a:r>
          </a:p>
        </p:txBody>
      </p:sp>
      <p:sp>
        <p:nvSpPr>
          <p:cNvPr id="29" name="Zone de texte 2"/>
          <p:cNvSpPr txBox="1">
            <a:spLocks noChangeArrowheads="1"/>
          </p:cNvSpPr>
          <p:nvPr/>
        </p:nvSpPr>
        <p:spPr bwMode="auto">
          <a:xfrm>
            <a:off x="4824090" y="6373483"/>
            <a:ext cx="6684498" cy="345287"/>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08080"/>
                </a:solidFill>
                <a:effectLst/>
                <a:uLnTx/>
                <a:uFillTx/>
                <a:latin typeface="Arial Narrow"/>
                <a:ea typeface="SimSun"/>
                <a:cs typeface="Arial"/>
              </a:rPr>
              <a:t>This document is at the recipient attention only. Any duplication or diffusion is strictly forbidden.</a:t>
            </a:r>
            <a:endParaRPr kumimoji="0" lang="fr-FR" sz="1200" b="0" i="0" u="none" strike="noStrike" kern="1200" cap="none" spc="0" normalizeH="0" baseline="0" noProof="0" dirty="0">
              <a:ln>
                <a:noFill/>
              </a:ln>
              <a:solidFill>
                <a:prstClr val="black"/>
              </a:solidFill>
              <a:effectLst/>
              <a:uLnTx/>
              <a:uFillTx/>
              <a:latin typeface="Times New Roman"/>
              <a:ea typeface="SimSun"/>
              <a:cs typeface="+mn-cs"/>
            </a:endParaRPr>
          </a:p>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900" b="0" i="0" u="none" strike="noStrike" kern="1200" cap="none" spc="0" normalizeH="0" baseline="0" noProof="0" dirty="0">
                <a:ln>
                  <a:noFill/>
                </a:ln>
                <a:solidFill>
                  <a:srgbClr val="808080"/>
                </a:solidFill>
                <a:effectLst/>
                <a:uLnTx/>
                <a:uFillTx/>
                <a:latin typeface="Arial Narrow"/>
                <a:ea typeface="Calibri"/>
                <a:cs typeface="Arial"/>
              </a:rPr>
              <a:t> </a:t>
            </a:r>
            <a:endParaRPr kumimoji="0" lang="fr-FR" sz="1100" b="0" i="0" u="none" strike="noStrike" kern="1200" cap="none" spc="0" normalizeH="0" baseline="0" noProof="0" dirty="0">
              <a:ln>
                <a:noFill/>
              </a:ln>
              <a:solidFill>
                <a:prstClr val="black"/>
              </a:solidFill>
              <a:effectLst/>
              <a:uLnTx/>
              <a:uFillTx/>
              <a:latin typeface="Arial Narrow"/>
              <a:ea typeface="Calibri"/>
              <a:cs typeface="Arial"/>
            </a:endParaRPr>
          </a:p>
        </p:txBody>
      </p:sp>
      <p:grpSp>
        <p:nvGrpSpPr>
          <p:cNvPr id="5" name="Group 4"/>
          <p:cNvGrpSpPr/>
          <p:nvPr/>
        </p:nvGrpSpPr>
        <p:grpSpPr>
          <a:xfrm>
            <a:off x="8141397" y="551641"/>
            <a:ext cx="2395853" cy="2356081"/>
            <a:chOff x="7719079" y="219725"/>
            <a:chExt cx="3020333" cy="2970195"/>
          </a:xfrm>
        </p:grpSpPr>
        <p:pic>
          <p:nvPicPr>
            <p:cNvPr id="17" name="Picture 16"/>
            <p:cNvPicPr>
              <a:picLocks noChangeAspect="1"/>
            </p:cNvPicPr>
            <p:nvPr/>
          </p:nvPicPr>
          <p:blipFill>
            <a:blip r:embed="rId3"/>
            <a:stretch>
              <a:fillRect/>
            </a:stretch>
          </p:blipFill>
          <p:spPr>
            <a:xfrm>
              <a:off x="7750522" y="219725"/>
              <a:ext cx="2988890" cy="2970195"/>
            </a:xfrm>
            <a:prstGeom prst="rect">
              <a:avLst/>
            </a:prstGeom>
          </p:spPr>
        </p:pic>
        <p:sp>
          <p:nvSpPr>
            <p:cNvPr id="16" name="Rectangle 15"/>
            <p:cNvSpPr/>
            <p:nvPr/>
          </p:nvSpPr>
          <p:spPr>
            <a:xfrm>
              <a:off x="7719079" y="1717759"/>
              <a:ext cx="2118063" cy="1280396"/>
            </a:xfrm>
            <a:prstGeom prst="rect">
              <a:avLst/>
            </a:prstGeom>
            <a:noFill/>
          </p:spPr>
          <p:txBody>
            <a:bodyPr wrap="square">
              <a:spAutoFit/>
            </a:bodyPr>
            <a:lstStyle/>
            <a:p>
              <a:pPr marL="90168" algn="ctr" defTabSz="914377"/>
              <a:r>
                <a:rPr lang="fr-FR" sz="4000" b="1" dirty="0">
                  <a:solidFill>
                    <a:srgbClr val="FFFFFF"/>
                  </a:solidFill>
                  <a:latin typeface="+mj-lt"/>
                </a:rPr>
                <a:t>85</a:t>
              </a:r>
              <a:r>
                <a:rPr lang="fr-FR" sz="2800" b="1" dirty="0">
                  <a:solidFill>
                    <a:srgbClr val="FFFFFF"/>
                  </a:solidFill>
                  <a:latin typeface="+mj-lt"/>
                </a:rPr>
                <a:t> </a:t>
              </a:r>
            </a:p>
            <a:p>
              <a:pPr marL="90168" algn="ctr" defTabSz="914377"/>
              <a:r>
                <a:rPr lang="fr-FR" sz="2000" b="1" dirty="0">
                  <a:solidFill>
                    <a:srgbClr val="FFFFFF"/>
                  </a:solidFill>
                  <a:latin typeface="+mj-lt"/>
                </a:rPr>
                <a:t>branches</a:t>
              </a:r>
            </a:p>
          </p:txBody>
        </p:sp>
      </p:grpSp>
    </p:spTree>
    <p:extLst>
      <p:ext uri="{BB962C8B-B14F-4D97-AF65-F5344CB8AC3E}">
        <p14:creationId xmlns:p14="http://schemas.microsoft.com/office/powerpoint/2010/main" val="3913848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E120A-B042-4463-A2BB-E62CFEBAE4C2}"/>
              </a:ext>
            </a:extLst>
          </p:cNvPr>
          <p:cNvSpPr>
            <a:spLocks noGrp="1"/>
          </p:cNvSpPr>
          <p:nvPr>
            <p:ph type="title"/>
          </p:nvPr>
        </p:nvSpPr>
        <p:spPr>
          <a:xfrm>
            <a:off x="680995" y="263632"/>
            <a:ext cx="10652355" cy="861774"/>
          </a:xfrm>
        </p:spPr>
        <p:txBody>
          <a:bodyPr/>
          <a:lstStyle/>
          <a:p>
            <a:r>
              <a:rPr lang="en-US" dirty="0">
                <a:latin typeface="CREDIT AGRICOLE GROUP"/>
              </a:rPr>
              <a:t>CRÉDIT AGRICOLE EGYPT</a:t>
            </a:r>
            <a:br>
              <a:rPr lang="en-US" dirty="0"/>
            </a:br>
            <a:r>
              <a:rPr lang="en-US" sz="2000" dirty="0">
                <a:solidFill>
                  <a:srgbClr val="67838B"/>
                </a:solidFill>
              </a:rPr>
              <a:t>Financial Information </a:t>
            </a:r>
            <a:r>
              <a:rPr lang="en-US" sz="1200" b="1" dirty="0">
                <a:solidFill>
                  <a:srgbClr val="67838B"/>
                </a:solidFill>
              </a:rPr>
              <a:t>(figures are presented in Million EGP)</a:t>
            </a:r>
          </a:p>
        </p:txBody>
      </p:sp>
      <p:sp>
        <p:nvSpPr>
          <p:cNvPr id="9" name="Slide Number Placeholder 8">
            <a:extLst>
              <a:ext uri="{FF2B5EF4-FFF2-40B4-BE49-F238E27FC236}">
                <a16:creationId xmlns:a16="http://schemas.microsoft.com/office/drawing/2014/main" id="{69E42CA0-0DAF-4FDC-8600-42750277173E}"/>
              </a:ext>
            </a:extLst>
          </p:cNvPr>
          <p:cNvSpPr>
            <a:spLocks noGrp="1"/>
          </p:cNvSpPr>
          <p:nvPr>
            <p:ph type="sldNum" sz="quarter" idx="4"/>
          </p:nvPr>
        </p:nvSpPr>
        <p:spPr/>
        <p:txBody>
          <a:bodyPr/>
          <a:lstStyle/>
          <a:p>
            <a:pPr marL="0" marR="0" lvl="0" indent="0" algn="ctr" defTabSz="609555" rtl="0" eaLnBrk="1" fontAlgn="auto" latinLnBrk="0" hangingPunct="1">
              <a:lnSpc>
                <a:spcPct val="100000"/>
              </a:lnSpc>
              <a:spcBef>
                <a:spcPts val="0"/>
              </a:spcBef>
              <a:spcAft>
                <a:spcPts val="0"/>
              </a:spcAft>
              <a:buClrTx/>
              <a:buSzTx/>
              <a:buFontTx/>
              <a:buNone/>
              <a:tabLst/>
              <a:defRPr/>
            </a:pPr>
            <a:fld id="{C70FABBA-02DF-4A9E-92FC-1792F7C8A55B}" type="slidenum">
              <a:rPr kumimoji="0" lang="en-US" sz="8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609555"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2644322381"/>
              </p:ext>
            </p:extLst>
          </p:nvPr>
        </p:nvGraphicFramePr>
        <p:xfrm>
          <a:off x="811502" y="1673811"/>
          <a:ext cx="3872250" cy="2798475"/>
        </p:xfrm>
        <a:graphic>
          <a:graphicData uri="http://schemas.openxmlformats.org/drawingml/2006/table">
            <a:tbl>
              <a:tblPr firstRow="1" firstCol="1" bandRow="1">
                <a:tableStyleId>{00A15C55-8517-42AA-B614-E9B94910E393}</a:tableStyleId>
              </a:tblPr>
              <a:tblGrid>
                <a:gridCol w="1923609">
                  <a:extLst>
                    <a:ext uri="{9D8B030D-6E8A-4147-A177-3AD203B41FA5}">
                      <a16:colId xmlns:a16="http://schemas.microsoft.com/office/drawing/2014/main" val="4218409588"/>
                    </a:ext>
                  </a:extLst>
                </a:gridCol>
                <a:gridCol w="1948641">
                  <a:extLst>
                    <a:ext uri="{9D8B030D-6E8A-4147-A177-3AD203B41FA5}">
                      <a16:colId xmlns:a16="http://schemas.microsoft.com/office/drawing/2014/main" val="263617174"/>
                    </a:ext>
                  </a:extLst>
                </a:gridCol>
              </a:tblGrid>
              <a:tr h="926514">
                <a:tc>
                  <a:txBody>
                    <a:bodyPr/>
                    <a:lstStyle/>
                    <a:p>
                      <a:pPr marL="0" marR="0" algn="ctr">
                        <a:spcBef>
                          <a:spcPts val="0"/>
                        </a:spcBef>
                        <a:spcAft>
                          <a:spcPts val="0"/>
                        </a:spcAft>
                      </a:pPr>
                      <a:endParaRPr lang="en-US" sz="1600" b="1" kern="1200" dirty="0">
                        <a:solidFill>
                          <a:srgbClr val="008795"/>
                        </a:solidFill>
                        <a:effectLst/>
                        <a:latin typeface="+mn-lt"/>
                        <a:ea typeface="+mn-ea"/>
                        <a:cs typeface="+mn-cs"/>
                      </a:endParaRPr>
                    </a:p>
                  </a:txBody>
                  <a:tcPr marL="68580" marR="68580" marT="0" marB="0" anchor="ctr">
                    <a:solidFill>
                      <a:schemeClr val="bg1"/>
                    </a:solidFill>
                  </a:tcPr>
                </a:tc>
                <a:tc>
                  <a:txBody>
                    <a:bodyPr/>
                    <a:lstStyle/>
                    <a:p>
                      <a:pPr marL="0" marR="0" algn="ctr" defTabSz="914332" rtl="0" eaLnBrk="1" latinLnBrk="0" hangingPunct="1">
                        <a:spcBef>
                          <a:spcPts val="0"/>
                        </a:spcBef>
                        <a:spcAft>
                          <a:spcPts val="0"/>
                        </a:spcAft>
                      </a:pPr>
                      <a:r>
                        <a:rPr lang="en-GB" sz="1600" b="1" kern="1200" dirty="0">
                          <a:solidFill>
                            <a:srgbClr val="008795"/>
                          </a:solidFill>
                          <a:effectLst/>
                          <a:latin typeface="Calibri" panose="020F0502020204030204" pitchFamily="34" charset="0"/>
                          <a:ea typeface="Calibri" panose="020F0502020204030204" pitchFamily="34" charset="0"/>
                          <a:cs typeface="Calibri" panose="020F0502020204030204" pitchFamily="34" charset="0"/>
                        </a:rPr>
                        <a:t>December 2021</a:t>
                      </a:r>
                      <a:endParaRPr lang="en-US" sz="1600" b="1" kern="1200" dirty="0">
                        <a:solidFill>
                          <a:srgbClr val="008795"/>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9525"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0812067"/>
                  </a:ext>
                </a:extLst>
              </a:tr>
              <a:tr h="615249">
                <a:tc>
                  <a:txBody>
                    <a:bodyPr/>
                    <a:lstStyle/>
                    <a:p>
                      <a:pPr marL="0" marR="0" algn="l">
                        <a:spcBef>
                          <a:spcPts val="0"/>
                        </a:spcBef>
                        <a:spcAft>
                          <a:spcPts val="0"/>
                        </a:spcAft>
                      </a:pPr>
                      <a:r>
                        <a:rPr lang="fr-FR" sz="1400" dirty="0">
                          <a:effectLst/>
                        </a:rPr>
                        <a:t>Revenues</a:t>
                      </a:r>
                      <a:endParaRPr lang="en-US" sz="14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rgbClr val="008795"/>
                    </a:solidFill>
                  </a:tcPr>
                </a:tc>
                <a:tc>
                  <a:txBody>
                    <a:bodyPr/>
                    <a:lstStyle/>
                    <a:p>
                      <a:pPr marL="0" marR="0" algn="ctr">
                        <a:spcBef>
                          <a:spcPts val="0"/>
                        </a:spcBef>
                        <a:spcAft>
                          <a:spcPts val="0"/>
                        </a:spcAft>
                      </a:pPr>
                      <a:r>
                        <a:rPr lang="en-GB" sz="1600" b="1" dirty="0">
                          <a:solidFill>
                            <a:schemeClr val="tx1">
                              <a:lumMod val="95000"/>
                              <a:lumOff val="5000"/>
                            </a:schemeClr>
                          </a:solidFill>
                          <a:effectLst/>
                          <a:latin typeface="Calibri" panose="020F0502020204030204" pitchFamily="34" charset="0"/>
                          <a:ea typeface="Calibri" panose="020F0502020204030204" pitchFamily="34" charset="0"/>
                        </a:rPr>
                        <a:t>3.87</a:t>
                      </a:r>
                      <a:endParaRPr lang="en-US" sz="2000" dirty="0">
                        <a:solidFill>
                          <a:schemeClr val="tx1">
                            <a:lumMod val="95000"/>
                            <a:lumOff val="5000"/>
                          </a:schemeClr>
                        </a:solidFill>
                        <a:effectLst/>
                        <a:latin typeface="Calibri" panose="020F0502020204030204" pitchFamily="34" charset="0"/>
                        <a:ea typeface="Calibri" panose="020F0502020204030204"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60571711"/>
                  </a:ext>
                </a:extLst>
              </a:tr>
              <a:tr h="411180">
                <a:tc>
                  <a:txBody>
                    <a:bodyPr/>
                    <a:lstStyle/>
                    <a:p>
                      <a:pPr marL="0" marR="0" algn="l">
                        <a:spcBef>
                          <a:spcPts val="0"/>
                        </a:spcBef>
                        <a:spcAft>
                          <a:spcPts val="0"/>
                        </a:spcAft>
                      </a:pPr>
                      <a:r>
                        <a:rPr lang="en-GB" sz="1400" dirty="0">
                          <a:effectLst/>
                        </a:rPr>
                        <a:t>Net Income</a:t>
                      </a:r>
                      <a:endParaRPr lang="en-US" sz="14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rgbClr val="009257"/>
                    </a:solidFill>
                  </a:tcPr>
                </a:tc>
                <a:tc>
                  <a:txBody>
                    <a:bodyPr/>
                    <a:lstStyle/>
                    <a:p>
                      <a:pPr marL="0" marR="0" algn="ctr">
                        <a:spcBef>
                          <a:spcPts val="0"/>
                        </a:spcBef>
                        <a:spcAft>
                          <a:spcPts val="0"/>
                        </a:spcAft>
                      </a:pPr>
                      <a:r>
                        <a:rPr lang="en-GB" sz="1600" b="1" dirty="0">
                          <a:solidFill>
                            <a:schemeClr val="tx1">
                              <a:lumMod val="95000"/>
                              <a:lumOff val="5000"/>
                            </a:schemeClr>
                          </a:solidFill>
                          <a:effectLst/>
                          <a:latin typeface="Calibri" panose="020F0502020204030204" pitchFamily="34" charset="0"/>
                          <a:ea typeface="Calibri" panose="020F0502020204030204" pitchFamily="34" charset="0"/>
                        </a:rPr>
                        <a:t>1.59</a:t>
                      </a:r>
                      <a:endParaRPr lang="en-US" sz="2000" dirty="0">
                        <a:solidFill>
                          <a:schemeClr val="tx1">
                            <a:lumMod val="95000"/>
                            <a:lumOff val="5000"/>
                          </a:schemeClr>
                        </a:solidFill>
                        <a:effectLst/>
                        <a:latin typeface="Calibri" panose="020F0502020204030204" pitchFamily="34" charset="0"/>
                        <a:ea typeface="Calibri" panose="020F0502020204030204"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69455696"/>
                  </a:ext>
                </a:extLst>
              </a:tr>
              <a:tr h="434352">
                <a:tc>
                  <a:txBody>
                    <a:bodyPr/>
                    <a:lstStyle/>
                    <a:p>
                      <a:pPr marL="0" marR="0" algn="l">
                        <a:spcBef>
                          <a:spcPts val="0"/>
                        </a:spcBef>
                        <a:spcAft>
                          <a:spcPts val="0"/>
                        </a:spcAft>
                      </a:pPr>
                      <a:r>
                        <a:rPr lang="fr-FR" sz="1400" dirty="0">
                          <a:effectLst/>
                        </a:rPr>
                        <a:t>Capital Adequacy Ratio</a:t>
                      </a:r>
                      <a:endParaRPr lang="en-US" sz="1400" dirty="0">
                        <a:effectLst/>
                        <a:latin typeface="Calibri" panose="020F0502020204030204" pitchFamily="34" charset="0"/>
                        <a:ea typeface="Calibri" panose="020F0502020204030204" pitchFamily="34" charset="0"/>
                      </a:endParaRPr>
                    </a:p>
                  </a:txBody>
                  <a:tcPr marL="68580" marR="68580" marT="0" marB="0" anchor="ctr">
                    <a:lnR w="12700" cap="flat" cmpd="sng" algn="ctr">
                      <a:solidFill>
                        <a:schemeClr val="tx1"/>
                      </a:solidFill>
                      <a:prstDash val="solid"/>
                      <a:round/>
                      <a:headEnd type="none" w="med" len="med"/>
                      <a:tailEnd type="none" w="med" len="med"/>
                    </a:lnR>
                    <a:solidFill>
                      <a:srgbClr val="9AC01C"/>
                    </a:solidFill>
                  </a:tcPr>
                </a:tc>
                <a:tc>
                  <a:txBody>
                    <a:bodyPr/>
                    <a:lstStyle/>
                    <a:p>
                      <a:pPr marL="0" marR="0" algn="ctr">
                        <a:spcBef>
                          <a:spcPts val="0"/>
                        </a:spcBef>
                        <a:spcAft>
                          <a:spcPts val="0"/>
                        </a:spcAft>
                      </a:pPr>
                      <a:r>
                        <a:rPr lang="en-GB" sz="1600" b="1" dirty="0">
                          <a:solidFill>
                            <a:schemeClr val="tx1">
                              <a:lumMod val="95000"/>
                              <a:lumOff val="5000"/>
                            </a:schemeClr>
                          </a:solidFill>
                          <a:effectLst/>
                          <a:latin typeface="Calibri" panose="020F0502020204030204" pitchFamily="34" charset="0"/>
                          <a:ea typeface="Calibri" panose="020F0502020204030204" pitchFamily="34" charset="0"/>
                        </a:rPr>
                        <a:t>20.87%</a:t>
                      </a:r>
                      <a:endParaRPr lang="en-US" sz="2000" dirty="0">
                        <a:solidFill>
                          <a:schemeClr val="tx1">
                            <a:lumMod val="95000"/>
                            <a:lumOff val="5000"/>
                          </a:schemeClr>
                        </a:solidFill>
                        <a:effectLst/>
                        <a:latin typeface="Calibri" panose="020F0502020204030204" pitchFamily="34" charset="0"/>
                        <a:ea typeface="Calibri" panose="020F0502020204030204"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51368868"/>
                  </a:ext>
                </a:extLst>
              </a:tr>
              <a:tr h="411180">
                <a:tc>
                  <a:txBody>
                    <a:bodyPr/>
                    <a:lstStyle/>
                    <a:p>
                      <a:pPr marL="0" marR="0" algn="l">
                        <a:spcBef>
                          <a:spcPts val="0"/>
                        </a:spcBef>
                        <a:spcAft>
                          <a:spcPts val="0"/>
                        </a:spcAft>
                      </a:pPr>
                      <a:r>
                        <a:rPr lang="en-GB" sz="1400" b="1" kern="1200" dirty="0">
                          <a:solidFill>
                            <a:schemeClr val="lt1"/>
                          </a:solidFill>
                          <a:effectLst/>
                          <a:latin typeface="+mn-lt"/>
                          <a:ea typeface="+mn-ea"/>
                          <a:cs typeface="+mn-cs"/>
                        </a:rPr>
                        <a:t>Tier 1 Capital</a:t>
                      </a:r>
                      <a:endParaRPr lang="en-US" sz="1400" b="1" kern="1200" dirty="0">
                        <a:solidFill>
                          <a:schemeClr val="lt1"/>
                        </a:solidFill>
                        <a:effectLst/>
                        <a:latin typeface="+mn-lt"/>
                        <a:ea typeface="+mn-ea"/>
                        <a:cs typeface="+mn-cs"/>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GB" sz="1600" b="1" dirty="0">
                          <a:solidFill>
                            <a:schemeClr val="tx1">
                              <a:lumMod val="95000"/>
                              <a:lumOff val="5000"/>
                            </a:schemeClr>
                          </a:solidFill>
                          <a:effectLst/>
                          <a:latin typeface="Calibri" panose="020F0502020204030204" pitchFamily="34" charset="0"/>
                          <a:ea typeface="Calibri" panose="020F0502020204030204" pitchFamily="34" charset="0"/>
                        </a:rPr>
                        <a:t> 7.51</a:t>
                      </a:r>
                      <a:endParaRPr lang="en-US" sz="2000" dirty="0">
                        <a:solidFill>
                          <a:schemeClr val="tx1">
                            <a:lumMod val="95000"/>
                            <a:lumOff val="5000"/>
                          </a:schemeClr>
                        </a:solidFill>
                        <a:effectLst/>
                        <a:latin typeface="Calibri" panose="020F0502020204030204" pitchFamily="34" charset="0"/>
                        <a:ea typeface="Calibri" panose="020F0502020204030204" pitchFamily="34" charset="0"/>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7722394"/>
                  </a:ext>
                </a:extLst>
              </a:tr>
            </a:tbl>
          </a:graphicData>
        </a:graphic>
      </p:graphicFrame>
      <p:sp>
        <p:nvSpPr>
          <p:cNvPr id="7" name="Zone de texte 2"/>
          <p:cNvSpPr txBox="1">
            <a:spLocks noChangeArrowheads="1"/>
          </p:cNvSpPr>
          <p:nvPr/>
        </p:nvSpPr>
        <p:spPr bwMode="auto">
          <a:xfrm>
            <a:off x="5003543" y="6301910"/>
            <a:ext cx="6684498" cy="467051"/>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08080"/>
                </a:solidFill>
                <a:effectLst/>
                <a:uLnTx/>
                <a:uFillTx/>
                <a:latin typeface="Arial Narrow"/>
                <a:ea typeface="SimSun"/>
                <a:cs typeface="Arial"/>
              </a:rPr>
              <a:t>STRICTLY CONFIDENTIAL</a:t>
            </a:r>
            <a:endParaRPr kumimoji="0" lang="fr-FR" sz="1200" b="0" i="0" u="none" strike="noStrike" kern="1200" cap="none" spc="0" normalizeH="0" baseline="0" noProof="0" dirty="0">
              <a:ln>
                <a:noFill/>
              </a:ln>
              <a:solidFill>
                <a:prstClr val="black"/>
              </a:solidFill>
              <a:effectLst/>
              <a:uLnTx/>
              <a:uFillTx/>
              <a:latin typeface="Times New Roman"/>
              <a:ea typeface="SimSun"/>
              <a:cs typeface="+mn-cs"/>
            </a:endParaRPr>
          </a:p>
          <a:p>
            <a:pPr marL="0" marR="0" lvl="0" indent="0" algn="r" defTabSz="914400" rtl="0" eaLnBrk="1" fontAlgn="base"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808080"/>
                </a:solidFill>
                <a:effectLst/>
                <a:uLnTx/>
                <a:uFillTx/>
                <a:latin typeface="Arial Narrow"/>
                <a:ea typeface="SimSun"/>
                <a:cs typeface="Arial"/>
              </a:rPr>
              <a:t>This document is at the recipient attention only. Any duplication or diffusion is strictly forbidden.</a:t>
            </a:r>
            <a:endParaRPr kumimoji="0" lang="fr-FR" sz="1200" b="0" i="0" u="none" strike="noStrike" kern="1200" cap="none" spc="0" normalizeH="0" baseline="0" noProof="0" dirty="0">
              <a:ln>
                <a:noFill/>
              </a:ln>
              <a:solidFill>
                <a:prstClr val="black"/>
              </a:solidFill>
              <a:effectLst/>
              <a:uLnTx/>
              <a:uFillTx/>
              <a:latin typeface="Times New Roman"/>
              <a:ea typeface="SimSun"/>
              <a:cs typeface="+mn-cs"/>
            </a:endParaRPr>
          </a:p>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900" b="0" i="0" u="none" strike="noStrike" kern="1200" cap="none" spc="0" normalizeH="0" baseline="0" noProof="0" dirty="0">
                <a:ln>
                  <a:noFill/>
                </a:ln>
                <a:solidFill>
                  <a:srgbClr val="808080"/>
                </a:solidFill>
                <a:effectLst/>
                <a:uLnTx/>
                <a:uFillTx/>
                <a:latin typeface="Arial Narrow"/>
                <a:ea typeface="Calibri"/>
                <a:cs typeface="Arial"/>
              </a:rPr>
              <a:t> </a:t>
            </a:r>
            <a:endParaRPr kumimoji="0" lang="fr-FR" sz="1100" b="0" i="0" u="none" strike="noStrike" kern="1200" cap="none" spc="0" normalizeH="0" baseline="0" noProof="0" dirty="0">
              <a:ln>
                <a:noFill/>
              </a:ln>
              <a:solidFill>
                <a:prstClr val="black"/>
              </a:solidFill>
              <a:effectLst/>
              <a:uLnTx/>
              <a:uFillTx/>
              <a:latin typeface="Arial Narrow"/>
              <a:ea typeface="Calibri"/>
              <a:cs typeface="Arial"/>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67405" y="1432751"/>
            <a:ext cx="324595" cy="436562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610535095"/>
              </p:ext>
            </p:extLst>
          </p:nvPr>
        </p:nvGraphicFramePr>
        <p:xfrm>
          <a:off x="4683752" y="1683387"/>
          <a:ext cx="1658054" cy="2786029"/>
        </p:xfrm>
        <a:graphic>
          <a:graphicData uri="http://schemas.openxmlformats.org/drawingml/2006/table">
            <a:tbl>
              <a:tblPr firstRow="1" firstCol="1" bandRow="1">
                <a:tableStyleId>{00A15C55-8517-42AA-B614-E9B94910E393}</a:tableStyleId>
              </a:tblPr>
              <a:tblGrid>
                <a:gridCol w="1658054">
                  <a:extLst>
                    <a:ext uri="{9D8B030D-6E8A-4147-A177-3AD203B41FA5}">
                      <a16:colId xmlns:a16="http://schemas.microsoft.com/office/drawing/2014/main" val="4215434812"/>
                    </a:ext>
                  </a:extLst>
                </a:gridCol>
              </a:tblGrid>
              <a:tr h="928172">
                <a:tc>
                  <a:txBody>
                    <a:bodyPr/>
                    <a:lstStyle/>
                    <a:p>
                      <a:pPr marL="0" marR="0" algn="ctr">
                        <a:spcBef>
                          <a:spcPts val="0"/>
                        </a:spcBef>
                        <a:spcAft>
                          <a:spcPts val="0"/>
                        </a:spcAft>
                      </a:pPr>
                      <a:r>
                        <a:rPr lang="en-GB" sz="1600" b="1" kern="1200" dirty="0">
                          <a:solidFill>
                            <a:srgbClr val="008795"/>
                          </a:solidFill>
                          <a:effectLst/>
                          <a:latin typeface="Calibri" panose="020F0502020204030204" pitchFamily="34" charset="0"/>
                          <a:ea typeface="Calibri" panose="020F0502020204030204" pitchFamily="34" charset="0"/>
                          <a:cs typeface="Calibri" panose="020F0502020204030204" pitchFamily="34" charset="0"/>
                        </a:rPr>
                        <a:t>December 2022</a:t>
                      </a:r>
                      <a:endParaRPr lang="en-US" sz="1600" b="1" kern="1200" dirty="0">
                        <a:solidFill>
                          <a:srgbClr val="008795"/>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2383300"/>
                  </a:ext>
                </a:extLst>
              </a:tr>
              <a:tr h="618266">
                <a:tc>
                  <a:txBody>
                    <a:bodyPr/>
                    <a:lstStyle/>
                    <a:p>
                      <a:pPr marL="0" marR="0" algn="ctr">
                        <a:spcBef>
                          <a:spcPts val="0"/>
                        </a:spcBef>
                        <a:spcAft>
                          <a:spcPts val="0"/>
                        </a:spcAft>
                      </a:pPr>
                      <a:r>
                        <a:rPr lang="en-GB"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rPr>
                        <a:t>5.07</a:t>
                      </a:r>
                      <a:endParaRPr lang="en-US"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33100639"/>
                  </a:ext>
                </a:extLst>
              </a:tr>
              <a:tr h="413197">
                <a:tc>
                  <a:txBody>
                    <a:bodyPr/>
                    <a:lstStyle/>
                    <a:p>
                      <a:pPr marL="0" marR="0" algn="ctr">
                        <a:spcBef>
                          <a:spcPts val="0"/>
                        </a:spcBef>
                        <a:spcAft>
                          <a:spcPts val="0"/>
                        </a:spcAft>
                      </a:pPr>
                      <a:r>
                        <a:rPr lang="en-GB"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rPr>
                        <a:t>2.41</a:t>
                      </a:r>
                      <a:endParaRPr lang="en-US"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17365185"/>
                  </a:ext>
                </a:extLst>
              </a:tr>
              <a:tr h="413197">
                <a:tc>
                  <a:txBody>
                    <a:bodyPr/>
                    <a:lstStyle/>
                    <a:p>
                      <a:pPr marL="0" marR="0" algn="ctr">
                        <a:spcBef>
                          <a:spcPts val="0"/>
                        </a:spcBef>
                        <a:spcAft>
                          <a:spcPts val="0"/>
                        </a:spcAft>
                      </a:pPr>
                      <a:r>
                        <a:rPr lang="en-GB"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rPr>
                        <a:t>18.69%</a:t>
                      </a:r>
                      <a:endParaRPr lang="en-US"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15250552"/>
                  </a:ext>
                </a:extLst>
              </a:tr>
              <a:tr h="413197">
                <a:tc>
                  <a:txBody>
                    <a:bodyPr/>
                    <a:lstStyle/>
                    <a:p>
                      <a:pPr marL="0" marR="0" algn="ctr">
                        <a:spcBef>
                          <a:spcPts val="0"/>
                        </a:spcBef>
                        <a:spcAft>
                          <a:spcPts val="0"/>
                        </a:spcAft>
                      </a:pPr>
                      <a:r>
                        <a:rPr lang="en-GB"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rPr>
                        <a:t>7.45</a:t>
                      </a:r>
                      <a:endParaRPr lang="en-US"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DEF"/>
                    </a:solidFill>
                  </a:tcPr>
                </a:tc>
                <a:extLst>
                  <a:ext uri="{0D108BD9-81ED-4DB2-BD59-A6C34878D82A}">
                    <a16:rowId xmlns:a16="http://schemas.microsoft.com/office/drawing/2014/main" val="3796893567"/>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80307069"/>
              </p:ext>
            </p:extLst>
          </p:nvPr>
        </p:nvGraphicFramePr>
        <p:xfrm>
          <a:off x="6271708" y="1683387"/>
          <a:ext cx="1653092" cy="2786029"/>
        </p:xfrm>
        <a:graphic>
          <a:graphicData uri="http://schemas.openxmlformats.org/drawingml/2006/table">
            <a:tbl>
              <a:tblPr firstRow="1" firstCol="1" bandRow="1">
                <a:tableStyleId>{00A15C55-8517-42AA-B614-E9B94910E393}</a:tableStyleId>
              </a:tblPr>
              <a:tblGrid>
                <a:gridCol w="1653092">
                  <a:extLst>
                    <a:ext uri="{9D8B030D-6E8A-4147-A177-3AD203B41FA5}">
                      <a16:colId xmlns:a16="http://schemas.microsoft.com/office/drawing/2014/main" val="4215434812"/>
                    </a:ext>
                  </a:extLst>
                </a:gridCol>
              </a:tblGrid>
              <a:tr h="928172">
                <a:tc>
                  <a:txBody>
                    <a:bodyPr/>
                    <a:lstStyle/>
                    <a:p>
                      <a:pPr marL="0" marR="0" algn="ctr" defTabSz="914332" rtl="0" eaLnBrk="1" latinLnBrk="0" hangingPunct="1">
                        <a:spcBef>
                          <a:spcPts val="0"/>
                        </a:spcBef>
                        <a:spcAft>
                          <a:spcPts val="0"/>
                        </a:spcAft>
                      </a:pPr>
                      <a:r>
                        <a:rPr lang="en-GB" sz="1600" b="1" kern="1200" dirty="0">
                          <a:solidFill>
                            <a:srgbClr val="008795"/>
                          </a:solidFill>
                          <a:effectLst/>
                          <a:latin typeface="Calibri" panose="020F0502020204030204" pitchFamily="34" charset="0"/>
                          <a:ea typeface="Calibri" panose="020F0502020204030204" pitchFamily="34" charset="0"/>
                          <a:cs typeface="Calibri" panose="020F0502020204030204" pitchFamily="34" charset="0"/>
                        </a:rPr>
                        <a:t>December 2023</a:t>
                      </a:r>
                      <a:endParaRPr lang="en-US" sz="1600" b="1" kern="1200" dirty="0">
                        <a:solidFill>
                          <a:srgbClr val="008795"/>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2383300"/>
                  </a:ext>
                </a:extLst>
              </a:tr>
              <a:tr h="618266">
                <a:tc>
                  <a:txBody>
                    <a:bodyPr/>
                    <a:lstStyle/>
                    <a:p>
                      <a:pPr marL="0" marR="0" algn="ctr" defTabSz="914332" rtl="0" eaLnBrk="1" latinLnBrk="0" hangingPunct="1">
                        <a:spcBef>
                          <a:spcPts val="0"/>
                        </a:spcBef>
                        <a:spcAft>
                          <a:spcPts val="0"/>
                        </a:spcAft>
                      </a:pPr>
                      <a:r>
                        <a:rPr lang="en-GB"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rPr>
                        <a:t>9.55</a:t>
                      </a:r>
                      <a:endParaRPr lang="en-US"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33100639"/>
                  </a:ext>
                </a:extLst>
              </a:tr>
              <a:tr h="413197">
                <a:tc>
                  <a:txBody>
                    <a:bodyPr/>
                    <a:lstStyle/>
                    <a:p>
                      <a:pPr marL="0" marR="0" algn="ctr" defTabSz="914332" rtl="0" eaLnBrk="1" latinLnBrk="0" hangingPunct="1">
                        <a:spcBef>
                          <a:spcPts val="0"/>
                        </a:spcBef>
                        <a:spcAft>
                          <a:spcPts val="0"/>
                        </a:spcAft>
                      </a:pPr>
                      <a:r>
                        <a:rPr lang="en-GB"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rPr>
                        <a:t>5.14</a:t>
                      </a:r>
                      <a:endParaRPr lang="en-US"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17365185"/>
                  </a:ext>
                </a:extLst>
              </a:tr>
              <a:tr h="413197">
                <a:tc>
                  <a:txBody>
                    <a:bodyPr/>
                    <a:lstStyle/>
                    <a:p>
                      <a:pPr marL="0" marR="0" algn="ctr" defTabSz="914332" rtl="0" eaLnBrk="1" latinLnBrk="0" hangingPunct="1">
                        <a:spcBef>
                          <a:spcPts val="0"/>
                        </a:spcBef>
                        <a:spcAft>
                          <a:spcPts val="0"/>
                        </a:spcAft>
                      </a:pPr>
                      <a:r>
                        <a:rPr lang="en-GB"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rPr>
                        <a:t>18.55%</a:t>
                      </a:r>
                      <a:endParaRPr lang="en-US"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15250552"/>
                  </a:ext>
                </a:extLst>
              </a:tr>
              <a:tr h="413197">
                <a:tc>
                  <a:txBody>
                    <a:bodyPr/>
                    <a:lstStyle/>
                    <a:p>
                      <a:pPr marL="0" marR="0" algn="ctr" defTabSz="914332" rtl="0" eaLnBrk="1" latinLnBrk="0" hangingPunct="1">
                        <a:spcBef>
                          <a:spcPts val="0"/>
                        </a:spcBef>
                        <a:spcAft>
                          <a:spcPts val="0"/>
                        </a:spcAft>
                      </a:pPr>
                      <a:r>
                        <a:rPr lang="ar-SA" sz="1600" b="1" kern="1200" dirty="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9</a:t>
                      </a:r>
                      <a:r>
                        <a:rPr lang="en-GB" sz="1600" b="1" kern="1200" dirty="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a:t>
                      </a:r>
                      <a:r>
                        <a:rPr lang="ar-SA" sz="1600" b="1" kern="1200" dirty="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82</a:t>
                      </a:r>
                      <a:endParaRPr lang="en-US" sz="1600" b="1" kern="1200" dirty="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DEF"/>
                    </a:solidFill>
                  </a:tcPr>
                </a:tc>
                <a:extLst>
                  <a:ext uri="{0D108BD9-81ED-4DB2-BD59-A6C34878D82A}">
                    <a16:rowId xmlns:a16="http://schemas.microsoft.com/office/drawing/2014/main" val="3796893567"/>
                  </a:ext>
                </a:extLst>
              </a:tr>
            </a:tbl>
          </a:graphicData>
        </a:graphic>
      </p:graphicFrame>
      <p:graphicFrame>
        <p:nvGraphicFramePr>
          <p:cNvPr id="3" name="Table 2">
            <a:extLst>
              <a:ext uri="{FF2B5EF4-FFF2-40B4-BE49-F238E27FC236}">
                <a16:creationId xmlns:a16="http://schemas.microsoft.com/office/drawing/2014/main" id="{F7749180-A5F8-467C-BFAD-E2F94BC05EB4}"/>
              </a:ext>
            </a:extLst>
          </p:cNvPr>
          <p:cNvGraphicFramePr>
            <a:graphicFrameLocks noGrp="1"/>
          </p:cNvGraphicFramePr>
          <p:nvPr>
            <p:extLst>
              <p:ext uri="{D42A27DB-BD31-4B8C-83A1-F6EECF244321}">
                <p14:modId xmlns:p14="http://schemas.microsoft.com/office/powerpoint/2010/main" val="2038274419"/>
              </p:ext>
            </p:extLst>
          </p:nvPr>
        </p:nvGraphicFramePr>
        <p:xfrm>
          <a:off x="7928499" y="1788162"/>
          <a:ext cx="1584257" cy="2681253"/>
        </p:xfrm>
        <a:graphic>
          <a:graphicData uri="http://schemas.openxmlformats.org/drawingml/2006/table">
            <a:tbl>
              <a:tblPr firstRow="1" firstCol="1" bandRow="1">
                <a:tableStyleId>{00A15C55-8517-42AA-B614-E9B94910E393}</a:tableStyleId>
              </a:tblPr>
              <a:tblGrid>
                <a:gridCol w="1584257">
                  <a:extLst>
                    <a:ext uri="{9D8B030D-6E8A-4147-A177-3AD203B41FA5}">
                      <a16:colId xmlns:a16="http://schemas.microsoft.com/office/drawing/2014/main" val="500912248"/>
                    </a:ext>
                  </a:extLst>
                </a:gridCol>
              </a:tblGrid>
              <a:tr h="793113">
                <a:tc>
                  <a:txBody>
                    <a:bodyPr/>
                    <a:lstStyle/>
                    <a:p>
                      <a:pPr marL="0" marR="0" algn="ctr" defTabSz="914332" rtl="0" eaLnBrk="1" latinLnBrk="0" hangingPunct="1">
                        <a:spcBef>
                          <a:spcPts val="0"/>
                        </a:spcBef>
                        <a:spcAft>
                          <a:spcPts val="0"/>
                        </a:spcAft>
                      </a:pPr>
                      <a:r>
                        <a:rPr lang="en-GB" sz="1600" b="1" kern="1200" dirty="0">
                          <a:solidFill>
                            <a:srgbClr val="008795"/>
                          </a:solidFill>
                          <a:effectLst/>
                          <a:latin typeface="Calibri" panose="020F0502020204030204" pitchFamily="34" charset="0"/>
                          <a:ea typeface="Calibri" panose="020F0502020204030204" pitchFamily="34" charset="0"/>
                          <a:cs typeface="Calibri" panose="020F0502020204030204" pitchFamily="34" charset="0"/>
                        </a:rPr>
                        <a:t>December 2024</a:t>
                      </a:r>
                      <a:endParaRPr lang="en-US" sz="1600" b="1" kern="1200" dirty="0">
                        <a:solidFill>
                          <a:srgbClr val="008795"/>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3899471"/>
                  </a:ext>
                </a:extLst>
              </a:tr>
              <a:tr h="676275">
                <a:tc>
                  <a:txBody>
                    <a:bodyPr/>
                    <a:lstStyle/>
                    <a:p>
                      <a:pPr marL="0" marR="0" algn="ctr" defTabSz="914332" rtl="0" eaLnBrk="1" latinLnBrk="0" hangingPunct="1">
                        <a:spcBef>
                          <a:spcPts val="0"/>
                        </a:spcBef>
                        <a:spcAft>
                          <a:spcPts val="0"/>
                        </a:spcAft>
                      </a:pPr>
                      <a:r>
                        <a:rPr lang="en-GB"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rPr>
                        <a:t>13.75</a:t>
                      </a:r>
                      <a:endParaRPr lang="en-US"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07143194"/>
                  </a:ext>
                </a:extLst>
              </a:tr>
              <a:tr h="403955">
                <a:tc>
                  <a:txBody>
                    <a:bodyPr/>
                    <a:lstStyle/>
                    <a:p>
                      <a:pPr marL="0" marR="0" algn="ctr" defTabSz="914332" rtl="0" eaLnBrk="1" latinLnBrk="0" hangingPunct="1">
                        <a:spcBef>
                          <a:spcPts val="0"/>
                        </a:spcBef>
                        <a:spcAft>
                          <a:spcPts val="0"/>
                        </a:spcAft>
                      </a:pPr>
                      <a:r>
                        <a:rPr lang="en-GB"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rPr>
                        <a:t>8.00</a:t>
                      </a:r>
                      <a:endParaRPr lang="en-US"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57449835"/>
                  </a:ext>
                </a:extLst>
              </a:tr>
              <a:tr h="403955">
                <a:tc>
                  <a:txBody>
                    <a:bodyPr/>
                    <a:lstStyle/>
                    <a:p>
                      <a:pPr marL="0" marR="0" algn="ctr" defTabSz="914332" rtl="0" eaLnBrk="1" latinLnBrk="0" hangingPunct="1">
                        <a:spcBef>
                          <a:spcPts val="0"/>
                        </a:spcBef>
                        <a:spcAft>
                          <a:spcPts val="0"/>
                        </a:spcAft>
                      </a:pPr>
                      <a:r>
                        <a:rPr lang="en-GB"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rPr>
                        <a:t>20.01%</a:t>
                      </a:r>
                      <a:endParaRPr lang="en-US"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68732856"/>
                  </a:ext>
                </a:extLst>
              </a:tr>
              <a:tr h="403955">
                <a:tc>
                  <a:txBody>
                    <a:bodyPr/>
                    <a:lstStyle/>
                    <a:p>
                      <a:pPr marL="0" marR="0" algn="ctr" defTabSz="914332" rtl="0" eaLnBrk="1" latinLnBrk="0" hangingPunct="1">
                        <a:spcBef>
                          <a:spcPts val="0"/>
                        </a:spcBef>
                        <a:spcAft>
                          <a:spcPts val="0"/>
                        </a:spcAft>
                      </a:pPr>
                      <a:r>
                        <a:rPr lang="en-US"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rPr>
                        <a:t>13.87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DEF"/>
                    </a:solidFill>
                  </a:tcPr>
                </a:tc>
                <a:extLst>
                  <a:ext uri="{0D108BD9-81ED-4DB2-BD59-A6C34878D82A}">
                    <a16:rowId xmlns:a16="http://schemas.microsoft.com/office/drawing/2014/main" val="3376691901"/>
                  </a:ext>
                </a:extLst>
              </a:tr>
            </a:tbl>
          </a:graphicData>
        </a:graphic>
      </p:graphicFrame>
      <p:graphicFrame>
        <p:nvGraphicFramePr>
          <p:cNvPr id="11" name="Table 10">
            <a:extLst>
              <a:ext uri="{FF2B5EF4-FFF2-40B4-BE49-F238E27FC236}">
                <a16:creationId xmlns:a16="http://schemas.microsoft.com/office/drawing/2014/main" id="{F7749180-A5F8-467C-BFAD-E2F94BC05EB4}"/>
              </a:ext>
            </a:extLst>
          </p:cNvPr>
          <p:cNvGraphicFramePr>
            <a:graphicFrameLocks noGrp="1"/>
          </p:cNvGraphicFramePr>
          <p:nvPr>
            <p:extLst>
              <p:ext uri="{D42A27DB-BD31-4B8C-83A1-F6EECF244321}">
                <p14:modId xmlns:p14="http://schemas.microsoft.com/office/powerpoint/2010/main" val="2609988015"/>
              </p:ext>
            </p:extLst>
          </p:nvPr>
        </p:nvGraphicFramePr>
        <p:xfrm>
          <a:off x="9512756" y="1714449"/>
          <a:ext cx="1584257" cy="2754966"/>
        </p:xfrm>
        <a:graphic>
          <a:graphicData uri="http://schemas.openxmlformats.org/drawingml/2006/table">
            <a:tbl>
              <a:tblPr firstRow="1" firstCol="1" bandRow="1">
                <a:tableStyleId>{00A15C55-8517-42AA-B614-E9B94910E393}</a:tableStyleId>
              </a:tblPr>
              <a:tblGrid>
                <a:gridCol w="1584257">
                  <a:extLst>
                    <a:ext uri="{9D8B030D-6E8A-4147-A177-3AD203B41FA5}">
                      <a16:colId xmlns:a16="http://schemas.microsoft.com/office/drawing/2014/main" val="500912248"/>
                    </a:ext>
                  </a:extLst>
                </a:gridCol>
              </a:tblGrid>
              <a:tr h="879756">
                <a:tc>
                  <a:txBody>
                    <a:bodyPr/>
                    <a:lstStyle/>
                    <a:p>
                      <a:pPr marL="0" marR="0" algn="ctr" defTabSz="914332" rtl="0" eaLnBrk="1" latinLnBrk="0" hangingPunct="1">
                        <a:spcBef>
                          <a:spcPts val="0"/>
                        </a:spcBef>
                        <a:spcAft>
                          <a:spcPts val="0"/>
                        </a:spcAft>
                      </a:pPr>
                      <a:r>
                        <a:rPr lang="en-GB" sz="1600" b="1" kern="1200" dirty="0">
                          <a:solidFill>
                            <a:srgbClr val="008795"/>
                          </a:solidFill>
                          <a:effectLst/>
                          <a:latin typeface="Calibri" panose="020F0502020204030204" pitchFamily="34" charset="0"/>
                          <a:ea typeface="Calibri" panose="020F0502020204030204" pitchFamily="34" charset="0"/>
                          <a:cs typeface="Calibri" panose="020F0502020204030204" pitchFamily="34" charset="0"/>
                        </a:rPr>
                        <a:t>December 2025</a:t>
                      </a:r>
                      <a:endParaRPr lang="en-US" sz="1600" b="1" kern="1200" dirty="0">
                        <a:solidFill>
                          <a:srgbClr val="008795"/>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3899471"/>
                  </a:ext>
                </a:extLst>
              </a:tr>
              <a:tr h="624042">
                <a:tc>
                  <a:txBody>
                    <a:bodyPr/>
                    <a:lstStyle/>
                    <a:p>
                      <a:pPr marL="0" marR="0" algn="ctr" defTabSz="914332" rtl="0" eaLnBrk="1" latinLnBrk="0" hangingPunct="1">
                        <a:spcBef>
                          <a:spcPts val="0"/>
                        </a:spcBef>
                        <a:spcAft>
                          <a:spcPts val="0"/>
                        </a:spcAft>
                      </a:pPr>
                      <a:r>
                        <a:rPr lang="en-GB"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rPr>
                        <a:t>13.09</a:t>
                      </a:r>
                      <a:endParaRPr lang="en-US"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07143194"/>
                  </a:ext>
                </a:extLst>
              </a:tr>
              <a:tr h="417056">
                <a:tc>
                  <a:txBody>
                    <a:bodyPr/>
                    <a:lstStyle/>
                    <a:p>
                      <a:pPr marL="0" marR="0" algn="ctr" defTabSz="914332" rtl="0" eaLnBrk="1" latinLnBrk="0" hangingPunct="1">
                        <a:spcBef>
                          <a:spcPts val="0"/>
                        </a:spcBef>
                        <a:spcAft>
                          <a:spcPts val="0"/>
                        </a:spcAft>
                      </a:pPr>
                      <a:r>
                        <a:rPr lang="en-GB"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rPr>
                        <a:t>6.95</a:t>
                      </a:r>
                      <a:endParaRPr lang="en-US"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57449835"/>
                  </a:ext>
                </a:extLst>
              </a:tr>
              <a:tr h="417056">
                <a:tc>
                  <a:txBody>
                    <a:bodyPr/>
                    <a:lstStyle/>
                    <a:p>
                      <a:pPr marL="0" marR="0" algn="ctr" defTabSz="914332" rtl="0" eaLnBrk="1" latinLnBrk="0" hangingPunct="1">
                        <a:spcBef>
                          <a:spcPts val="0"/>
                        </a:spcBef>
                        <a:spcAft>
                          <a:spcPts val="0"/>
                        </a:spcAft>
                      </a:pPr>
                      <a:r>
                        <a:rPr lang="en-GB"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rPr>
                        <a:t>19.50%</a:t>
                      </a:r>
                      <a:endParaRPr lang="en-US"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68732856"/>
                  </a:ext>
                </a:extLst>
              </a:tr>
              <a:tr h="417056">
                <a:tc>
                  <a:txBody>
                    <a:bodyPr/>
                    <a:lstStyle/>
                    <a:p>
                      <a:pPr marL="0" marR="0" algn="ctr" defTabSz="914332" rtl="0" eaLnBrk="1" latinLnBrk="0" hangingPunct="1">
                        <a:spcBef>
                          <a:spcPts val="0"/>
                        </a:spcBef>
                        <a:spcAft>
                          <a:spcPts val="0"/>
                        </a:spcAft>
                      </a:pPr>
                      <a:r>
                        <a:rPr lang="en-US" sz="1600" b="1" kern="1200" dirty="0">
                          <a:solidFill>
                            <a:schemeClr val="tx1">
                              <a:lumMod val="95000"/>
                              <a:lumOff val="5000"/>
                            </a:schemeClr>
                          </a:solidFill>
                          <a:effectLst/>
                          <a:latin typeface="Calibri" panose="020F0502020204030204" pitchFamily="34" charset="0"/>
                          <a:ea typeface="Calibri" panose="020F0502020204030204" pitchFamily="34" charset="0"/>
                          <a:cs typeface="+mn-cs"/>
                        </a:rPr>
                        <a:t>16.95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DEF"/>
                    </a:solidFill>
                  </a:tcPr>
                </a:tc>
                <a:extLst>
                  <a:ext uri="{0D108BD9-81ED-4DB2-BD59-A6C34878D82A}">
                    <a16:rowId xmlns:a16="http://schemas.microsoft.com/office/drawing/2014/main" val="3376691901"/>
                  </a:ext>
                </a:extLst>
              </a:tr>
            </a:tbl>
          </a:graphicData>
        </a:graphic>
      </p:graphicFrame>
    </p:spTree>
    <p:extLst>
      <p:ext uri="{BB962C8B-B14F-4D97-AF65-F5344CB8AC3E}">
        <p14:creationId xmlns:p14="http://schemas.microsoft.com/office/powerpoint/2010/main" val="2124426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BE8AE2E0-9E6A-4B34-8005-1DCCEF02B161}"/>
              </a:ext>
            </a:extLst>
          </p:cNvPr>
          <p:cNvSpPr>
            <a:spLocks noGrp="1"/>
          </p:cNvSpPr>
          <p:nvPr>
            <p:ph type="ctrTitle"/>
          </p:nvPr>
        </p:nvSpPr>
        <p:spPr>
          <a:xfrm>
            <a:off x="42395" y="732586"/>
            <a:ext cx="11697942" cy="2018969"/>
          </a:xfrm>
        </p:spPr>
        <p:txBody>
          <a:bodyPr>
            <a:noAutofit/>
          </a:bodyPr>
          <a:lstStyle/>
          <a:p>
            <a:pPr algn="ctr"/>
            <a:r>
              <a:rPr lang="en-GB" sz="2800" dirty="0"/>
              <a:t>BPIs PROS NEW CLIENTS ACQUISITION </a:t>
            </a:r>
            <a:br>
              <a:rPr lang="en-GB" sz="2800" dirty="0"/>
            </a:br>
            <a:br>
              <a:rPr lang="en-GB" sz="2800" dirty="0"/>
            </a:br>
            <a:r>
              <a:rPr lang="en-GB" sz="2800" dirty="0"/>
              <a:t>Carrefour conquest Pros</a:t>
            </a:r>
            <a:endParaRPr lang="en-GB" sz="2800" b="0" dirty="0"/>
          </a:p>
        </p:txBody>
      </p:sp>
      <p:sp>
        <p:nvSpPr>
          <p:cNvPr id="7" name="Espace réservé du texte 2"/>
          <p:cNvSpPr>
            <a:spLocks noGrp="1"/>
          </p:cNvSpPr>
          <p:nvPr>
            <p:ph type="subTitle" idx="1"/>
          </p:nvPr>
        </p:nvSpPr>
        <p:spPr>
          <a:xfrm>
            <a:off x="159590" y="4106444"/>
            <a:ext cx="11697942" cy="567953"/>
          </a:xfrm>
        </p:spPr>
        <p:txBody>
          <a:bodyPr>
            <a:noAutofit/>
          </a:bodyPr>
          <a:lstStyle/>
          <a:p>
            <a:pPr algn="ctr">
              <a:lnSpc>
                <a:spcPct val="100000"/>
              </a:lnSpc>
              <a:spcBef>
                <a:spcPts val="1800"/>
              </a:spcBef>
            </a:pPr>
            <a:r>
              <a:rPr lang="en-GB" sz="1800" dirty="0"/>
              <a:t>March 2026</a:t>
            </a:r>
          </a:p>
        </p:txBody>
      </p:sp>
      <p:sp>
        <p:nvSpPr>
          <p:cNvPr id="8" name="Espace réservé du pied de page 3"/>
          <p:cNvSpPr txBox="1">
            <a:spLocks/>
          </p:cNvSpPr>
          <p:nvPr/>
        </p:nvSpPr>
        <p:spPr>
          <a:xfrm>
            <a:off x="3688733" y="6301159"/>
            <a:ext cx="4320000" cy="252000"/>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tint val="75000"/>
                  </a:prstClr>
                </a:solidFill>
                <a:latin typeface="Calibri" panose="020F0502020204030204"/>
              </a:rPr>
              <a:t>DBI - AAP</a:t>
            </a:r>
          </a:p>
        </p:txBody>
      </p:sp>
      <p:pic>
        <p:nvPicPr>
          <p:cNvPr id="2" name="Picture 2" descr="Résultat de recherche d'images pour &quot;drapeau ukraine&quot;">
            <a:extLst>
              <a:ext uri="{FF2B5EF4-FFF2-40B4-BE49-F238E27FC236}">
                <a16:creationId xmlns:a16="http://schemas.microsoft.com/office/drawing/2014/main" id="{9C427B54-F469-9964-904E-D0441CEA5D37}"/>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3605" y="3249748"/>
            <a:ext cx="370567" cy="318939"/>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Poland">
            <a:extLst>
              <a:ext uri="{FF2B5EF4-FFF2-40B4-BE49-F238E27FC236}">
                <a16:creationId xmlns:a16="http://schemas.microsoft.com/office/drawing/2014/main" id="{F27E88CE-B615-9356-29DE-AA81BF0B974B}"/>
              </a:ext>
            </a:extLst>
          </p:cNvPr>
          <p:cNvSpPr>
            <a:spLocks/>
          </p:cNvSpPr>
          <p:nvPr/>
        </p:nvSpPr>
        <p:spPr>
          <a:xfrm>
            <a:off x="5537604" y="3208001"/>
            <a:ext cx="389677" cy="351851"/>
          </a:xfrm>
          <a:prstGeom prst="ellipse">
            <a:avLst/>
          </a:prstGeom>
          <a:blipFill>
            <a:blip r:embed="rId3"/>
            <a:stretch>
              <a:fillRect/>
            </a:stretch>
          </a:bli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00" tIns="54000" rIns="81000" bIns="5400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srgbClr val="503078"/>
              </a:solidFill>
              <a:effectLst/>
              <a:uLnTx/>
              <a:uFillTx/>
              <a:latin typeface="Tahoma"/>
              <a:ea typeface="+mn-ea"/>
              <a:cs typeface="+mn-cs"/>
            </a:endParaRPr>
          </a:p>
        </p:txBody>
      </p:sp>
      <p:pic>
        <p:nvPicPr>
          <p:cNvPr id="5" name="Image 4">
            <a:extLst>
              <a:ext uri="{FF2B5EF4-FFF2-40B4-BE49-F238E27FC236}">
                <a16:creationId xmlns:a16="http://schemas.microsoft.com/office/drawing/2014/main" id="{86568A47-43FC-35F9-F57A-CAD79298F1FA}"/>
              </a:ext>
            </a:extLst>
          </p:cNvPr>
          <p:cNvPicPr>
            <a:picLocks/>
          </p:cNvPicPr>
          <p:nvPr/>
        </p:nvPicPr>
        <p:blipFill>
          <a:blip r:embed="rId4"/>
          <a:stretch>
            <a:fillRect/>
          </a:stretch>
        </p:blipFill>
        <p:spPr>
          <a:xfrm>
            <a:off x="6990080" y="3253074"/>
            <a:ext cx="389677" cy="351851"/>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9" name="Picture 2" descr="Résultat d’images pour Le Drapeau Italie">
            <a:extLst>
              <a:ext uri="{FF2B5EF4-FFF2-40B4-BE49-F238E27FC236}">
                <a16:creationId xmlns:a16="http://schemas.microsoft.com/office/drawing/2014/main" id="{3142509B-01A1-9DA9-0369-FB24F1C193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8915" y="3215113"/>
            <a:ext cx="370567" cy="370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77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8gTfofu6ws0mbgOQa_GRa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_T5qJLum3FAHLhROpWbyXA"/>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f33IZOk0SptDjdMR.sKL1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f33IZOk0SptDjdMR.sKL1g"/>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 name="BJHEADERFOOTERTEXTLABEL" val="Do użytku wewnętrznego / Internal use (C2)"/>
  <p:tag name="BJHEADERFOOTERTEXTMARKING" val="Do użytku wewnętrznego / Internal use (C2)"/>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QAOdp71DVFKXTD44ka_h0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QAOdp71DVFKXTD44ka_h0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4ZhfDt1FcvKticICXsYSU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4ZhfDt1FcvKticICXsYSU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62IXfZjBvsBNx4yxSBTCi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eD9sV7rZuJSg0EU53h6Qr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2tPUYv8Hg_JACvSkOLcEj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PbYBP2HWTImOUjo7NWeL5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8gTfofu6ws0mbgOQa_GRa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nf.WcjoAufCfaOCsrbM1p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_T5qJLum3FAHLhROpWbyX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DqEooubUMm0zAcKvD3XX6w"/>
</p:tagLst>
</file>

<file path=ppt/tags/tag6.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4ZhfDt1FcvKticICXsYSU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Yofd1.sP2UngbEgPhSOyg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w76_OBNrVmCuoJWOILCPA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I9Ie5FX46oKVlkSlmjxyR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A_4-3_filiale">
  <a:themeElements>
    <a:clrScheme name="Nuances de gri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1_Credit Agricole motyw 16x9">
  <a:themeElements>
    <a:clrScheme name="Custom 17">
      <a:dk1>
        <a:srgbClr val="575757"/>
      </a:dk1>
      <a:lt1>
        <a:sysClr val="window" lastClr="FFFFFF"/>
      </a:lt1>
      <a:dk2>
        <a:srgbClr val="008789"/>
      </a:dk2>
      <a:lt2>
        <a:srgbClr val="F2F2F2"/>
      </a:lt2>
      <a:accent1>
        <a:srgbClr val="004648"/>
      </a:accent1>
      <a:accent2>
        <a:srgbClr val="006264"/>
      </a:accent2>
      <a:accent3>
        <a:srgbClr val="FFC000"/>
      </a:accent3>
      <a:accent4>
        <a:srgbClr val="00F0F6"/>
      </a:accent4>
      <a:accent5>
        <a:srgbClr val="828282"/>
      </a:accent5>
      <a:accent6>
        <a:srgbClr val="365971"/>
      </a:accent6>
      <a:hlink>
        <a:srgbClr val="2E3558"/>
      </a:hlink>
      <a:folHlink>
        <a:srgbClr val="2E3558"/>
      </a:folHlink>
    </a:clrScheme>
    <a:fontScheme name="ARIAL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tyw CA 2017" id="{A540E9FD-BE66-4743-B2B5-62DB9A71CE29}" vid="{EC7551C2-7E9D-E644-9EE6-357AB5371BA9}"/>
    </a:ext>
  </a:extLst>
</a:theme>
</file>

<file path=ppt/theme/theme11.xml><?xml version="1.0" encoding="utf-8"?>
<a:theme xmlns:a="http://schemas.openxmlformats.org/drawingml/2006/main" name="1_Credit Agricole motyw 16x9">
  <a:themeElements>
    <a:clrScheme name="Niestandardowy 2">
      <a:dk1>
        <a:srgbClr val="000000"/>
      </a:dk1>
      <a:lt1>
        <a:srgbClr val="FFFFFF"/>
      </a:lt1>
      <a:dk2>
        <a:srgbClr val="ED1B2F"/>
      </a:dk2>
      <a:lt2>
        <a:srgbClr val="96CA12"/>
      </a:lt2>
      <a:accent1>
        <a:srgbClr val="009597"/>
      </a:accent1>
      <a:accent2>
        <a:srgbClr val="BEC9D3"/>
      </a:accent2>
      <a:accent3>
        <a:srgbClr val="7E93A5"/>
      </a:accent3>
      <a:accent4>
        <a:srgbClr val="487697"/>
      </a:accent4>
      <a:accent5>
        <a:srgbClr val="96CA12"/>
      </a:accent5>
      <a:accent6>
        <a:srgbClr val="ED1B2F"/>
      </a:accent6>
      <a:hlink>
        <a:srgbClr val="000000"/>
      </a:hlink>
      <a:folHlink>
        <a:srgbClr val="000000"/>
      </a:folHlink>
    </a:clrScheme>
    <a:fontScheme name="ARIAL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tyw CA 2017" id="{A540E9FD-BE66-4743-B2B5-62DB9A71CE29}" vid="{EC7551C2-7E9D-E644-9EE6-357AB5371BA9}"/>
    </a:ext>
  </a:extLst>
</a:theme>
</file>

<file path=ppt/theme/theme12.xml><?xml version="1.0" encoding="utf-8"?>
<a:theme xmlns:a="http://schemas.openxmlformats.org/drawingml/2006/main" name="2_Credit Agricole motyw 16x9">
  <a:themeElements>
    <a:clrScheme name="Niestandardowy 2">
      <a:dk1>
        <a:srgbClr val="000000"/>
      </a:dk1>
      <a:lt1>
        <a:srgbClr val="FFFFFF"/>
      </a:lt1>
      <a:dk2>
        <a:srgbClr val="ED1B2F"/>
      </a:dk2>
      <a:lt2>
        <a:srgbClr val="96CA12"/>
      </a:lt2>
      <a:accent1>
        <a:srgbClr val="009597"/>
      </a:accent1>
      <a:accent2>
        <a:srgbClr val="BEC9D3"/>
      </a:accent2>
      <a:accent3>
        <a:srgbClr val="7E93A5"/>
      </a:accent3>
      <a:accent4>
        <a:srgbClr val="487697"/>
      </a:accent4>
      <a:accent5>
        <a:srgbClr val="96CA12"/>
      </a:accent5>
      <a:accent6>
        <a:srgbClr val="ED1B2F"/>
      </a:accent6>
      <a:hlink>
        <a:srgbClr val="000000"/>
      </a:hlink>
      <a:folHlink>
        <a:srgbClr val="000000"/>
      </a:folHlink>
    </a:clrScheme>
    <a:fontScheme name="ARIAL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tyw CA 2017" id="{A540E9FD-BE66-4743-B2B5-62DB9A71CE29}" vid="{EC7551C2-7E9D-E644-9EE6-357AB5371BA9}"/>
    </a:ext>
  </a:extLst>
</a:theme>
</file>

<file path=ppt/theme/theme13.xml><?xml version="1.0" encoding="utf-8"?>
<a:theme xmlns:a="http://schemas.openxmlformats.org/drawingml/2006/main" name="4_Credit Agricole motyw 16x9">
  <a:themeElements>
    <a:clrScheme name="Niestandardowy 1">
      <a:dk1>
        <a:srgbClr val="000000"/>
      </a:dk1>
      <a:lt1>
        <a:srgbClr val="FFFFFF"/>
      </a:lt1>
      <a:dk2>
        <a:srgbClr val="ED1B2F"/>
      </a:dk2>
      <a:lt2>
        <a:srgbClr val="81BC00"/>
      </a:lt2>
      <a:accent1>
        <a:srgbClr val="009597"/>
      </a:accent1>
      <a:accent2>
        <a:srgbClr val="BEC9D3"/>
      </a:accent2>
      <a:accent3>
        <a:srgbClr val="7E93A5"/>
      </a:accent3>
      <a:accent4>
        <a:srgbClr val="81BC00"/>
      </a:accent4>
      <a:accent5>
        <a:srgbClr val="70A300"/>
      </a:accent5>
      <a:accent6>
        <a:srgbClr val="ED1B2F"/>
      </a:accent6>
      <a:hlink>
        <a:srgbClr val="000000"/>
      </a:hlink>
      <a:folHlink>
        <a:srgbClr val="000000"/>
      </a:folHlink>
    </a:clrScheme>
    <a:fontScheme name="ARIAL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tyw CA 2017" id="{A540E9FD-BE66-4743-B2B5-62DB9A71CE29}" vid="{EC7551C2-7E9D-E644-9EE6-357AB5371BA9}"/>
    </a:ext>
  </a:extLst>
</a:theme>
</file>

<file path=ppt/theme/theme14.xml><?xml version="1.0" encoding="utf-8"?>
<a:theme xmlns:a="http://schemas.openxmlformats.org/drawingml/2006/main" name="2_Crédit Agricole / Nouveau Terrritoire">
  <a:themeElements>
    <a:clrScheme name="Crédit Agricole - Nouveau Territoire">
      <a:dk1>
        <a:srgbClr val="707173"/>
      </a:dk1>
      <a:lt1>
        <a:srgbClr val="FFFFFF"/>
      </a:lt1>
      <a:dk2>
        <a:srgbClr val="ED1B2F"/>
      </a:dk2>
      <a:lt2>
        <a:srgbClr val="009597"/>
      </a:lt2>
      <a:accent1>
        <a:srgbClr val="006A4E"/>
      </a:accent1>
      <a:accent2>
        <a:srgbClr val="99C3B8"/>
      </a:accent2>
      <a:accent3>
        <a:srgbClr val="99CC00"/>
      </a:accent3>
      <a:accent4>
        <a:srgbClr val="D6EB99"/>
      </a:accent4>
      <a:accent5>
        <a:srgbClr val="009597"/>
      </a:accent5>
      <a:accent6>
        <a:srgbClr val="99D5D5"/>
      </a:accent6>
      <a:hlink>
        <a:srgbClr val="ED1B2F"/>
      </a:hlink>
      <a:folHlink>
        <a:srgbClr val="F8A4AC"/>
      </a:folHlink>
    </a:clrScheme>
    <a:fontScheme name="Crédit Agricole - Nouveau Territoir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 Template PowerPoint Direction_vDEF (003).potx [Lecture seule]" id="{97BEB7AD-6BBD-413E-8910-97570CBA9819}" vid="{C9798A5D-637B-418E-A9B1-826571FB7D1D}"/>
    </a:ext>
  </a:extLst>
</a:theme>
</file>

<file path=ppt/theme/theme15.xml><?xml version="1.0" encoding="utf-8"?>
<a:theme xmlns:a="http://schemas.openxmlformats.org/drawingml/2006/main" name="3_Credit Agricole motyw 16x9">
  <a:themeElements>
    <a:clrScheme name="Niestandardowy 1">
      <a:dk1>
        <a:srgbClr val="000000"/>
      </a:dk1>
      <a:lt1>
        <a:srgbClr val="FFFFFF"/>
      </a:lt1>
      <a:dk2>
        <a:srgbClr val="ED1B2F"/>
      </a:dk2>
      <a:lt2>
        <a:srgbClr val="81BC00"/>
      </a:lt2>
      <a:accent1>
        <a:srgbClr val="009597"/>
      </a:accent1>
      <a:accent2>
        <a:srgbClr val="BEC9D3"/>
      </a:accent2>
      <a:accent3>
        <a:srgbClr val="7E93A5"/>
      </a:accent3>
      <a:accent4>
        <a:srgbClr val="81BC00"/>
      </a:accent4>
      <a:accent5>
        <a:srgbClr val="70A300"/>
      </a:accent5>
      <a:accent6>
        <a:srgbClr val="ED1B2F"/>
      </a:accent6>
      <a:hlink>
        <a:srgbClr val="000000"/>
      </a:hlink>
      <a:folHlink>
        <a:srgbClr val="000000"/>
      </a:folHlink>
    </a:clrScheme>
    <a:fontScheme name="ARIAL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tyw CA 2017" id="{A540E9FD-BE66-4743-B2B5-62DB9A71CE29}" vid="{EC7551C2-7E9D-E644-9EE6-357AB5371BA9}"/>
    </a:ext>
  </a:extLst>
</a:theme>
</file>

<file path=ppt/theme/theme16.xml><?xml version="1.0" encoding="utf-8"?>
<a:theme xmlns:a="http://schemas.openxmlformats.org/drawingml/2006/main" name="10_Credit Agricole motyw 16x9">
  <a:themeElements>
    <a:clrScheme name="Custom 17">
      <a:dk1>
        <a:srgbClr val="575757"/>
      </a:dk1>
      <a:lt1>
        <a:sysClr val="window" lastClr="FFFFFF"/>
      </a:lt1>
      <a:dk2>
        <a:srgbClr val="008789"/>
      </a:dk2>
      <a:lt2>
        <a:srgbClr val="F2F2F2"/>
      </a:lt2>
      <a:accent1>
        <a:srgbClr val="004648"/>
      </a:accent1>
      <a:accent2>
        <a:srgbClr val="006264"/>
      </a:accent2>
      <a:accent3>
        <a:srgbClr val="FFC000"/>
      </a:accent3>
      <a:accent4>
        <a:srgbClr val="00F0F6"/>
      </a:accent4>
      <a:accent5>
        <a:srgbClr val="828282"/>
      </a:accent5>
      <a:accent6>
        <a:srgbClr val="365971"/>
      </a:accent6>
      <a:hlink>
        <a:srgbClr val="2E3558"/>
      </a:hlink>
      <a:folHlink>
        <a:srgbClr val="2E3558"/>
      </a:folHlink>
    </a:clrScheme>
    <a:fontScheme name="ARIAL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tyw CA 2017" id="{A540E9FD-BE66-4743-B2B5-62DB9A71CE29}" vid="{EC7551C2-7E9D-E644-9EE6-357AB5371BA9}"/>
    </a:ext>
  </a:extLst>
</a:theme>
</file>

<file path=ppt/theme/theme17.xml><?xml version="1.0" encoding="utf-8"?>
<a:theme xmlns:a="http://schemas.openxmlformats.org/drawingml/2006/main" name="7_Credit Agricole motyw 16x9">
  <a:themeElements>
    <a:clrScheme name="Niestandardowy 1">
      <a:dk1>
        <a:srgbClr val="000000"/>
      </a:dk1>
      <a:lt1>
        <a:srgbClr val="FFFFFF"/>
      </a:lt1>
      <a:dk2>
        <a:srgbClr val="ED1B2F"/>
      </a:dk2>
      <a:lt2>
        <a:srgbClr val="81BC00"/>
      </a:lt2>
      <a:accent1>
        <a:srgbClr val="009597"/>
      </a:accent1>
      <a:accent2>
        <a:srgbClr val="BEC9D3"/>
      </a:accent2>
      <a:accent3>
        <a:srgbClr val="7E93A5"/>
      </a:accent3>
      <a:accent4>
        <a:srgbClr val="81BC00"/>
      </a:accent4>
      <a:accent5>
        <a:srgbClr val="70A300"/>
      </a:accent5>
      <a:accent6>
        <a:srgbClr val="ED1B2F"/>
      </a:accent6>
      <a:hlink>
        <a:srgbClr val="000000"/>
      </a:hlink>
      <a:folHlink>
        <a:srgbClr val="000000"/>
      </a:folHlink>
    </a:clrScheme>
    <a:fontScheme name="ARIAL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tyw CA 2017" id="{A540E9FD-BE66-4743-B2B5-62DB9A71CE29}" vid="{EC7551C2-7E9D-E644-9EE6-357AB5371BA9}"/>
    </a:ext>
  </a:extLst>
</a:theme>
</file>

<file path=ppt/theme/theme18.xml><?xml version="1.0" encoding="utf-8"?>
<a:theme xmlns:a="http://schemas.openxmlformats.org/drawingml/2006/main" name="8_Credit Agricole motyw 16x9">
  <a:themeElements>
    <a:clrScheme name="Niestandardowy 1">
      <a:dk1>
        <a:srgbClr val="000000"/>
      </a:dk1>
      <a:lt1>
        <a:srgbClr val="FFFFFF"/>
      </a:lt1>
      <a:dk2>
        <a:srgbClr val="ED1B2F"/>
      </a:dk2>
      <a:lt2>
        <a:srgbClr val="81BC00"/>
      </a:lt2>
      <a:accent1>
        <a:srgbClr val="009597"/>
      </a:accent1>
      <a:accent2>
        <a:srgbClr val="BEC9D3"/>
      </a:accent2>
      <a:accent3>
        <a:srgbClr val="7E93A5"/>
      </a:accent3>
      <a:accent4>
        <a:srgbClr val="81BC00"/>
      </a:accent4>
      <a:accent5>
        <a:srgbClr val="70A300"/>
      </a:accent5>
      <a:accent6>
        <a:srgbClr val="ED1B2F"/>
      </a:accent6>
      <a:hlink>
        <a:srgbClr val="000000"/>
      </a:hlink>
      <a:folHlink>
        <a:srgbClr val="000000"/>
      </a:folHlink>
    </a:clrScheme>
    <a:fontScheme name="ARIAL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tyw CA 2017" id="{A540E9FD-BE66-4743-B2B5-62DB9A71CE29}" vid="{EC7551C2-7E9D-E644-9EE6-357AB5371BA9}"/>
    </a:ext>
  </a:extLst>
</a:theme>
</file>

<file path=ppt/theme/theme1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édit Agricole / Nouveau Terrritoire">
  <a:themeElements>
    <a:clrScheme name="Crédit Agricole - Nouveau Territoire">
      <a:dk1>
        <a:srgbClr val="707173"/>
      </a:dk1>
      <a:lt1>
        <a:srgbClr val="FFFFFF"/>
      </a:lt1>
      <a:dk2>
        <a:srgbClr val="ED1B2F"/>
      </a:dk2>
      <a:lt2>
        <a:srgbClr val="009597"/>
      </a:lt2>
      <a:accent1>
        <a:srgbClr val="006A4E"/>
      </a:accent1>
      <a:accent2>
        <a:srgbClr val="99C3B8"/>
      </a:accent2>
      <a:accent3>
        <a:srgbClr val="99CC00"/>
      </a:accent3>
      <a:accent4>
        <a:srgbClr val="D6EB99"/>
      </a:accent4>
      <a:accent5>
        <a:srgbClr val="009597"/>
      </a:accent5>
      <a:accent6>
        <a:srgbClr val="99D5D5"/>
      </a:accent6>
      <a:hlink>
        <a:srgbClr val="ED1B2F"/>
      </a:hlink>
      <a:folHlink>
        <a:srgbClr val="F8A4AC"/>
      </a:folHlink>
    </a:clrScheme>
    <a:fontScheme name="Crédit Agricole - Nouveau Territoir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 Template PowerPoint Direction_vDEF (003).potx [Lecture seule]" id="{97BEB7AD-6BBD-413E-8910-97570CBA9819}" vid="{C9798A5D-637B-418E-A9B1-826571FB7D1D}"/>
    </a:ext>
  </a:extLst>
</a:theme>
</file>

<file path=ppt/theme/theme3.xml><?xml version="1.0" encoding="utf-8"?>
<a:theme xmlns:a="http://schemas.openxmlformats.org/drawingml/2006/main" name="2_CABP Grid 16:9">
  <a:themeElements>
    <a:clrScheme name="Accelere">
      <a:dk1>
        <a:srgbClr val="575757"/>
      </a:dk1>
      <a:lt1>
        <a:sysClr val="window" lastClr="FFFFFF"/>
      </a:lt1>
      <a:dk2>
        <a:srgbClr val="008789"/>
      </a:dk2>
      <a:lt2>
        <a:srgbClr val="F2F2F2"/>
      </a:lt2>
      <a:accent1>
        <a:srgbClr val="03522D"/>
      </a:accent1>
      <a:accent2>
        <a:srgbClr val="006566"/>
      </a:accent2>
      <a:accent3>
        <a:srgbClr val="D4DF33"/>
      </a:accent3>
      <a:accent4>
        <a:srgbClr val="3EAD92"/>
      </a:accent4>
      <a:accent5>
        <a:srgbClr val="6E6F73"/>
      </a:accent5>
      <a:accent6>
        <a:srgbClr val="295E7E"/>
      </a:accent6>
      <a:hlink>
        <a:srgbClr val="2E3558"/>
      </a:hlink>
      <a:folHlink>
        <a:srgbClr val="2E3558"/>
      </a:folHlink>
    </a:clrScheme>
    <a:fontScheme name="Custom 108">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5"/>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4.xml><?xml version="1.0" encoding="utf-8"?>
<a:theme xmlns:a="http://schemas.openxmlformats.org/drawingml/2006/main" name="Credit Agricole motyw 16x9">
  <a:themeElements>
    <a:clrScheme name="Niestandardowy 2">
      <a:dk1>
        <a:srgbClr val="000000"/>
      </a:dk1>
      <a:lt1>
        <a:srgbClr val="FFFFFF"/>
      </a:lt1>
      <a:dk2>
        <a:srgbClr val="ED1B2F"/>
      </a:dk2>
      <a:lt2>
        <a:srgbClr val="96CA12"/>
      </a:lt2>
      <a:accent1>
        <a:srgbClr val="009597"/>
      </a:accent1>
      <a:accent2>
        <a:srgbClr val="BEC9D3"/>
      </a:accent2>
      <a:accent3>
        <a:srgbClr val="7E93A5"/>
      </a:accent3>
      <a:accent4>
        <a:srgbClr val="487697"/>
      </a:accent4>
      <a:accent5>
        <a:srgbClr val="96CA12"/>
      </a:accent5>
      <a:accent6>
        <a:srgbClr val="ED1B2F"/>
      </a:accent6>
      <a:hlink>
        <a:srgbClr val="000000"/>
      </a:hlink>
      <a:folHlink>
        <a:srgbClr val="000000"/>
      </a:folHlink>
    </a:clrScheme>
    <a:fontScheme name="ARIAL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tyw CA 2017" id="{A540E9FD-BE66-4743-B2B5-62DB9A71CE29}" vid="{EC7551C2-7E9D-E644-9EE6-357AB5371BA9}"/>
    </a:ext>
  </a:extLst>
</a:theme>
</file>

<file path=ppt/theme/theme5.xml><?xml version="1.0" encoding="utf-8"?>
<a:theme xmlns:a="http://schemas.openxmlformats.org/drawingml/2006/main" name="28_CABP Grid 16:9">
  <a:themeElements>
    <a:clrScheme name="Custom 199">
      <a:dk1>
        <a:srgbClr val="575757"/>
      </a:dk1>
      <a:lt1>
        <a:sysClr val="window" lastClr="FFFFFF"/>
      </a:lt1>
      <a:dk2>
        <a:srgbClr val="008789"/>
      </a:dk2>
      <a:lt2>
        <a:srgbClr val="F2F2F2"/>
      </a:lt2>
      <a:accent1>
        <a:srgbClr val="03522D"/>
      </a:accent1>
      <a:accent2>
        <a:srgbClr val="006566"/>
      </a:accent2>
      <a:accent3>
        <a:srgbClr val="D4DF33"/>
      </a:accent3>
      <a:accent4>
        <a:srgbClr val="3EAD92"/>
      </a:accent4>
      <a:accent5>
        <a:srgbClr val="6E6F73"/>
      </a:accent5>
      <a:accent6>
        <a:srgbClr val="295E7E"/>
      </a:accent6>
      <a:hlink>
        <a:srgbClr val="2E3558"/>
      </a:hlink>
      <a:folHlink>
        <a:srgbClr val="2E3558"/>
      </a:folHlink>
    </a:clrScheme>
    <a:fontScheme name="Custom 108">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5"/>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6.xml><?xml version="1.0" encoding="utf-8"?>
<a:theme xmlns:a="http://schemas.openxmlformats.org/drawingml/2006/main" name="5_Credit Agricole motyw 16x9">
  <a:themeElements>
    <a:clrScheme name="Custom 17">
      <a:dk1>
        <a:srgbClr val="575757"/>
      </a:dk1>
      <a:lt1>
        <a:sysClr val="window" lastClr="FFFFFF"/>
      </a:lt1>
      <a:dk2>
        <a:srgbClr val="008789"/>
      </a:dk2>
      <a:lt2>
        <a:srgbClr val="F2F2F2"/>
      </a:lt2>
      <a:accent1>
        <a:srgbClr val="004648"/>
      </a:accent1>
      <a:accent2>
        <a:srgbClr val="006264"/>
      </a:accent2>
      <a:accent3>
        <a:srgbClr val="FFC000"/>
      </a:accent3>
      <a:accent4>
        <a:srgbClr val="00F0F6"/>
      </a:accent4>
      <a:accent5>
        <a:srgbClr val="828282"/>
      </a:accent5>
      <a:accent6>
        <a:srgbClr val="365971"/>
      </a:accent6>
      <a:hlink>
        <a:srgbClr val="2E3558"/>
      </a:hlink>
      <a:folHlink>
        <a:srgbClr val="2E3558"/>
      </a:folHlink>
    </a:clrScheme>
    <a:fontScheme name="ARIAL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tyw CA 2017" id="{A540E9FD-BE66-4743-B2B5-62DB9A71CE29}" vid="{EC7551C2-7E9D-E644-9EE6-357AB5371BA9}"/>
    </a:ext>
  </a:extLst>
</a:theme>
</file>

<file path=ppt/theme/theme7.xml><?xml version="1.0" encoding="utf-8"?>
<a:theme xmlns:a="http://schemas.openxmlformats.org/drawingml/2006/main" name="12_Credit Agricole motyw 16x9">
  <a:themeElements>
    <a:clrScheme name="Kolory CA 2017">
      <a:dk1>
        <a:srgbClr val="000000"/>
      </a:dk1>
      <a:lt1>
        <a:srgbClr val="FFFFFF"/>
      </a:lt1>
      <a:dk2>
        <a:srgbClr val="ED1B2F"/>
      </a:dk2>
      <a:lt2>
        <a:srgbClr val="96CA12"/>
      </a:lt2>
      <a:accent1>
        <a:srgbClr val="008789"/>
      </a:accent1>
      <a:accent2>
        <a:srgbClr val="BEC9D3"/>
      </a:accent2>
      <a:accent3>
        <a:srgbClr val="7E93A5"/>
      </a:accent3>
      <a:accent4>
        <a:srgbClr val="487697"/>
      </a:accent4>
      <a:accent5>
        <a:srgbClr val="96CA12"/>
      </a:accent5>
      <a:accent6>
        <a:srgbClr val="ED1B2F"/>
      </a:accent6>
      <a:hlink>
        <a:srgbClr val="000000"/>
      </a:hlink>
      <a:folHlink>
        <a:srgbClr val="000000"/>
      </a:folHlink>
    </a:clrScheme>
    <a:fontScheme name="ARIAL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tyw CA 2017" id="{A540E9FD-BE66-4743-B2B5-62DB9A71CE29}" vid="{EC7551C2-7E9D-E644-9EE6-357AB5371BA9}"/>
    </a:ext>
  </a:extLst>
</a:theme>
</file>

<file path=ppt/theme/theme8.xml><?xml version="1.0" encoding="utf-8"?>
<a:theme xmlns:a="http://schemas.openxmlformats.org/drawingml/2006/main" name="Modèle_CA_16-9">
  <a:themeElements>
    <a:clrScheme name="CA PPT">
      <a:dk1>
        <a:sysClr val="windowText" lastClr="000000"/>
      </a:dk1>
      <a:lt1>
        <a:sysClr val="window" lastClr="FFFFFF"/>
      </a:lt1>
      <a:dk2>
        <a:srgbClr val="ED1B2F"/>
      </a:dk2>
      <a:lt2>
        <a:srgbClr val="96CA12"/>
      </a:lt2>
      <a:accent1>
        <a:srgbClr val="006A4E"/>
      </a:accent1>
      <a:accent2>
        <a:srgbClr val="BEC9D3"/>
      </a:accent2>
      <a:accent3>
        <a:srgbClr val="7E93A5"/>
      </a:accent3>
      <a:accent4>
        <a:srgbClr val="487697"/>
      </a:accent4>
      <a:accent5>
        <a:srgbClr val="00805F"/>
      </a:accent5>
      <a:accent6>
        <a:srgbClr val="009597"/>
      </a:accent6>
      <a:hlink>
        <a:srgbClr val="000000"/>
      </a:hlink>
      <a:folHlink>
        <a:srgbClr val="000000"/>
      </a:folHlink>
    </a:clrScheme>
    <a:fontScheme name="ARIAL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1">
              <a:lumMod val="50000"/>
              <a:lumOff val="50000"/>
            </a:schemeClr>
          </a:solidFill>
          <a:prstDash val="dash"/>
        </a:ln>
      </a:spPr>
      <a:bodyPr rtlCol="0" anchor="ctr"/>
      <a:lstStyle>
        <a:defPPr algn="ctr">
          <a:defRPr sz="900" b="1" dirty="0" err="1" smtClean="0">
            <a:solidFill>
              <a:schemeClr val="tx1">
                <a:lumMod val="50000"/>
                <a:lumOff val="5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6_Credit Agricole motyw 16x9">
  <a:themeElements>
    <a:clrScheme name="Niestandardowy 2">
      <a:dk1>
        <a:srgbClr val="000000"/>
      </a:dk1>
      <a:lt1>
        <a:srgbClr val="FFFFFF"/>
      </a:lt1>
      <a:dk2>
        <a:srgbClr val="ED1B2F"/>
      </a:dk2>
      <a:lt2>
        <a:srgbClr val="96CA12"/>
      </a:lt2>
      <a:accent1>
        <a:srgbClr val="009597"/>
      </a:accent1>
      <a:accent2>
        <a:srgbClr val="BEC9D3"/>
      </a:accent2>
      <a:accent3>
        <a:srgbClr val="7E93A5"/>
      </a:accent3>
      <a:accent4>
        <a:srgbClr val="487697"/>
      </a:accent4>
      <a:accent5>
        <a:srgbClr val="96CA12"/>
      </a:accent5>
      <a:accent6>
        <a:srgbClr val="ED1B2F"/>
      </a:accent6>
      <a:hlink>
        <a:srgbClr val="000000"/>
      </a:hlink>
      <a:folHlink>
        <a:srgbClr val="000000"/>
      </a:folHlink>
    </a:clrScheme>
    <a:fontScheme name="ARIAL -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tyw CA 2017" id="{A540E9FD-BE66-4743-B2B5-62DB9A71CE29}" vid="{EC7551C2-7E9D-E644-9EE6-357AB5371BA9}"/>
    </a:ext>
  </a:extLst>
</a:theme>
</file>

<file path=docProps/app.xml><?xml version="1.0" encoding="utf-8"?>
<Properties xmlns="http://schemas.openxmlformats.org/officeDocument/2006/extended-properties" xmlns:vt="http://schemas.openxmlformats.org/officeDocument/2006/docPropsVTypes">
  <TotalTime>9682</TotalTime>
  <Words>4106</Words>
  <Application>Microsoft Office PowerPoint</Application>
  <PresentationFormat>Widescreen</PresentationFormat>
  <Paragraphs>735</Paragraphs>
  <Slides>35</Slides>
  <Notes>4</Notes>
  <HiddenSlides>0</HiddenSlides>
  <MMClips>0</MMClips>
  <ScaleCrop>false</ScaleCrop>
  <HeadingPairs>
    <vt:vector size="8" baseType="variant">
      <vt:variant>
        <vt:lpstr>Fonts Used</vt:lpstr>
      </vt:variant>
      <vt:variant>
        <vt:i4>22</vt:i4>
      </vt:variant>
      <vt:variant>
        <vt:lpstr>Theme</vt:lpstr>
      </vt:variant>
      <vt:variant>
        <vt:i4>18</vt:i4>
      </vt:variant>
      <vt:variant>
        <vt:lpstr>Embedded OLE Servers</vt:lpstr>
      </vt:variant>
      <vt:variant>
        <vt:i4>1</vt:i4>
      </vt:variant>
      <vt:variant>
        <vt:lpstr>Slide Titles</vt:lpstr>
      </vt:variant>
      <vt:variant>
        <vt:i4>35</vt:i4>
      </vt:variant>
    </vt:vector>
  </HeadingPairs>
  <TitlesOfParts>
    <vt:vector size="76" baseType="lpstr">
      <vt:lpstr>ＭＳ Ｐゴシック</vt:lpstr>
      <vt:lpstr>SimSun</vt:lpstr>
      <vt:lpstr>Aptos</vt:lpstr>
      <vt:lpstr>Arial</vt:lpstr>
      <vt:lpstr>Arial Black</vt:lpstr>
      <vt:lpstr>Arial MT</vt:lpstr>
      <vt:lpstr>Arial Narrow</vt:lpstr>
      <vt:lpstr>Calibri</vt:lpstr>
      <vt:lpstr>Century Gothic</vt:lpstr>
      <vt:lpstr>Courier New</vt:lpstr>
      <vt:lpstr>CRÉDIT AGRICOLE </vt:lpstr>
      <vt:lpstr>CREDIT AGRICOLE GROUP</vt:lpstr>
      <vt:lpstr>Helvetica Neue Medium</vt:lpstr>
      <vt:lpstr>Kanit Light</vt:lpstr>
      <vt:lpstr>Martel Sans</vt:lpstr>
      <vt:lpstr>Segoe UI Black</vt:lpstr>
      <vt:lpstr>Tahoma</vt:lpstr>
      <vt:lpstr>The leading partner of the French </vt:lpstr>
      <vt:lpstr>Times New Roman</vt:lpstr>
      <vt:lpstr>Trebuchet MS</vt:lpstr>
      <vt:lpstr>Wingdings</vt:lpstr>
      <vt:lpstr>Wingdings 3</vt:lpstr>
      <vt:lpstr>CA_4-3_filiale</vt:lpstr>
      <vt:lpstr>Crédit Agricole / Nouveau Terrritoire</vt:lpstr>
      <vt:lpstr>2_CABP Grid 16:9</vt:lpstr>
      <vt:lpstr>Credit Agricole motyw 16x9</vt:lpstr>
      <vt:lpstr>28_CABP Grid 16:9</vt:lpstr>
      <vt:lpstr>5_Credit Agricole motyw 16x9</vt:lpstr>
      <vt:lpstr>12_Credit Agricole motyw 16x9</vt:lpstr>
      <vt:lpstr>Modèle_CA_16-9</vt:lpstr>
      <vt:lpstr>6_Credit Agricole motyw 16x9</vt:lpstr>
      <vt:lpstr>11_Credit Agricole motyw 16x9</vt:lpstr>
      <vt:lpstr>1_Credit Agricole motyw 16x9</vt:lpstr>
      <vt:lpstr>2_Credit Agricole motyw 16x9</vt:lpstr>
      <vt:lpstr>4_Credit Agricole motyw 16x9</vt:lpstr>
      <vt:lpstr>2_Crédit Agricole / Nouveau Terrritoire</vt:lpstr>
      <vt:lpstr>3_Credit Agricole motyw 16x9</vt:lpstr>
      <vt:lpstr>10_Credit Agricole motyw 16x9</vt:lpstr>
      <vt:lpstr>7_Credit Agricole motyw 16x9</vt:lpstr>
      <vt:lpstr>8_Credit Agricole motyw 16x9</vt:lpstr>
      <vt:lpstr>think-cell Slide</vt:lpstr>
      <vt:lpstr>CRÉDIT AGRICOLE EGYPT</vt:lpstr>
      <vt:lpstr>CRÉDIT AGRICOLE EGYPT Our history</vt:lpstr>
      <vt:lpstr>CRÉDIT AGRICOLE EGYPT Fact sheet as of June 2025</vt:lpstr>
      <vt:lpstr>CRÉDIT AGRICOLE EGYPT Our Ambition</vt:lpstr>
      <vt:lpstr>  CRÉDIT AGRICOLE EGYPT A universal bank to match our customers’ needs</vt:lpstr>
      <vt:lpstr>CRÉDIT AGRICOLE EGYPT A reliable banking partner to businesses in Egypt</vt:lpstr>
      <vt:lpstr>CRÉDIT AGRICOLE EGYPT A reliable banking partner to individual clients in Egypt</vt:lpstr>
      <vt:lpstr>CRÉDIT AGRICOLE EGYPT Financial Information (figures are presented in Million EGP)</vt:lpstr>
      <vt:lpstr>BPIs PROS NEW CLIENTS ACQUISITION   Carrefour conquest Pros</vt:lpstr>
      <vt:lpstr>PowerPoint Presentation</vt:lpstr>
      <vt:lpstr>Key figures acquisition / 2025 vs. 2024 full year</vt:lpstr>
      <vt:lpstr>KEY FIGURES ACQUISITION REGIONAL DIRECTION level</vt:lpstr>
      <vt:lpstr>ACQUISITION by Channel</vt:lpstr>
      <vt:lpstr>PowerPoint Presentation</vt:lpstr>
      <vt:lpstr>Total 2025 NBI, by client segments </vt:lpstr>
      <vt:lpstr>Performances COMPARISONS</vt:lpstr>
      <vt:lpstr>PowerPoint Presentation</vt:lpstr>
      <vt:lpstr>PowerPoint Presentation</vt:lpstr>
      <vt:lpstr>The Egyptian Healthcare Landscape (2025–2026)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Microfinance Sector   The main scope of the MFIs institutions is to finance the low -income individuals who used to depend on informal sources to finance their needs, either in form of group lending or individual lending and small and medium enterprises (SMEs). The MFIs are supervised by the financial regulatory authority (FRA) which is A public authority, regulating the MFIs sector, with number of regulations with its related published benchmarks.  </vt:lpstr>
      <vt:lpstr>CAE Strategy:  In 2022, CAE approached the market top ten microfinance institutions and got BPI approval on MFI envelop amounting 700mn EGP in which CAE targeted the biggest and well-established class A category, the limit was divided on 5 MFIs for 140Mn for each counterparty, then limits were increased annually reaching 1.1bn EGP on commercial approach basis.  All the institutions are Tier A microfinance companies, ranked among the top 10 MFIs in the market, maintaining a high quality portfolio in terms of regular clients averaging 92% regular clients from total portfolios and have a diversified portfolio, however with higher percentage of financing commercial sectors.  Below is a simplified Peer Analysis for the 5 entities from our side:   </vt:lpstr>
      <vt:lpstr>PowerPoint Presentation</vt:lpstr>
      <vt:lpstr>PowerPoint Presentation</vt:lpstr>
      <vt:lpstr>PowerPoint Presentation</vt:lpstr>
      <vt:lpstr>PowerPoint Presentation</vt:lpstr>
    </vt:vector>
  </TitlesOfParts>
  <Company>SILCA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SWOT CAS-Agri</dc:title>
  <dc:creator>"MALDERA Philippe"</dc:creator>
  <cp:lastModifiedBy>Karim Zaki</cp:lastModifiedBy>
  <cp:revision>881</cp:revision>
  <cp:lastPrinted>2022-05-25T08:21:06Z</cp:lastPrinted>
  <dcterms:created xsi:type="dcterms:W3CDTF">2021-04-06T08:44:15Z</dcterms:created>
  <dcterms:modified xsi:type="dcterms:W3CDTF">2026-03-10T08:47:50Z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cad6431-53ea-4466-8111-3fefa470bcb9_Enabled">
    <vt:lpwstr>true</vt:lpwstr>
  </property>
  <property fmtid="{D5CDD505-2E9C-101B-9397-08002B2CF9AE}" pid="3" name="MSIP_Label_4cad6431-53ea-4466-8111-3fefa470bcb9_SetDate">
    <vt:lpwstr>2022-04-07T14:33:19Z</vt:lpwstr>
  </property>
  <property fmtid="{D5CDD505-2E9C-101B-9397-08002B2CF9AE}" pid="4" name="MSIP_Label_4cad6431-53ea-4466-8111-3fefa470bcb9_Method">
    <vt:lpwstr>Privileged</vt:lpwstr>
  </property>
  <property fmtid="{D5CDD505-2E9C-101B-9397-08002B2CF9AE}" pid="5" name="MSIP_Label_4cad6431-53ea-4466-8111-3fefa470bcb9_Name">
    <vt:lpwstr>Usage Interne</vt:lpwstr>
  </property>
  <property fmtid="{D5CDD505-2E9C-101B-9397-08002B2CF9AE}" pid="6" name="MSIP_Label_4cad6431-53ea-4466-8111-3fefa470bcb9_SiteId">
    <vt:lpwstr>fb3baf17-c313-474c-8d5d-577a3ec97a32</vt:lpwstr>
  </property>
  <property fmtid="{D5CDD505-2E9C-101B-9397-08002B2CF9AE}" pid="7" name="MSIP_Label_4cad6431-53ea-4466-8111-3fefa470bcb9_ActionId">
    <vt:lpwstr>9e6ea801-3cd1-47e0-9817-eb2c815d12ee</vt:lpwstr>
  </property>
  <property fmtid="{D5CDD505-2E9C-101B-9397-08002B2CF9AE}" pid="8" name="MSIP_Label_4cad6431-53ea-4466-8111-3fefa470bcb9_ContentBits">
    <vt:lpwstr>0</vt:lpwstr>
  </property>
</Properties>
</file>