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6"/>
    <p:sldMasterId id="2147483745" r:id="rId7"/>
  </p:sldMasterIdLst>
  <p:notesMasterIdLst>
    <p:notesMasterId r:id="rId23"/>
  </p:notesMasterIdLst>
  <p:sldIdLst>
    <p:sldId id="473" r:id="rId8"/>
    <p:sldId id="478" r:id="rId9"/>
    <p:sldId id="260" r:id="rId10"/>
    <p:sldId id="261" r:id="rId11"/>
    <p:sldId id="262" r:id="rId12"/>
    <p:sldId id="2146848927" r:id="rId13"/>
    <p:sldId id="379" r:id="rId14"/>
    <p:sldId id="479" r:id="rId15"/>
    <p:sldId id="480" r:id="rId16"/>
    <p:sldId id="475" r:id="rId17"/>
    <p:sldId id="505" r:id="rId18"/>
    <p:sldId id="2146848928" r:id="rId19"/>
    <p:sldId id="2146848930" r:id="rId20"/>
    <p:sldId id="576" r:id="rId21"/>
    <p:sldId id="506" r:id="rId22"/>
  </p:sldIdLst>
  <p:sldSz cx="9144000" cy="5143500" type="screen16x9"/>
  <p:notesSz cx="6797675" cy="99266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ILLY Claire" initials="TC" lastIdx="8" clrIdx="0">
    <p:extLst>
      <p:ext uri="{19B8F6BF-5375-455C-9EA6-DF929625EA0E}">
        <p15:presenceInfo xmlns:p15="http://schemas.microsoft.com/office/powerpoint/2012/main" userId="S-1-5-21-1606980848-1390067357-1801674531-49809" providerId="AD"/>
      </p:ext>
    </p:extLst>
  </p:cmAuthor>
  <p:cmAuthor id="2" name="BLANCHARD Matthieu" initials="BM" lastIdx="5" clrIdx="1">
    <p:extLst>
      <p:ext uri="{19B8F6BF-5375-455C-9EA6-DF929625EA0E}">
        <p15:presenceInfo xmlns:p15="http://schemas.microsoft.com/office/powerpoint/2012/main" userId="S-1-5-21-1606980848-1390067357-1801674531-817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97"/>
    <a:srgbClr val="C55A11"/>
    <a:srgbClr val="CC6600"/>
    <a:srgbClr val="C49500"/>
    <a:srgbClr val="669900"/>
    <a:srgbClr val="5CBFC1"/>
    <a:srgbClr val="E0DE16"/>
    <a:srgbClr val="E71E74"/>
    <a:srgbClr val="006A4E"/>
    <a:srgbClr val="7E9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221" autoAdjust="0"/>
  </p:normalViewPr>
  <p:slideViewPr>
    <p:cSldViewPr snapToGrid="0">
      <p:cViewPr varScale="1">
        <p:scale>
          <a:sx n="67" d="100"/>
          <a:sy n="67" d="100"/>
        </p:scale>
        <p:origin x="60" y="23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8056"/>
          </a:xfrm>
          <a:prstGeom prst="rect">
            <a:avLst/>
          </a:prstGeom>
        </p:spPr>
        <p:txBody>
          <a:bodyPr vert="horz" lIns="95562" tIns="47781" rIns="95562" bIns="47781" rtlCol="0"/>
          <a:lstStyle>
            <a:lvl1pPr algn="l">
              <a:defRPr sz="1300"/>
            </a:lvl1pPr>
          </a:lstStyle>
          <a:p>
            <a:endParaRPr lang="fr-FR"/>
          </a:p>
        </p:txBody>
      </p:sp>
      <p:sp>
        <p:nvSpPr>
          <p:cNvPr id="3" name="Espace réservé de la date 2"/>
          <p:cNvSpPr>
            <a:spLocks noGrp="1"/>
          </p:cNvSpPr>
          <p:nvPr>
            <p:ph type="dt" idx="1"/>
          </p:nvPr>
        </p:nvSpPr>
        <p:spPr>
          <a:xfrm>
            <a:off x="3850443" y="0"/>
            <a:ext cx="2945660" cy="498056"/>
          </a:xfrm>
          <a:prstGeom prst="rect">
            <a:avLst/>
          </a:prstGeom>
        </p:spPr>
        <p:txBody>
          <a:bodyPr vert="horz" lIns="95562" tIns="47781" rIns="95562" bIns="47781" rtlCol="0"/>
          <a:lstStyle>
            <a:lvl1pPr algn="r">
              <a:defRPr sz="1300"/>
            </a:lvl1pPr>
          </a:lstStyle>
          <a:p>
            <a:fld id="{C4088CCB-1D07-4107-85A2-BD8C9101E55B}" type="datetimeFigureOut">
              <a:rPr lang="fr-FR" smtClean="0"/>
              <a:t>06/03/2026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2" tIns="47781" rIns="95562" bIns="47781" rtlCol="0" anchor="ctr"/>
          <a:lstStyle/>
          <a:p>
            <a:endParaRPr lang="fr-FR"/>
          </a:p>
        </p:txBody>
      </p:sp>
      <p:sp>
        <p:nvSpPr>
          <p:cNvPr id="5" name="Espace réservé des notes 4"/>
          <p:cNvSpPr>
            <a:spLocks noGrp="1"/>
          </p:cNvSpPr>
          <p:nvPr>
            <p:ph type="body" sz="quarter" idx="3"/>
          </p:nvPr>
        </p:nvSpPr>
        <p:spPr>
          <a:xfrm>
            <a:off x="679768" y="4777195"/>
            <a:ext cx="5438140" cy="3908613"/>
          </a:xfrm>
          <a:prstGeom prst="rect">
            <a:avLst/>
          </a:prstGeom>
        </p:spPr>
        <p:txBody>
          <a:bodyPr vert="horz" lIns="95562" tIns="47781" rIns="95562" bIns="4778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60" cy="498055"/>
          </a:xfrm>
          <a:prstGeom prst="rect">
            <a:avLst/>
          </a:prstGeom>
        </p:spPr>
        <p:txBody>
          <a:bodyPr vert="horz" lIns="95562" tIns="47781" rIns="95562" bIns="4778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28584"/>
            <a:ext cx="2945660" cy="498055"/>
          </a:xfrm>
          <a:prstGeom prst="rect">
            <a:avLst/>
          </a:prstGeom>
        </p:spPr>
        <p:txBody>
          <a:bodyPr vert="horz" lIns="95562" tIns="47781" rIns="95562" bIns="47781" rtlCol="0" anchor="b"/>
          <a:lstStyle>
            <a:lvl1pPr algn="r">
              <a:defRPr sz="1300"/>
            </a:lvl1pPr>
          </a:lstStyle>
          <a:p>
            <a:fld id="{550EFA7A-4BC7-4F06-96D9-D7D97C830CA3}" type="slidenum">
              <a:rPr lang="fr-FR" smtClean="0"/>
              <a:t>‹N°›</a:t>
            </a:fld>
            <a:endParaRPr lang="fr-FR"/>
          </a:p>
        </p:txBody>
      </p:sp>
    </p:spTree>
    <p:extLst>
      <p:ext uri="{BB962C8B-B14F-4D97-AF65-F5344CB8AC3E}">
        <p14:creationId xmlns:p14="http://schemas.microsoft.com/office/powerpoint/2010/main" val="1675292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46082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9816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5619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95105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5988" eaLnBrk="0" hangingPunct="0">
              <a:defRPr sz="2400">
                <a:solidFill>
                  <a:schemeClr val="tx1"/>
                </a:solidFill>
                <a:latin typeface="Arial" charset="0"/>
              </a:defRPr>
            </a:lvl1pPr>
            <a:lvl2pPr marL="742950" indent="-285750" defTabSz="915988" eaLnBrk="0" hangingPunct="0">
              <a:defRPr sz="2400">
                <a:solidFill>
                  <a:schemeClr val="tx1"/>
                </a:solidFill>
                <a:latin typeface="Arial" charset="0"/>
              </a:defRPr>
            </a:lvl2pPr>
            <a:lvl3pPr marL="1143000" indent="-228600" defTabSz="915988" eaLnBrk="0" hangingPunct="0">
              <a:defRPr sz="2400">
                <a:solidFill>
                  <a:schemeClr val="tx1"/>
                </a:solidFill>
                <a:latin typeface="Arial" charset="0"/>
              </a:defRPr>
            </a:lvl3pPr>
            <a:lvl4pPr marL="1600200" indent="-228600" defTabSz="915988" eaLnBrk="0" hangingPunct="0">
              <a:defRPr sz="2400">
                <a:solidFill>
                  <a:schemeClr val="tx1"/>
                </a:solidFill>
                <a:latin typeface="Arial" charset="0"/>
              </a:defRPr>
            </a:lvl4pPr>
            <a:lvl5pPr marL="2057400" indent="-228600" defTabSz="915988" eaLnBrk="0" hangingPunct="0">
              <a:defRPr sz="2400">
                <a:solidFill>
                  <a:schemeClr val="tx1"/>
                </a:solidFill>
                <a:latin typeface="Arial" charset="0"/>
              </a:defRPr>
            </a:lvl5pPr>
            <a:lvl6pPr marL="2514600" indent="-228600" defTabSz="915988" eaLnBrk="0" fontAlgn="base" hangingPunct="0">
              <a:spcBef>
                <a:spcPct val="20000"/>
              </a:spcBef>
              <a:spcAft>
                <a:spcPct val="0"/>
              </a:spcAft>
              <a:defRPr sz="2400">
                <a:solidFill>
                  <a:schemeClr val="tx1"/>
                </a:solidFill>
                <a:latin typeface="Arial" charset="0"/>
              </a:defRPr>
            </a:lvl6pPr>
            <a:lvl7pPr marL="2971800" indent="-228600" defTabSz="915988" eaLnBrk="0" fontAlgn="base" hangingPunct="0">
              <a:spcBef>
                <a:spcPct val="20000"/>
              </a:spcBef>
              <a:spcAft>
                <a:spcPct val="0"/>
              </a:spcAft>
              <a:defRPr sz="2400">
                <a:solidFill>
                  <a:schemeClr val="tx1"/>
                </a:solidFill>
                <a:latin typeface="Arial" charset="0"/>
              </a:defRPr>
            </a:lvl7pPr>
            <a:lvl8pPr marL="3429000" indent="-228600" defTabSz="915988" eaLnBrk="0" fontAlgn="base" hangingPunct="0">
              <a:spcBef>
                <a:spcPct val="20000"/>
              </a:spcBef>
              <a:spcAft>
                <a:spcPct val="0"/>
              </a:spcAft>
              <a:defRPr sz="2400">
                <a:solidFill>
                  <a:schemeClr val="tx1"/>
                </a:solidFill>
                <a:latin typeface="Arial" charset="0"/>
              </a:defRPr>
            </a:lvl8pPr>
            <a:lvl9pPr marL="3886200" indent="-228600" defTabSz="915988" eaLnBrk="0" fontAlgn="base" hangingPunct="0">
              <a:spcBef>
                <a:spcPct val="20000"/>
              </a:spcBef>
              <a:spcAft>
                <a:spcPct val="0"/>
              </a:spcAft>
              <a:defRPr sz="2400">
                <a:solidFill>
                  <a:schemeClr val="tx1"/>
                </a:solidFill>
                <a:latin typeface="Arial" charset="0"/>
              </a:defRPr>
            </a:lvl9pPr>
          </a:lstStyle>
          <a:p>
            <a:pPr marL="0" marR="0" lvl="0" indent="0" algn="r" defTabSz="915988" rtl="0" eaLnBrk="0" fontAlgn="auto" latinLnBrk="0" hangingPunct="0">
              <a:lnSpc>
                <a:spcPct val="100000"/>
              </a:lnSpc>
              <a:spcBef>
                <a:spcPts val="0"/>
              </a:spcBef>
              <a:spcAft>
                <a:spcPts val="0"/>
              </a:spcAft>
              <a:buClrTx/>
              <a:buSzTx/>
              <a:buFontTx/>
              <a:buNone/>
              <a:tabLst/>
              <a:defRPr/>
            </a:pPr>
            <a:fld id="{A739AAE0-AFD1-4792-BF84-A450F99815D0}" type="slidenum">
              <a:rPr kumimoji="0" lang="fr-FR" altLang="fr-FR" sz="1200" b="0" i="0" u="none" strike="noStrike" kern="1200" cap="none" spc="0" normalizeH="0" baseline="0" noProof="0" smtClean="0">
                <a:ln>
                  <a:noFill/>
                </a:ln>
                <a:solidFill>
                  <a:prstClr val="black"/>
                </a:solidFill>
                <a:effectLst/>
                <a:uLnTx/>
                <a:uFillTx/>
                <a:latin typeface="Times" pitchFamily="18" charset="0"/>
                <a:ea typeface="+mn-ea"/>
                <a:cs typeface="+mn-cs"/>
              </a:rPr>
              <a:pPr marL="0" marR="0" lvl="0" indent="0" algn="r" defTabSz="915988" rtl="0" eaLnBrk="0" fontAlgn="auto" latinLnBrk="0" hangingPunct="0">
                <a:lnSpc>
                  <a:spcPct val="100000"/>
                </a:lnSpc>
                <a:spcBef>
                  <a:spcPts val="0"/>
                </a:spcBef>
                <a:spcAft>
                  <a:spcPts val="0"/>
                </a:spcAft>
                <a:buClrTx/>
                <a:buSzTx/>
                <a:buFontTx/>
                <a:buNone/>
                <a:tabLst/>
                <a:defRPr/>
              </a:pPr>
              <a:t>7</a:t>
            </a:fld>
            <a:endParaRPr kumimoji="0" lang="fr-FR" altLang="fr-FR" sz="1200" b="0" i="0" u="none" strike="noStrike" kern="1200" cap="none" spc="0" normalizeH="0" baseline="0" noProof="0" dirty="0">
              <a:ln>
                <a:noFill/>
              </a:ln>
              <a:solidFill>
                <a:prstClr val="black"/>
              </a:solidFill>
              <a:effectLst/>
              <a:uLnTx/>
              <a:uFillTx/>
              <a:latin typeface="Times" pitchFamily="18" charset="0"/>
              <a:ea typeface="+mn-ea"/>
              <a:cs typeface="+mn-cs"/>
            </a:endParaRPr>
          </a:p>
        </p:txBody>
      </p:sp>
      <p:sp>
        <p:nvSpPr>
          <p:cNvPr id="43011" name="Rectangle 2"/>
          <p:cNvSpPr>
            <a:spLocks noGrp="1" noRot="1" noChangeAspect="1" noChangeArrowheads="1" noTextEdit="1"/>
          </p:cNvSpPr>
          <p:nvPr>
            <p:ph type="sldImg"/>
          </p:nvPr>
        </p:nvSpPr>
        <p:spPr>
          <a:xfrm>
            <a:off x="-501650" y="0"/>
            <a:ext cx="3473450" cy="1954213"/>
          </a:xfrm>
          <a:ln w="12700" cap="flat">
            <a:solidFill>
              <a:schemeClr val="tx1"/>
            </a:solidFill>
          </a:ln>
          <a:effectLst>
            <a:outerShdw dist="107763" dir="2700000" algn="ctr" rotWithShape="0">
              <a:schemeClr val="bg2"/>
            </a:outerShdw>
          </a:effectLst>
        </p:spPr>
      </p:sp>
      <p:sp>
        <p:nvSpPr>
          <p:cNvPr id="43012" name="Rectangle 3"/>
          <p:cNvSpPr>
            <a:spLocks noGrp="1" noChangeArrowheads="1"/>
          </p:cNvSpPr>
          <p:nvPr>
            <p:ph type="body" idx="1"/>
          </p:nvPr>
        </p:nvSpPr>
        <p:spPr>
          <a:xfrm>
            <a:off x="1645460" y="2339748"/>
            <a:ext cx="5016014" cy="5094725"/>
          </a:xfrm>
          <a:noFill/>
          <a:extLst>
            <a:ext uri="{91240B29-F687-4F45-9708-019B960494DF}">
              <a14:hiddenLine xmlns:a14="http://schemas.microsoft.com/office/drawing/2010/main" w="12700">
                <a:solidFill>
                  <a:schemeClr val="tx1"/>
                </a:solidFill>
                <a:miter lim="800000"/>
                <a:headEnd/>
                <a:tailEnd/>
              </a14:hiddenLine>
            </a:ext>
          </a:extLst>
        </p:spPr>
        <p:txBody>
          <a:bodyPr lIns="92114" tIns="45249" rIns="92114" bIns="45249"/>
          <a:lstStyle/>
          <a:p>
            <a:pPr eaLnBrk="1" hangingPunct="1">
              <a:lnSpc>
                <a:spcPct val="87000"/>
              </a:lnSpc>
            </a:pPr>
            <a:r>
              <a:rPr lang="fr-FR" sz="1200" b="1" i="0" kern="1200" dirty="0">
                <a:solidFill>
                  <a:schemeClr val="tx1"/>
                </a:solidFill>
                <a:effectLst/>
                <a:latin typeface="+mn-lt"/>
                <a:ea typeface="+mn-ea"/>
                <a:cs typeface="+mn-cs"/>
              </a:rPr>
              <a:t>Ordinance No. 2024-153 of 28 February 2024 on the management of climate risk in agriculture in the overseas territories</a:t>
            </a:r>
            <a:endParaRPr lang="fr-FR" sz="1200" b="0" i="0" kern="1200" dirty="0">
              <a:solidFill>
                <a:schemeClr val="tx1"/>
              </a:solidFill>
              <a:effectLst/>
              <a:latin typeface="+mn-lt"/>
              <a:ea typeface="+mn-ea"/>
              <a:cs typeface="+mn-cs"/>
            </a:endParaRPr>
          </a:p>
          <a:p>
            <a:pPr eaLnBrk="1" hangingPunct="1">
              <a:lnSpc>
                <a:spcPct val="87000"/>
              </a:lnSpc>
            </a:pPr>
            <a:r>
              <a:rPr lang="fr-FR" sz="1200" b="0" i="0" kern="1200" dirty="0">
                <a:solidFill>
                  <a:schemeClr val="tx1"/>
                </a:solidFill>
                <a:effectLst/>
                <a:latin typeface="+mn-lt"/>
                <a:ea typeface="+mn-ea"/>
                <a:cs typeface="+mn-cs"/>
              </a:rPr>
              <a:t>Art. L. 374-13.-The overseas relief fund shall contribute to compensation in Guadeloupe, Guyana, Martinique, Reunion, Mayotte, Saint-Barthélemy, Saint-Martin and Saint-Pierre-et-Miquelon for losses of crops, crops or funds not covered by an insurance contract and resulting from agricultural disasters as defined in the second paragraph of Article L. 361-5, when these losses exceed a threshold fixed by decree and which may not be less than 30% of the average annual production of the farmer. This average is obtained according to the method of calculation chosen by the operator from among the various methods of calculation set by decree.</a:t>
            </a:r>
            <a:br>
              <a:rPr lang="fr-FR" dirty="0"/>
            </a:br>
            <a:r>
              <a:rPr lang="fr-FR" sz="1200" b="0" i="0" kern="1200" dirty="0">
                <a:solidFill>
                  <a:schemeClr val="tx1"/>
                </a:solidFill>
                <a:effectLst/>
                <a:latin typeface="+mn-lt"/>
                <a:ea typeface="+mn-ea"/>
                <a:cs typeface="+mn-cs"/>
              </a:rPr>
              <a:t>“The risks considered insurable within the meaning of the second paragraph of Article L. 361-5 for the management of the relief fund for the overseas territories are those for which there are possibilities of coverage by means of insurance products and which are recognised as such by joint decree of the ministers responsible for agriculture, economy, budget, and overseas territories.</a:t>
            </a:r>
            <a:br>
              <a:rPr lang="fr-FR" dirty="0"/>
            </a:br>
            <a:r>
              <a:rPr lang="fr-FR" sz="1200" b="0" i="0" kern="1200" dirty="0">
                <a:solidFill>
                  <a:schemeClr val="tx1"/>
                </a:solidFill>
                <a:effectLst/>
                <a:latin typeface="+mn-lt"/>
                <a:ea typeface="+mn-ea"/>
                <a:cs typeface="+mn-cs"/>
              </a:rPr>
              <a:t>“The expenses of the relief fund for the overseas territories are covered by the State budget.</a:t>
            </a:r>
            <a:br>
              <a:rPr lang="fr-FR" dirty="0"/>
            </a:br>
            <a:r>
              <a:rPr lang="fr-FR" sz="1200" b="0" i="0" kern="1200" dirty="0">
                <a:solidFill>
                  <a:schemeClr val="tx1"/>
                </a:solidFill>
                <a:effectLst/>
                <a:latin typeface="+mn-lt"/>
                <a:ea typeface="+mn-ea"/>
                <a:cs typeface="+mn-cs"/>
              </a:rPr>
              <a:t>“The conditions of application of this Article are set by decree.”</a:t>
            </a:r>
            <a:endParaRPr lang="fr-FR" altLang="fr-FR" dirty="0"/>
          </a:p>
        </p:txBody>
      </p:sp>
    </p:spTree>
    <p:extLst>
      <p:ext uri="{BB962C8B-B14F-4D97-AF65-F5344CB8AC3E}">
        <p14:creationId xmlns:p14="http://schemas.microsoft.com/office/powerpoint/2010/main" val="1299675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d73ef63f95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d73ef63f95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087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Agris Market</a:t>
            </a:r>
          </a:p>
          <a:p>
            <a:endParaRPr lang="fr-FR" dirty="0"/>
          </a:p>
          <a:p>
            <a:r>
              <a:rPr lang="fr-FR" baseline="0" dirty="0"/>
              <a:t>NA = national market with contracts at end-</a:t>
            </a:r>
            <a:r>
              <a:rPr lang="fr-FR" baseline="0" dirty="0" err="1"/>
              <a:t>December</a:t>
            </a:r>
            <a:endParaRPr lang="fr-FR" baseline="0" dirty="0"/>
          </a:p>
          <a:p>
            <a:r>
              <a:rPr lang="fr-FR" baseline="0" dirty="0"/>
              <a:t>Associated with loyalty actions…. </a:t>
            </a:r>
            <a:r>
              <a:rPr lang="fr-FR" i="1" baseline="0" dirty="0"/>
              <a:t>Enabling the control of terminations: Termination rate 10.4% </a:t>
            </a:r>
            <a:r>
              <a:rPr lang="fr-FR" i="1" baseline="0" dirty="0" err="1"/>
              <a:t>average nation</a:t>
            </a:r>
            <a:r>
              <a:rPr lang="fr-FR" i="1" baseline="0" dirty="0"/>
              <a:t> 10.9%...DOWN 0.5</a:t>
            </a:r>
            <a:endParaRPr lang="fr-FR" dirty="0"/>
          </a:p>
          <a:p>
            <a:r>
              <a:rPr lang="fr-FR" dirty="0"/>
              <a:t>We are 3</a:t>
            </a:r>
            <a:r>
              <a:rPr lang="fr-FR" baseline="30000" dirty="0"/>
              <a:t>rd</a:t>
            </a:r>
            <a:r>
              <a:rPr lang="fr-FR" dirty="0"/>
              <a:t> CR in </a:t>
            </a:r>
            <a:r>
              <a:rPr lang="fr-FR" dirty="0" err="1"/>
              <a:t>portfolio</a:t>
            </a:r>
            <a:r>
              <a:rPr lang="fr-FR" dirty="0"/>
              <a:t> on the AGRI range with more than 56000 contracts</a:t>
            </a:r>
            <a:r>
              <a:rPr lang="fr-FR" baseline="0" dirty="0"/>
              <a:t> including 5925 MA (5</a:t>
            </a:r>
            <a:r>
              <a:rPr lang="fr-FR" baseline="30000" dirty="0"/>
              <a:t>th</a:t>
            </a:r>
            <a:r>
              <a:rPr lang="fr-FR" baseline="0" dirty="0"/>
              <a:t> CR)</a:t>
            </a:r>
          </a:p>
          <a:p>
            <a:r>
              <a:rPr lang="fr-FR" baseline="0" dirty="0"/>
              <a:t>Result of collective work since 2003 Launch </a:t>
            </a:r>
            <a:r>
              <a:rPr lang="fr-FR" baseline="0" dirty="0" err="1"/>
              <a:t>as</a:t>
            </a:r>
            <a:r>
              <a:rPr lang="fr-FR" baseline="0" dirty="0"/>
              <a:t> an associate at the CR vs 2001 group</a:t>
            </a:r>
          </a:p>
          <a:p>
            <a:endParaRPr lang="fr-FR" sz="2000" baseline="0" dirty="0"/>
          </a:p>
          <a:p>
            <a:r>
              <a:rPr lang="fr-FR" sz="2000" dirty="0" err="1"/>
              <a:t>Contract portfolio</a:t>
            </a:r>
            <a:r>
              <a:rPr lang="fr-FR" sz="2000" dirty="0"/>
              <a:t> 56,170 </a:t>
            </a:r>
            <a:r>
              <a:rPr lang="fr-FR" sz="1100" dirty="0"/>
              <a:t>(tier 3) </a:t>
            </a:r>
            <a:r>
              <a:rPr lang="fr-FR" dirty="0"/>
              <a:t>+ 2,168 </a:t>
            </a:r>
            <a:r>
              <a:rPr lang="fr-FR" sz="1100" dirty="0"/>
              <a:t>(tier 3) </a:t>
            </a:r>
            <a:r>
              <a:rPr lang="fr-FR" dirty="0"/>
              <a:t>+4% CR / +3.1% CRCA.</a:t>
            </a:r>
            <a:r>
              <a:rPr lang="fr-FR" baseline="0" dirty="0"/>
              <a:t> </a:t>
            </a:r>
            <a:r>
              <a:rPr lang="fr-FR" sz="1200" dirty="0"/>
              <a:t>AD accounts for 10% of the net contribution. Overall, agri accounts for 28% of net income vs. 7% CRCA.</a:t>
            </a:r>
          </a:p>
          <a:p>
            <a:pPr algn="ctr"/>
            <a:endParaRPr lang="fr-FR" sz="1200" dirty="0"/>
          </a:p>
          <a:p>
            <a:endParaRPr lang="fr-FR" baseline="0" dirty="0"/>
          </a:p>
          <a:p>
            <a:r>
              <a:rPr lang="fr-FR" baseline="0" dirty="0"/>
              <a:t>Equipment rate: our customers equipped with insurance, we are almost iso / 31/12, The conquest of new customers remains a complicated subject that must continue to attract all our attention.</a:t>
            </a:r>
          </a:p>
          <a:p>
            <a:r>
              <a:rPr lang="fr-FR" baseline="0" dirty="0"/>
              <a:t>2025 targets 50% or 1219 RAF or rather 1500 considering attrition</a:t>
            </a:r>
          </a:p>
          <a:p>
            <a:endParaRPr lang="fr-FR" baseline="0" dirty="0"/>
          </a:p>
          <a:p>
            <a:r>
              <a:rPr lang="fr-FR" baseline="0" dirty="0"/>
              <a:t>Side Penetration rate</a:t>
            </a:r>
          </a:p>
          <a:p>
            <a:r>
              <a:rPr lang="fr-FR" baseline="0" dirty="0"/>
              <a:t>Zoom 31/12/2022 with breakdown by department</a:t>
            </a:r>
          </a:p>
          <a:p>
            <a:r>
              <a:rPr lang="fr-FR" baseline="0" dirty="0"/>
              <a:t>Comparing commercial penetration rates CR</a:t>
            </a:r>
          </a:p>
          <a:p>
            <a:r>
              <a:rPr lang="fr-FR" baseline="0" dirty="0"/>
              <a:t>02: 86.5% -1.6 pts</a:t>
            </a:r>
          </a:p>
          <a:p>
            <a:r>
              <a:rPr lang="fr-FR" baseline="0" dirty="0"/>
              <a:t>08: 88.1% -2.4 pts</a:t>
            </a:r>
          </a:p>
          <a:p>
            <a:r>
              <a:rPr lang="fr-FR" baseline="0" dirty="0"/>
              <a:t>51: 85.7% -0.1 Pts</a:t>
            </a:r>
          </a:p>
        </p:txBody>
      </p:sp>
      <p:sp>
        <p:nvSpPr>
          <p:cNvPr id="4" name="Espace réservé du numéro de diapositive 3"/>
          <p:cNvSpPr>
            <a:spLocks noGrp="1"/>
          </p:cNvSpPr>
          <p:nvPr>
            <p:ph type="sldNum" sz="quarter" idx="10"/>
          </p:nvPr>
        </p:nvSpPr>
        <p:spPr/>
        <p:txBody>
          <a:bodyPr/>
          <a:lstStyle/>
          <a:p>
            <a:fld id="{9861E6A3-78F9-4C8B-943C-E2750514CA07}" type="slidenum">
              <a:rPr lang="fr-FR" smtClean="0"/>
              <a:t>9</a:t>
            </a:fld>
            <a:endParaRPr lang="fr-FR"/>
          </a:p>
        </p:txBody>
      </p:sp>
    </p:spTree>
    <p:extLst>
      <p:ext uri="{BB962C8B-B14F-4D97-AF65-F5344CB8AC3E}">
        <p14:creationId xmlns:p14="http://schemas.microsoft.com/office/powerpoint/2010/main" val="179884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58775" indent="-358775">
              <a:lnSpc>
                <a:spcPts val="1400"/>
              </a:lnSpc>
              <a:spcBef>
                <a:spcPts val="1200"/>
              </a:spcBef>
              <a:buBlip>
                <a:blip r:embed="rId3"/>
              </a:buBlip>
            </a:pPr>
            <a:r>
              <a:rPr lang="fr-FR" sz="1200" dirty="0">
                <a:latin typeface="Gotham XNarrow Book" pitchFamily="50" charset="0"/>
              </a:rPr>
              <a:t>43% trust us for at least one contract </a:t>
            </a:r>
          </a:p>
          <a:p>
            <a:pPr marL="358775" indent="-358775">
              <a:lnSpc>
                <a:spcPts val="1400"/>
              </a:lnSpc>
              <a:spcBef>
                <a:spcPts val="1200"/>
              </a:spcBef>
              <a:buBlip>
                <a:blip r:embed="rId3"/>
              </a:buBlip>
            </a:pPr>
            <a:r>
              <a:rPr lang="fr-FR" sz="1200" dirty="0">
                <a:latin typeface="Gotham XNarrow Book" pitchFamily="50" charset="0"/>
              </a:rPr>
              <a:t>Only 20% of equipment in AM: development potential towards those who already trust us (23%)</a:t>
            </a:r>
          </a:p>
          <a:p>
            <a:pPr marL="358775" indent="-358775">
              <a:lnSpc>
                <a:spcPts val="1400"/>
              </a:lnSpc>
              <a:spcBef>
                <a:spcPts val="1200"/>
              </a:spcBef>
              <a:buBlip>
                <a:blip r:embed="rId3"/>
              </a:buBlip>
            </a:pPr>
            <a:r>
              <a:rPr lang="fr-FR" sz="1200" dirty="0">
                <a:latin typeface="Gotham XNarrow Book" pitchFamily="50" charset="0"/>
              </a:rPr>
              <a:t>2</a:t>
            </a:r>
            <a:r>
              <a:rPr lang="fr-FR" sz="1200" baseline="30000" dirty="0">
                <a:latin typeface="Gotham XNarrow Book" pitchFamily="50" charset="0"/>
              </a:rPr>
              <a:t>nd</a:t>
            </a:r>
            <a:r>
              <a:rPr lang="fr-FR" sz="1200" dirty="0">
                <a:latin typeface="Gotham XNarrow Book" pitchFamily="50" charset="0"/>
              </a:rPr>
              <a:t> CR in multi-equipment rate, 4</a:t>
            </a:r>
            <a:r>
              <a:rPr lang="fr-FR" sz="1200" baseline="30000" dirty="0">
                <a:latin typeface="Gotham XNarrow Book" pitchFamily="50" charset="0"/>
              </a:rPr>
              <a:t>th</a:t>
            </a:r>
            <a:r>
              <a:rPr lang="fr-FR" sz="1200" dirty="0">
                <a:latin typeface="Gotham XNarrow Book" pitchFamily="50" charset="0"/>
              </a:rPr>
              <a:t> CR in new business</a:t>
            </a:r>
          </a:p>
          <a:p>
            <a:pPr marL="358775" indent="-358775">
              <a:lnSpc>
                <a:spcPts val="1400"/>
              </a:lnSpc>
              <a:spcBef>
                <a:spcPts val="1200"/>
              </a:spcBef>
              <a:buBlip>
                <a:blip r:embed="rId3"/>
              </a:buBlip>
            </a:pPr>
            <a:r>
              <a:rPr lang="fr-FR" sz="1200" dirty="0">
                <a:latin typeface="Gotham XNarrow Book" pitchFamily="50" charset="0"/>
              </a:rPr>
              <a:t>Best success rate 50% (nb business </a:t>
            </a:r>
            <a:r>
              <a:rPr lang="fr-FR" sz="1200" dirty="0" err="1">
                <a:latin typeface="Gotham XNarrow Book" pitchFamily="50" charset="0"/>
              </a:rPr>
              <a:t>levels</a:t>
            </a:r>
            <a:r>
              <a:rPr lang="fr-FR" sz="1200" dirty="0">
                <a:latin typeface="Gotham XNarrow Book" pitchFamily="50" charset="0"/>
              </a:rPr>
              <a:t> / nb quote) essential know-how to achieve.</a:t>
            </a:r>
          </a:p>
          <a:p>
            <a:pPr marL="0" marR="0" lvl="0" indent="0" algn="l" defTabSz="914400" rtl="0" eaLnBrk="1" fontAlgn="auto" latinLnBrk="0" hangingPunct="1">
              <a:lnSpc>
                <a:spcPts val="1400"/>
              </a:lnSpc>
              <a:spcBef>
                <a:spcPts val="1200"/>
              </a:spcBef>
              <a:spcAft>
                <a:spcPts val="0"/>
              </a:spcAft>
              <a:buClrTx/>
              <a:buSzTx/>
              <a:buFontTx/>
              <a:buNone/>
              <a:tabLst/>
              <a:defRPr/>
            </a:pPr>
            <a:r>
              <a:rPr lang="fr-FR" sz="1200" b="1" dirty="0">
                <a:solidFill>
                  <a:schemeClr val="bg1"/>
                </a:solidFill>
              </a:rPr>
              <a:t>Become the preferred partner to protect our developing customers their equipment on the base offers</a:t>
            </a:r>
          </a:p>
          <a:p>
            <a:pPr marL="358775" indent="-358775">
              <a:lnSpc>
                <a:spcPts val="1400"/>
              </a:lnSpc>
              <a:spcBef>
                <a:spcPts val="1200"/>
              </a:spcBef>
              <a:buBlip>
                <a:blip r:embed="rId3"/>
              </a:buBlip>
            </a:pPr>
            <a:endParaRPr lang="fr-FR" sz="1200" dirty="0">
              <a:latin typeface="Gotham XNarrow Book" pitchFamily="50" charset="0"/>
            </a:endParaRPr>
          </a:p>
          <a:p>
            <a:pPr marL="358775" indent="-358775">
              <a:lnSpc>
                <a:spcPts val="1400"/>
              </a:lnSpc>
              <a:spcBef>
                <a:spcPts val="1200"/>
              </a:spcBef>
              <a:buBlip>
                <a:blip r:embed="rId3"/>
              </a:buBlip>
            </a:pPr>
            <a:r>
              <a:rPr lang="fr-FR" sz="1200" dirty="0">
                <a:latin typeface="Gotham XNarrow Book" pitchFamily="50" charset="0"/>
              </a:rPr>
              <a:t>Build on our model and further work our synergy with NEA</a:t>
            </a:r>
          </a:p>
          <a:p>
            <a:pPr marL="358775" indent="-358775">
              <a:lnSpc>
                <a:spcPts val="1400"/>
              </a:lnSpc>
              <a:spcBef>
                <a:spcPts val="1200"/>
              </a:spcBef>
              <a:buBlip>
                <a:blip r:embed="rId3"/>
              </a:buBlip>
            </a:pPr>
            <a:r>
              <a:rPr lang="fr-FR" sz="1200" dirty="0">
                <a:latin typeface="Gotham XNarrow Book" pitchFamily="50" charset="0"/>
              </a:rPr>
              <a:t>Adopt the need approach and focus on the customer rather than the product</a:t>
            </a:r>
          </a:p>
          <a:p>
            <a:endParaRPr lang="fr-FR" dirty="0"/>
          </a:p>
        </p:txBody>
      </p:sp>
    </p:spTree>
    <p:extLst>
      <p:ext uri="{BB962C8B-B14F-4D97-AF65-F5344CB8AC3E}">
        <p14:creationId xmlns:p14="http://schemas.microsoft.com/office/powerpoint/2010/main" val="818271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0EFA7A-4BC7-4F06-96D9-D7D97C830CA3}" type="slidenum">
              <a:rPr lang="fr-FR" smtClean="0"/>
              <a:t>15</a:t>
            </a:fld>
            <a:endParaRPr lang="fr-FR"/>
          </a:p>
        </p:txBody>
      </p:sp>
    </p:spTree>
    <p:extLst>
      <p:ext uri="{BB962C8B-B14F-4D97-AF65-F5344CB8AC3E}">
        <p14:creationId xmlns:p14="http://schemas.microsoft.com/office/powerpoint/2010/main" val="1589036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générique">
    <p:spTree>
      <p:nvGrpSpPr>
        <p:cNvPr id="1" name=""/>
        <p:cNvGrpSpPr/>
        <p:nvPr/>
      </p:nvGrpSpPr>
      <p:grpSpPr>
        <a:xfrm>
          <a:off x="0" y="0"/>
          <a:ext cx="0" cy="0"/>
          <a:chOff x="0" y="0"/>
          <a:chExt cx="0" cy="0"/>
        </a:xfrm>
      </p:grpSpPr>
      <p:pic>
        <p:nvPicPr>
          <p:cNvPr id="45" name="Image 44" descr="Une image contenant circuit&#10;&#10;Description générée automatiquement">
            <a:extLst>
              <a:ext uri="{FF2B5EF4-FFF2-40B4-BE49-F238E27FC236}">
                <a16:creationId xmlns:a16="http://schemas.microsoft.com/office/drawing/2014/main" id="{970E90FB-C1A8-E547-BA9B-21B6EF8144B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32" y="5411"/>
            <a:ext cx="1041400" cy="1295400"/>
          </a:xfrm>
          <a:prstGeom prst="rect">
            <a:avLst/>
          </a:prstGeom>
        </p:spPr>
      </p:pic>
      <p:sp>
        <p:nvSpPr>
          <p:cNvPr id="10" name="Ellipse 9">
            <a:extLst>
              <a:ext uri="{FF2B5EF4-FFF2-40B4-BE49-F238E27FC236}">
                <a16:creationId xmlns:a16="http://schemas.microsoft.com/office/drawing/2014/main" id="{08E248A7-0E84-4B46-8019-85B6395D8A6F}"/>
              </a:ext>
            </a:extLst>
          </p:cNvPr>
          <p:cNvSpPr/>
          <p:nvPr userDrawn="1"/>
        </p:nvSpPr>
        <p:spPr>
          <a:xfrm>
            <a:off x="7688960" y="465878"/>
            <a:ext cx="1024783" cy="102478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C65C93A9-5E73-0540-A597-805774E38F66}"/>
              </a:ext>
            </a:extLst>
          </p:cNvPr>
          <p:cNvSpPr txBox="1"/>
          <p:nvPr userDrawn="1"/>
        </p:nvSpPr>
        <p:spPr>
          <a:xfrm>
            <a:off x="2396532" y="4330840"/>
            <a:ext cx="184731" cy="300082"/>
          </a:xfrm>
          <a:prstGeom prst="rect">
            <a:avLst/>
          </a:prstGeom>
          <a:noFill/>
        </p:spPr>
        <p:txBody>
          <a:bodyPr wrap="none" rtlCol="0">
            <a:spAutoFit/>
          </a:bodyPr>
          <a:lstStyle/>
          <a:p>
            <a:endParaRPr lang="fr-FR" dirty="0"/>
          </a:p>
        </p:txBody>
      </p:sp>
      <p:sp>
        <p:nvSpPr>
          <p:cNvPr id="21" name="Forme libre 20">
            <a:extLst>
              <a:ext uri="{FF2B5EF4-FFF2-40B4-BE49-F238E27FC236}">
                <a16:creationId xmlns:a16="http://schemas.microsoft.com/office/drawing/2014/main" id="{751A90F9-D90B-F94F-8608-CA069A96B475}"/>
              </a:ext>
            </a:extLst>
          </p:cNvPr>
          <p:cNvSpPr/>
          <p:nvPr userDrawn="1"/>
        </p:nvSpPr>
        <p:spPr>
          <a:xfrm>
            <a:off x="6576635" y="1"/>
            <a:ext cx="1899592" cy="1096621"/>
          </a:xfrm>
          <a:custGeom>
            <a:avLst/>
            <a:gdLst>
              <a:gd name="connsiteX0" fmla="*/ 12491 w 1899592"/>
              <a:gd name="connsiteY0" fmla="*/ 0 h 1096621"/>
              <a:gd name="connsiteX1" fmla="*/ 1887101 w 1899592"/>
              <a:gd name="connsiteY1" fmla="*/ 0 h 1096621"/>
              <a:gd name="connsiteX2" fmla="*/ 1894688 w 1899592"/>
              <a:gd name="connsiteY2" fmla="*/ 49714 h 1096621"/>
              <a:gd name="connsiteX3" fmla="*/ 1899592 w 1899592"/>
              <a:gd name="connsiteY3" fmla="*/ 146825 h 1096621"/>
              <a:gd name="connsiteX4" fmla="*/ 949796 w 1899592"/>
              <a:gd name="connsiteY4" fmla="*/ 1096621 h 1096621"/>
              <a:gd name="connsiteX5" fmla="*/ 0 w 1899592"/>
              <a:gd name="connsiteY5" fmla="*/ 146825 h 1096621"/>
              <a:gd name="connsiteX6" fmla="*/ 4904 w 1899592"/>
              <a:gd name="connsiteY6" fmla="*/ 49714 h 109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9592" h="1096621">
                <a:moveTo>
                  <a:pt x="12491" y="0"/>
                </a:moveTo>
                <a:lnTo>
                  <a:pt x="1887101" y="0"/>
                </a:lnTo>
                <a:lnTo>
                  <a:pt x="1894688" y="49714"/>
                </a:lnTo>
                <a:cubicBezTo>
                  <a:pt x="1897931" y="81643"/>
                  <a:pt x="1899592" y="114040"/>
                  <a:pt x="1899592" y="146825"/>
                </a:cubicBezTo>
                <a:cubicBezTo>
                  <a:pt x="1899592" y="671383"/>
                  <a:pt x="1474354" y="1096621"/>
                  <a:pt x="949796" y="1096621"/>
                </a:cubicBezTo>
                <a:cubicBezTo>
                  <a:pt x="425238" y="1096621"/>
                  <a:pt x="0" y="671383"/>
                  <a:pt x="0" y="146825"/>
                </a:cubicBezTo>
                <a:cubicBezTo>
                  <a:pt x="0" y="114040"/>
                  <a:pt x="1661" y="81643"/>
                  <a:pt x="4904" y="4971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rgbClr val="008990"/>
              </a:solidFill>
            </a:endParaRPr>
          </a:p>
        </p:txBody>
      </p:sp>
      <p:sp>
        <p:nvSpPr>
          <p:cNvPr id="22" name="Ellipse 21">
            <a:extLst>
              <a:ext uri="{FF2B5EF4-FFF2-40B4-BE49-F238E27FC236}">
                <a16:creationId xmlns:a16="http://schemas.microsoft.com/office/drawing/2014/main" id="{8923092F-8BF6-F849-9134-060902A4CC01}"/>
              </a:ext>
            </a:extLst>
          </p:cNvPr>
          <p:cNvSpPr>
            <a:spLocks noChangeAspect="1"/>
          </p:cNvSpPr>
          <p:nvPr userDrawn="1"/>
        </p:nvSpPr>
        <p:spPr>
          <a:xfrm>
            <a:off x="7679332" y="452739"/>
            <a:ext cx="1066525" cy="1051059"/>
          </a:xfrm>
          <a:prstGeom prst="ellipse">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descr="Une image contenant dessin&#10;&#10;Description générée automatiquement">
            <a:extLst>
              <a:ext uri="{FF2B5EF4-FFF2-40B4-BE49-F238E27FC236}">
                <a16:creationId xmlns:a16="http://schemas.microsoft.com/office/drawing/2014/main" id="{503BFB62-A710-E643-AA59-E12A33E041D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61390" y="4133739"/>
            <a:ext cx="2543170" cy="807152"/>
          </a:xfrm>
          <a:prstGeom prst="rect">
            <a:avLst/>
          </a:prstGeom>
        </p:spPr>
      </p:pic>
      <p:pic>
        <p:nvPicPr>
          <p:cNvPr id="24" name="Image 23">
            <a:extLst>
              <a:ext uri="{FF2B5EF4-FFF2-40B4-BE49-F238E27FC236}">
                <a16:creationId xmlns:a16="http://schemas.microsoft.com/office/drawing/2014/main" id="{6F3F5AD1-66E9-0C4F-B0CA-787653AE7D4F}"/>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4649593"/>
            <a:ext cx="826696" cy="182325"/>
          </a:xfrm>
          <a:prstGeom prst="rect">
            <a:avLst/>
          </a:prstGeom>
        </p:spPr>
      </p:pic>
      <p:sp>
        <p:nvSpPr>
          <p:cNvPr id="25" name="Sous-titre 2">
            <a:extLst>
              <a:ext uri="{FF2B5EF4-FFF2-40B4-BE49-F238E27FC236}">
                <a16:creationId xmlns:a16="http://schemas.microsoft.com/office/drawing/2014/main" id="{B80E11F8-8CFB-A64F-A400-40FBAE23EDCF}"/>
              </a:ext>
            </a:extLst>
          </p:cNvPr>
          <p:cNvSpPr>
            <a:spLocks noGrp="1"/>
          </p:cNvSpPr>
          <p:nvPr>
            <p:ph type="subTitle" idx="1" hasCustomPrompt="1"/>
          </p:nvPr>
        </p:nvSpPr>
        <p:spPr>
          <a:xfrm>
            <a:off x="3957619" y="2671234"/>
            <a:ext cx="4518608" cy="944245"/>
          </a:xfrm>
        </p:spPr>
        <p:txBody>
          <a:bodyPr anchor="t">
            <a:normAutofit/>
          </a:bodyPr>
          <a:lstStyle>
            <a:lvl1pPr marL="0" indent="361950" algn="l" defTabSz="179388">
              <a:lnSpc>
                <a:spcPct val="85000"/>
              </a:lnSpc>
              <a:spcAft>
                <a:spcPts val="0"/>
              </a:spcAft>
              <a:buNone/>
              <a:tabLst/>
              <a:defRPr sz="3000" b="1" i="0" cap="all" baseline="0">
                <a:solidFill>
                  <a:srgbClr val="006A4E"/>
                </a:solidFill>
                <a:latin typeface="Arial Black" panose="020B0604020202020204" pitchFamily="34" charset="0"/>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sur une a trois lignes</a:t>
            </a:r>
          </a:p>
        </p:txBody>
      </p:sp>
      <p:sp>
        <p:nvSpPr>
          <p:cNvPr id="26" name="Titre 1">
            <a:extLst>
              <a:ext uri="{FF2B5EF4-FFF2-40B4-BE49-F238E27FC236}">
                <a16:creationId xmlns:a16="http://schemas.microsoft.com/office/drawing/2014/main" id="{3FF6F5C9-0ED5-1A4C-9E46-D428846741CC}"/>
              </a:ext>
            </a:extLst>
          </p:cNvPr>
          <p:cNvSpPr>
            <a:spLocks noGrp="1"/>
          </p:cNvSpPr>
          <p:nvPr>
            <p:ph type="ctrTitle" hasCustomPrompt="1"/>
          </p:nvPr>
        </p:nvSpPr>
        <p:spPr>
          <a:xfrm>
            <a:off x="3957619" y="1232952"/>
            <a:ext cx="4518608" cy="1462505"/>
          </a:xfrm>
        </p:spPr>
        <p:txBody>
          <a:bodyPr lIns="90000" tIns="46800" rIns="90000" bIns="46800" anchor="b">
            <a:normAutofit/>
          </a:bodyPr>
          <a:lstStyle>
            <a:lvl1pPr algn="l" defTabSz="360000">
              <a:lnSpc>
                <a:spcPct val="85000"/>
              </a:lnSpc>
              <a:tabLst/>
              <a:defRPr sz="3000" b="1" i="0" baseline="0">
                <a:latin typeface="Arial Black" panose="020B0604020202020204" pitchFamily="34" charset="0"/>
                <a:cs typeface="Arial Black" panose="020B0604020202020204" pitchFamily="34" charset="0"/>
              </a:defRPr>
            </a:lvl1pPr>
          </a:lstStyle>
          <a:p>
            <a:r>
              <a:rPr lang="fr-FR" dirty="0"/>
              <a:t>TITRE DE LA PRÉSENTATION</a:t>
            </a:r>
          </a:p>
        </p:txBody>
      </p:sp>
      <p:sp>
        <p:nvSpPr>
          <p:cNvPr id="15" name="Espace réservé du texte 2">
            <a:extLst>
              <a:ext uri="{FF2B5EF4-FFF2-40B4-BE49-F238E27FC236}">
                <a16:creationId xmlns:a16="http://schemas.microsoft.com/office/drawing/2014/main" id="{8C833347-679C-2348-8269-894BB740114C}"/>
              </a:ext>
            </a:extLst>
          </p:cNvPr>
          <p:cNvSpPr>
            <a:spLocks noGrp="1"/>
          </p:cNvSpPr>
          <p:nvPr>
            <p:ph type="body" sz="quarter" idx="18" hasCustomPrompt="1"/>
          </p:nvPr>
        </p:nvSpPr>
        <p:spPr>
          <a:xfrm>
            <a:off x="881360" y="4649593"/>
            <a:ext cx="3884815" cy="182325"/>
          </a:xfrm>
        </p:spPr>
        <p:txBody>
          <a:bodyPr lIns="36000" tIns="0" rIns="36000" bIns="0" anchor="ctr" anchorCtr="0">
            <a:noAutofit/>
          </a:bodyPr>
          <a:lstStyle>
            <a:lvl1pPr marL="0" indent="0" algn="l">
              <a:lnSpc>
                <a:spcPct val="100000"/>
              </a:lnSpc>
              <a:spcBef>
                <a:spcPts val="0"/>
              </a:spcBef>
              <a:buFontTx/>
              <a:buNone/>
              <a:defRPr sz="900" cap="none" baseline="0">
                <a:solidFill>
                  <a:schemeClr val="tx2"/>
                </a:solidFill>
              </a:defRPr>
            </a:lvl1pPr>
          </a:lstStyle>
          <a:p>
            <a:pPr lvl="0"/>
            <a:r>
              <a:rPr lang="fr-FR" dirty="0"/>
              <a:t>Nom / fonction</a:t>
            </a:r>
          </a:p>
        </p:txBody>
      </p:sp>
      <p:sp>
        <p:nvSpPr>
          <p:cNvPr id="17" name="Espace réservé du texte 4"/>
          <p:cNvSpPr>
            <a:spLocks noGrp="1"/>
          </p:cNvSpPr>
          <p:nvPr>
            <p:ph type="body" sz="quarter" idx="15" hasCustomPrompt="1"/>
          </p:nvPr>
        </p:nvSpPr>
        <p:spPr>
          <a:xfrm>
            <a:off x="881361" y="808134"/>
            <a:ext cx="3884815" cy="202493"/>
          </a:xfrm>
        </p:spPr>
        <p:txBody>
          <a:bodyPr/>
          <a:lstStyle>
            <a:lvl1pPr>
              <a:defRPr sz="1000" b="1" baseline="0">
                <a:solidFill>
                  <a:srgbClr val="E71E74"/>
                </a:solidFill>
              </a:defRPr>
            </a:lvl1pPr>
          </a:lstStyle>
          <a:p>
            <a:r>
              <a:rPr lang="fr-FR" dirty="0"/>
              <a:t>NOM DE LA BU</a:t>
            </a:r>
          </a:p>
        </p:txBody>
      </p:sp>
      <p:sp>
        <p:nvSpPr>
          <p:cNvPr id="14" name="Espace réservé pour une image  10">
            <a:extLst>
              <a:ext uri="{FF2B5EF4-FFF2-40B4-BE49-F238E27FC236}">
                <a16:creationId xmlns:a16="http://schemas.microsoft.com/office/drawing/2014/main" id="{6EFA85D8-7444-864F-A661-DA27CDD0AE11}"/>
              </a:ext>
            </a:extLst>
          </p:cNvPr>
          <p:cNvSpPr>
            <a:spLocks noGrp="1"/>
          </p:cNvSpPr>
          <p:nvPr>
            <p:ph type="pic" sz="quarter" idx="37"/>
          </p:nvPr>
        </p:nvSpPr>
        <p:spPr>
          <a:xfrm>
            <a:off x="0" y="1232952"/>
            <a:ext cx="3741132" cy="2756028"/>
          </a:xfrm>
          <a:custGeom>
            <a:avLst/>
            <a:gdLst>
              <a:gd name="connsiteX0" fmla="*/ 0 w 3741132"/>
              <a:gd name="connsiteY0" fmla="*/ 0 h 3536241"/>
              <a:gd name="connsiteX1" fmla="*/ 3151747 w 3741132"/>
              <a:gd name="connsiteY1" fmla="*/ 0 h 3536241"/>
              <a:gd name="connsiteX2" fmla="*/ 3741132 w 3741132"/>
              <a:gd name="connsiteY2" fmla="*/ 589385 h 3536241"/>
              <a:gd name="connsiteX3" fmla="*/ 3741132 w 3741132"/>
              <a:gd name="connsiteY3" fmla="*/ 2946856 h 3536241"/>
              <a:gd name="connsiteX4" fmla="*/ 3151747 w 3741132"/>
              <a:gd name="connsiteY4" fmla="*/ 3536241 h 3536241"/>
              <a:gd name="connsiteX5" fmla="*/ 0 w 3741132"/>
              <a:gd name="connsiteY5" fmla="*/ 3536241 h 353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1132" h="3536241">
                <a:moveTo>
                  <a:pt x="0" y="0"/>
                </a:moveTo>
                <a:lnTo>
                  <a:pt x="3151747" y="0"/>
                </a:lnTo>
                <a:cubicBezTo>
                  <a:pt x="3477255" y="0"/>
                  <a:pt x="3741132" y="263877"/>
                  <a:pt x="3741132" y="589385"/>
                </a:cubicBezTo>
                <a:lnTo>
                  <a:pt x="3741132" y="2946856"/>
                </a:lnTo>
                <a:cubicBezTo>
                  <a:pt x="3741132" y="3272364"/>
                  <a:pt x="3477255" y="3536241"/>
                  <a:pt x="3151747" y="3536241"/>
                </a:cubicBezTo>
                <a:lnTo>
                  <a:pt x="0" y="3536241"/>
                </a:lnTo>
                <a:close/>
              </a:path>
            </a:pathLst>
          </a:custGeom>
          <a:solidFill>
            <a:schemeClr val="accent6">
              <a:lumMod val="20000"/>
              <a:lumOff val="80000"/>
            </a:schemeClr>
          </a:solidFill>
        </p:spPr>
        <p:txBody>
          <a:bodyPr wrap="square" anchor="ctr" anchorCtr="0">
            <a:noAutofit/>
          </a:bodyPr>
          <a:lstStyle>
            <a:lvl1pPr marL="0" indent="0" algn="ctr">
              <a:buFontTx/>
              <a:buNone/>
              <a:defRPr/>
            </a:lvl1pPr>
          </a:lstStyle>
          <a:p>
            <a:r>
              <a:rPr lang="fr-FR"/>
              <a:t>Cliquez sur l'icône pour ajouter une image</a:t>
            </a:r>
            <a:endParaRPr lang="fr-FR" dirty="0"/>
          </a:p>
        </p:txBody>
      </p:sp>
    </p:spTree>
    <p:extLst>
      <p:ext uri="{BB962C8B-B14F-4D97-AF65-F5344CB8AC3E}">
        <p14:creationId xmlns:p14="http://schemas.microsoft.com/office/powerpoint/2010/main" val="86303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7842" y="4004487"/>
            <a:ext cx="2063502" cy="1298831"/>
          </a:xfrm>
          <a:prstGeom prst="rect">
            <a:avLst/>
          </a:prstGeom>
        </p:spPr>
      </p:pic>
      <p:cxnSp>
        <p:nvCxnSpPr>
          <p:cNvPr id="13" name="Connecteur droit 12"/>
          <p:cNvCxnSpPr/>
          <p:nvPr userDrawn="1"/>
        </p:nvCxnSpPr>
        <p:spPr>
          <a:xfrm>
            <a:off x="459700" y="1224149"/>
            <a:ext cx="1744658" cy="0"/>
          </a:xfrm>
          <a:prstGeom prst="line">
            <a:avLst/>
          </a:prstGeom>
          <a:ln w="38100">
            <a:solidFill>
              <a:srgbClr val="309FA8"/>
            </a:solidFill>
          </a:ln>
        </p:spPr>
        <p:style>
          <a:lnRef idx="1">
            <a:schemeClr val="accent1"/>
          </a:lnRef>
          <a:fillRef idx="0">
            <a:schemeClr val="accent1"/>
          </a:fillRef>
          <a:effectRef idx="0">
            <a:schemeClr val="accent1"/>
          </a:effectRef>
          <a:fontRef idx="minor">
            <a:schemeClr val="tx1"/>
          </a:fontRef>
        </p:style>
      </p:cxnSp>
      <p:sp>
        <p:nvSpPr>
          <p:cNvPr id="15" name="Espace réservé du texte 14"/>
          <p:cNvSpPr>
            <a:spLocks noGrp="1"/>
          </p:cNvSpPr>
          <p:nvPr>
            <p:ph type="body" sz="quarter" idx="11" hasCustomPrompt="1"/>
          </p:nvPr>
        </p:nvSpPr>
        <p:spPr>
          <a:xfrm>
            <a:off x="407197" y="1911211"/>
            <a:ext cx="5289270" cy="1937918"/>
          </a:xfrm>
          <a:prstGeom prst="rect">
            <a:avLst/>
          </a:prstGeom>
        </p:spPr>
        <p:txBody>
          <a:bodyPr>
            <a:noAutofit/>
          </a:bodyPr>
          <a:lstStyle>
            <a:lvl1pPr marL="0" indent="0">
              <a:buNone/>
              <a:defRPr sz="4500" b="1" baseline="0">
                <a:latin typeface="+mn-lt"/>
                <a:ea typeface="Kozuka Gothic Pro B" panose="020B0800000000000000" pitchFamily="34" charset="-128"/>
              </a:defRPr>
            </a:lvl1pPr>
          </a:lstStyle>
          <a:p>
            <a:pPr lvl="0"/>
            <a:r>
              <a:rPr lang="fr-FR" dirty="0"/>
              <a:t>TITRE DE LA PRESENTATION </a:t>
            </a:r>
          </a:p>
        </p:txBody>
      </p:sp>
      <p:sp>
        <p:nvSpPr>
          <p:cNvPr id="17" name="Espace réservé du contenu 16"/>
          <p:cNvSpPr>
            <a:spLocks noGrp="1"/>
          </p:cNvSpPr>
          <p:nvPr>
            <p:ph sz="quarter" idx="12" hasCustomPrompt="1"/>
          </p:nvPr>
        </p:nvSpPr>
        <p:spPr>
          <a:xfrm>
            <a:off x="407197" y="4396982"/>
            <a:ext cx="3077409" cy="513839"/>
          </a:xfrm>
          <a:prstGeom prst="rect">
            <a:avLst/>
          </a:prstGeom>
        </p:spPr>
        <p:txBody>
          <a:bodyPr>
            <a:noAutofit/>
          </a:bodyPr>
          <a:lstStyle>
            <a:lvl1pPr marL="0" indent="0">
              <a:buNone/>
              <a:defRPr sz="1200" baseline="0">
                <a:solidFill>
                  <a:schemeClr val="bg1"/>
                </a:solidFill>
                <a:latin typeface="+mj-lt"/>
                <a:ea typeface="Kozuka Gothic Pro EL" panose="020B0200000000000000" pitchFamily="34" charset="-128"/>
              </a:defRPr>
            </a:lvl1pPr>
          </a:lstStyle>
          <a:p>
            <a:pPr lvl="0"/>
            <a:r>
              <a:rPr lang="fr-FR" dirty="0"/>
              <a:t>DIRECTION  RELATION CLIENTS</a:t>
            </a:r>
          </a:p>
        </p:txBody>
      </p:sp>
      <p:sp>
        <p:nvSpPr>
          <p:cNvPr id="5" name="Titre 4"/>
          <p:cNvSpPr>
            <a:spLocks noGrp="1"/>
          </p:cNvSpPr>
          <p:nvPr>
            <p:ph type="title" hasCustomPrompt="1"/>
          </p:nvPr>
        </p:nvSpPr>
        <p:spPr>
          <a:xfrm>
            <a:off x="459700" y="727576"/>
            <a:ext cx="2320571" cy="369332"/>
          </a:xfrm>
          <a:prstGeom prst="rect">
            <a:avLst/>
          </a:prstGeom>
        </p:spPr>
        <p:txBody>
          <a:bodyPr/>
          <a:lstStyle>
            <a:lvl1pPr>
              <a:defRPr lang="fr-FR" sz="1800" b="1" kern="1200" cap="all" baseline="0" dirty="0">
                <a:solidFill>
                  <a:srgbClr val="BFBFBF"/>
                </a:solidFill>
                <a:latin typeface="+mj-lt"/>
                <a:ea typeface="Kozuka Gothic Pro EL" panose="020B0200000000000000" pitchFamily="34" charset="-128"/>
                <a:cs typeface="+mn-cs"/>
              </a:defRPr>
            </a:lvl1pPr>
          </a:lstStyle>
          <a:p>
            <a:r>
              <a:rPr lang="fr-FR" dirty="0"/>
              <a:t>MARDI 9 MARS 2021</a:t>
            </a:r>
          </a:p>
        </p:txBody>
      </p:sp>
    </p:spTree>
    <p:extLst>
      <p:ext uri="{BB962C8B-B14F-4D97-AF65-F5344CB8AC3E}">
        <p14:creationId xmlns:p14="http://schemas.microsoft.com/office/powerpoint/2010/main" val="404636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Connecteur droit 8"/>
          <p:cNvCxnSpPr/>
          <p:nvPr userDrawn="1"/>
        </p:nvCxnSpPr>
        <p:spPr>
          <a:xfrm>
            <a:off x="270754" y="2636556"/>
            <a:ext cx="11008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space réservé du texte 13"/>
          <p:cNvSpPr>
            <a:spLocks noGrp="1"/>
          </p:cNvSpPr>
          <p:nvPr>
            <p:ph type="body" sz="quarter" idx="10" hasCustomPrompt="1"/>
          </p:nvPr>
        </p:nvSpPr>
        <p:spPr>
          <a:xfrm>
            <a:off x="270273" y="1248971"/>
            <a:ext cx="3510895" cy="1102519"/>
          </a:xfrm>
          <a:prstGeom prst="rect">
            <a:avLst/>
          </a:prstGeom>
        </p:spPr>
        <p:txBody>
          <a:bodyPr>
            <a:normAutofit/>
          </a:bodyPr>
          <a:lstStyle>
            <a:lvl1pPr marL="0" indent="0">
              <a:buNone/>
              <a:defRPr sz="3600" b="1" baseline="0">
                <a:solidFill>
                  <a:schemeClr val="bg1"/>
                </a:solidFill>
                <a:latin typeface="+mn-lt"/>
                <a:ea typeface="Kozuka Gothic Pro B" panose="020B0800000000000000" pitchFamily="34" charset="-128"/>
              </a:defRPr>
            </a:lvl1pPr>
          </a:lstStyle>
          <a:p>
            <a:pPr lvl="0"/>
            <a:r>
              <a:rPr lang="fr-FR" dirty="0"/>
              <a:t>TITRE TITRE TITRE</a:t>
            </a:r>
          </a:p>
        </p:txBody>
      </p:sp>
      <p:sp>
        <p:nvSpPr>
          <p:cNvPr id="16" name="Espace réservé du texte 15"/>
          <p:cNvSpPr>
            <a:spLocks noGrp="1"/>
          </p:cNvSpPr>
          <p:nvPr>
            <p:ph type="body" sz="quarter" idx="11" hasCustomPrompt="1"/>
          </p:nvPr>
        </p:nvSpPr>
        <p:spPr>
          <a:xfrm>
            <a:off x="214907" y="2921629"/>
            <a:ext cx="3436514" cy="507371"/>
          </a:xfrm>
          <a:prstGeom prst="rect">
            <a:avLst/>
          </a:prstGeom>
        </p:spPr>
        <p:txBody>
          <a:bodyPr>
            <a:noAutofit/>
          </a:bodyPr>
          <a:lstStyle>
            <a:lvl1pPr marL="0" indent="0">
              <a:buNone/>
              <a:defRPr sz="1350" b="1" baseline="0">
                <a:solidFill>
                  <a:schemeClr val="bg1"/>
                </a:solidFill>
                <a:latin typeface="+mj-lt"/>
                <a:ea typeface="Kozuka Gothic Pro B" panose="020B0800000000000000" pitchFamily="34" charset="-128"/>
              </a:defRPr>
            </a:lvl1pPr>
          </a:lstStyle>
          <a:p>
            <a:pPr lvl="0"/>
            <a:r>
              <a:rPr lang="fr-FR" dirty="0"/>
              <a:t>SOUS TITRE SOUS TITRE</a:t>
            </a:r>
          </a:p>
        </p:txBody>
      </p:sp>
      <p:sp>
        <p:nvSpPr>
          <p:cNvPr id="21" name="Espace réservé du texte 20"/>
          <p:cNvSpPr>
            <a:spLocks noGrp="1"/>
          </p:cNvSpPr>
          <p:nvPr>
            <p:ph type="body" sz="quarter" idx="13" hasCustomPrompt="1"/>
          </p:nvPr>
        </p:nvSpPr>
        <p:spPr>
          <a:xfrm>
            <a:off x="4182763" y="556059"/>
            <a:ext cx="4646690" cy="3794522"/>
          </a:xfrm>
          <a:prstGeom prst="rect">
            <a:avLst/>
          </a:prstGeom>
        </p:spPr>
        <p:txBody>
          <a:bodyPr>
            <a:noAutofit/>
          </a:bodyPr>
          <a:lstStyle>
            <a:lvl1pPr marL="0" indent="0" algn="l">
              <a:buNone/>
              <a:defRPr sz="900" baseline="0">
                <a:latin typeface="+mj-lt"/>
                <a:ea typeface="Kozuka Gothic Pro EL" panose="020B0200000000000000" pitchFamily="34" charset="-128"/>
              </a:defRPr>
            </a:lvl1pPr>
          </a:lstStyle>
          <a:p>
            <a:pPr lvl="0"/>
            <a:r>
              <a:rPr lang="fr-FR" dirty="0"/>
              <a:t>Zone de texte </a:t>
            </a:r>
          </a:p>
        </p:txBody>
      </p:sp>
      <p:sp>
        <p:nvSpPr>
          <p:cNvPr id="12" name="ZoneTexte 11"/>
          <p:cNvSpPr txBox="1"/>
          <p:nvPr userDrawn="1"/>
        </p:nvSpPr>
        <p:spPr>
          <a:xfrm>
            <a:off x="4367777" y="4970376"/>
            <a:ext cx="408446" cy="196208"/>
          </a:xfrm>
          <a:prstGeom prst="rect">
            <a:avLst/>
          </a:prstGeom>
          <a:noFill/>
        </p:spPr>
        <p:txBody>
          <a:bodyPr wrap="square" rtlCol="0">
            <a:spAutoFit/>
          </a:bodyPr>
          <a:lstStyle/>
          <a:p>
            <a:fld id="{319FCFD0-0A0A-4D5F-B193-75D87156EFCE}" type="slidenum">
              <a:rPr lang="fr-FR" sz="675" smtClean="0">
                <a:latin typeface="+mj-lt"/>
                <a:ea typeface="Kozuka Gothic Pro EL" panose="020B0200000000000000" pitchFamily="34" charset="-128"/>
              </a:rPr>
              <a:t>‹N°›</a:t>
            </a:fld>
            <a:endParaRPr lang="fr-FR" sz="675" dirty="0">
              <a:latin typeface="+mj-lt"/>
              <a:ea typeface="Kozuka Gothic Pro EL" panose="020B0200000000000000" pitchFamily="34" charset="-128"/>
            </a:endParaRPr>
          </a:p>
        </p:txBody>
      </p:sp>
    </p:spTree>
    <p:extLst>
      <p:ext uri="{BB962C8B-B14F-4D97-AF65-F5344CB8AC3E}">
        <p14:creationId xmlns:p14="http://schemas.microsoft.com/office/powerpoint/2010/main" val="33351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Connecteur droit 5"/>
          <p:cNvCxnSpPr/>
          <p:nvPr userDrawn="1"/>
        </p:nvCxnSpPr>
        <p:spPr>
          <a:xfrm>
            <a:off x="615986" y="1652175"/>
            <a:ext cx="1847295" cy="0"/>
          </a:xfrm>
          <a:prstGeom prst="line">
            <a:avLst/>
          </a:prstGeom>
          <a:ln w="76200">
            <a:solidFill>
              <a:srgbClr val="309FA8"/>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p:cNvSpPr>
            <a:spLocks noGrp="1"/>
          </p:cNvSpPr>
          <p:nvPr>
            <p:ph type="body" sz="quarter" idx="10" hasCustomPrompt="1"/>
          </p:nvPr>
        </p:nvSpPr>
        <p:spPr>
          <a:xfrm>
            <a:off x="615988" y="471072"/>
            <a:ext cx="5596695" cy="429886"/>
          </a:xfrm>
          <a:prstGeom prst="rect">
            <a:avLst/>
          </a:prstGeom>
        </p:spPr>
        <p:txBody>
          <a:bodyPr>
            <a:noAutofit/>
          </a:bodyPr>
          <a:lstStyle>
            <a:lvl1pPr marL="0" indent="0">
              <a:buNone/>
              <a:defRPr sz="3000" b="1" baseline="0">
                <a:latin typeface="+mn-lt"/>
                <a:ea typeface="Kozuka Gothic Pro B" panose="020B0800000000000000" pitchFamily="34" charset="-128"/>
              </a:defRPr>
            </a:lvl1pPr>
          </a:lstStyle>
          <a:p>
            <a:pPr lvl="0"/>
            <a:r>
              <a:rPr lang="fr-FR" dirty="0"/>
              <a:t>TITRE TITRE TITRE</a:t>
            </a:r>
          </a:p>
        </p:txBody>
      </p:sp>
      <p:sp>
        <p:nvSpPr>
          <p:cNvPr id="13" name="Espace réservé du texte 12"/>
          <p:cNvSpPr>
            <a:spLocks noGrp="1"/>
          </p:cNvSpPr>
          <p:nvPr>
            <p:ph type="body" sz="quarter" idx="11" hasCustomPrompt="1"/>
          </p:nvPr>
        </p:nvSpPr>
        <p:spPr>
          <a:xfrm>
            <a:off x="615987" y="1148262"/>
            <a:ext cx="5596696" cy="256612"/>
          </a:xfrm>
          <a:prstGeom prst="rect">
            <a:avLst/>
          </a:prstGeom>
        </p:spPr>
        <p:txBody>
          <a:bodyPr>
            <a:noAutofit/>
          </a:bodyPr>
          <a:lstStyle>
            <a:lvl1pPr marL="0" indent="0">
              <a:buNone/>
              <a:defRPr sz="1800" b="1" baseline="0">
                <a:latin typeface="+mj-lt"/>
                <a:ea typeface="Kozuka Gothic Pro EL" panose="020B0200000000000000" pitchFamily="34" charset="-128"/>
              </a:defRPr>
            </a:lvl1pPr>
          </a:lstStyle>
          <a:p>
            <a:pPr lvl="0"/>
            <a:r>
              <a:rPr lang="fr-FR" dirty="0"/>
              <a:t>SOUS TITRE</a:t>
            </a:r>
          </a:p>
        </p:txBody>
      </p:sp>
      <p:sp>
        <p:nvSpPr>
          <p:cNvPr id="15" name="Espace réservé du texte 14"/>
          <p:cNvSpPr>
            <a:spLocks noGrp="1"/>
          </p:cNvSpPr>
          <p:nvPr>
            <p:ph type="body" sz="quarter" idx="12" hasCustomPrompt="1"/>
          </p:nvPr>
        </p:nvSpPr>
        <p:spPr>
          <a:xfrm>
            <a:off x="615555" y="1976437"/>
            <a:ext cx="5597128" cy="2793271"/>
          </a:xfrm>
          <a:prstGeom prst="rect">
            <a:avLst/>
          </a:prstGeom>
        </p:spPr>
        <p:txBody>
          <a:bodyPr>
            <a:normAutofit/>
          </a:bodyPr>
          <a:lstStyle>
            <a:lvl1pPr marL="0" indent="0" algn="l">
              <a:buNone/>
              <a:defRPr sz="1200" baseline="0">
                <a:latin typeface="+mj-lt"/>
                <a:ea typeface="Kozuka Gothic Pro EL" panose="020B0200000000000000" pitchFamily="34" charset="-128"/>
              </a:defRPr>
            </a:lvl1pPr>
          </a:lstStyle>
          <a:p>
            <a:pPr lvl="0"/>
            <a:r>
              <a:rPr lang="fr-FR" dirty="0"/>
              <a:t>Zone de texte</a:t>
            </a:r>
          </a:p>
        </p:txBody>
      </p:sp>
      <p:sp>
        <p:nvSpPr>
          <p:cNvPr id="12" name="ZoneTexte 11"/>
          <p:cNvSpPr txBox="1"/>
          <p:nvPr userDrawn="1"/>
        </p:nvSpPr>
        <p:spPr>
          <a:xfrm>
            <a:off x="4367777" y="4970376"/>
            <a:ext cx="408446" cy="196208"/>
          </a:xfrm>
          <a:prstGeom prst="rect">
            <a:avLst/>
          </a:prstGeom>
          <a:noFill/>
        </p:spPr>
        <p:txBody>
          <a:bodyPr wrap="square" rtlCol="0">
            <a:spAutoFit/>
          </a:bodyPr>
          <a:lstStyle/>
          <a:p>
            <a:fld id="{319FCFD0-0A0A-4D5F-B193-75D87156EFCE}" type="slidenum">
              <a:rPr lang="fr-FR" sz="675" smtClean="0">
                <a:latin typeface="+mj-lt"/>
                <a:ea typeface="Kozuka Gothic Pro EL" panose="020B0200000000000000" pitchFamily="34" charset="-128"/>
              </a:rPr>
              <a:t>‹N°›</a:t>
            </a:fld>
            <a:endParaRPr lang="fr-FR" sz="675" dirty="0">
              <a:latin typeface="+mj-lt"/>
              <a:ea typeface="Kozuka Gothic Pro EL" panose="020B0200000000000000" pitchFamily="34" charset="-128"/>
            </a:endParaRPr>
          </a:p>
        </p:txBody>
      </p:sp>
    </p:spTree>
    <p:extLst>
      <p:ext uri="{BB962C8B-B14F-4D97-AF65-F5344CB8AC3E}">
        <p14:creationId xmlns:p14="http://schemas.microsoft.com/office/powerpoint/2010/main" val="1082200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seu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Espace réservé du texte 12"/>
          <p:cNvSpPr>
            <a:spLocks noGrp="1"/>
          </p:cNvSpPr>
          <p:nvPr>
            <p:ph type="body" sz="quarter" idx="10" hasCustomPrompt="1"/>
          </p:nvPr>
        </p:nvSpPr>
        <p:spPr>
          <a:xfrm>
            <a:off x="507205" y="204908"/>
            <a:ext cx="8129588" cy="385296"/>
          </a:xfrm>
          <a:prstGeom prst="rect">
            <a:avLst/>
          </a:prstGeom>
        </p:spPr>
        <p:txBody>
          <a:bodyPr>
            <a:noAutofit/>
          </a:bodyPr>
          <a:lstStyle>
            <a:lvl1pPr marL="0" indent="0" algn="ctr">
              <a:buNone/>
              <a:defRPr sz="3000" b="1" baseline="0">
                <a:solidFill>
                  <a:schemeClr val="bg1"/>
                </a:solidFill>
                <a:latin typeface="+mn-lt"/>
                <a:ea typeface="Kozuka Gothic Pro B" panose="020B0800000000000000" pitchFamily="34" charset="-128"/>
              </a:defRPr>
            </a:lvl1pPr>
          </a:lstStyle>
          <a:p>
            <a:pPr lvl="0"/>
            <a:r>
              <a:rPr lang="fr-FR" dirty="0"/>
              <a:t>TITRE TITRE TITRE</a:t>
            </a:r>
          </a:p>
        </p:txBody>
      </p:sp>
      <p:sp>
        <p:nvSpPr>
          <p:cNvPr id="12" name="Espace réservé du texte 11"/>
          <p:cNvSpPr>
            <a:spLocks noGrp="1"/>
          </p:cNvSpPr>
          <p:nvPr>
            <p:ph type="body" sz="quarter" idx="19" hasCustomPrompt="1"/>
          </p:nvPr>
        </p:nvSpPr>
        <p:spPr>
          <a:xfrm>
            <a:off x="507205" y="1098555"/>
            <a:ext cx="8129588" cy="3411662"/>
          </a:xfrm>
          <a:prstGeom prst="rect">
            <a:avLst/>
          </a:prstGeom>
        </p:spPr>
        <p:txBody>
          <a:bodyPr>
            <a:noAutofit/>
          </a:bodyPr>
          <a:lstStyle>
            <a:lvl1pPr marL="0" indent="0" algn="l">
              <a:buNone/>
              <a:defRPr sz="1200" baseline="0">
                <a:latin typeface="+mj-lt"/>
                <a:ea typeface="Kozuka Gothic Pro EL" panose="020B0200000000000000" pitchFamily="34" charset="-128"/>
              </a:defRPr>
            </a:lvl1pPr>
          </a:lstStyle>
          <a:p>
            <a:pPr lvl="0"/>
            <a:r>
              <a:rPr lang="fr-FR" dirty="0"/>
              <a:t>Zone de texte </a:t>
            </a:r>
          </a:p>
        </p:txBody>
      </p:sp>
      <p:sp>
        <p:nvSpPr>
          <p:cNvPr id="9" name="ZoneTexte 8"/>
          <p:cNvSpPr txBox="1"/>
          <p:nvPr userDrawn="1"/>
        </p:nvSpPr>
        <p:spPr>
          <a:xfrm>
            <a:off x="4367777" y="4970376"/>
            <a:ext cx="408446" cy="196208"/>
          </a:xfrm>
          <a:prstGeom prst="rect">
            <a:avLst/>
          </a:prstGeom>
          <a:noFill/>
        </p:spPr>
        <p:txBody>
          <a:bodyPr wrap="square" rtlCol="0">
            <a:spAutoFit/>
          </a:bodyPr>
          <a:lstStyle/>
          <a:p>
            <a:fld id="{319FCFD0-0A0A-4D5F-B193-75D87156EFCE}" type="slidenum">
              <a:rPr lang="fr-FR" sz="675" smtClean="0">
                <a:latin typeface="Gotham XNarrow Book" pitchFamily="50" charset="0"/>
                <a:ea typeface="Kozuka Gothic Pro EL" panose="020B0200000000000000" pitchFamily="34" charset="-128"/>
              </a:rPr>
              <a:t>‹N°›</a:t>
            </a:fld>
            <a:endParaRPr lang="fr-FR" sz="675" dirty="0">
              <a:latin typeface="Gotham XNarrow Book" pitchFamily="50" charset="0"/>
              <a:ea typeface="Kozuka Gothic Pro EL" panose="020B0200000000000000" pitchFamily="34" charset="-128"/>
            </a:endParaRPr>
          </a:p>
        </p:txBody>
      </p:sp>
    </p:spTree>
    <p:extLst>
      <p:ext uri="{BB962C8B-B14F-4D97-AF65-F5344CB8AC3E}">
        <p14:creationId xmlns:p14="http://schemas.microsoft.com/office/powerpoint/2010/main" val="35919523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6_Diapositive de titre">
    <p:spTree>
      <p:nvGrpSpPr>
        <p:cNvPr id="1" name=""/>
        <p:cNvGrpSpPr/>
        <p:nvPr/>
      </p:nvGrpSpPr>
      <p:grpSpPr>
        <a:xfrm>
          <a:off x="0" y="0"/>
          <a:ext cx="0" cy="0"/>
          <a:chOff x="0" y="0"/>
          <a:chExt cx="0" cy="0"/>
        </a:xfrm>
      </p:grpSpPr>
      <p:sp>
        <p:nvSpPr>
          <p:cNvPr id="7" name="Rectangle 6"/>
          <p:cNvSpPr/>
          <p:nvPr/>
        </p:nvSpPr>
        <p:spPr>
          <a:xfrm>
            <a:off x="0" y="571500"/>
            <a:ext cx="2656489" cy="4024002"/>
          </a:xfrm>
          <a:prstGeom prst="rect">
            <a:avLst/>
          </a:prstGeom>
          <a:solidFill>
            <a:srgbClr val="227F9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 name="Date Placeholder 3"/>
          <p:cNvSpPr>
            <a:spLocks noGrp="1"/>
          </p:cNvSpPr>
          <p:nvPr>
            <p:ph type="dt" sz="half" idx="10"/>
          </p:nvPr>
        </p:nvSpPr>
        <p:spPr/>
        <p:txBody>
          <a:bodyPr/>
          <a:lstStyle/>
          <a:p>
            <a:fld id="{5586B75A-687E-405C-8A0B-8D00578BA2C3}" type="datetimeFigureOut">
              <a:rPr lang="en-US" dirty="0"/>
              <a:pPr/>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637989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uverture avec photo">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2930B45F-AEDD-411B-9BBC-1B13EFEDC0E7}"/>
              </a:ext>
            </a:extLst>
          </p:cNvPr>
          <p:cNvSpPr>
            <a:spLocks noGrp="1"/>
          </p:cNvSpPr>
          <p:nvPr>
            <p:ph type="ctrTitle" hasCustomPrompt="1"/>
          </p:nvPr>
        </p:nvSpPr>
        <p:spPr>
          <a:xfrm>
            <a:off x="4572000" y="1017900"/>
            <a:ext cx="4419900" cy="894136"/>
          </a:xfrm>
        </p:spPr>
        <p:txBody>
          <a:bodyPr wrap="square" lIns="0" tIns="0" bIns="0" anchor="b">
            <a:spAutoFit/>
          </a:bodyPr>
          <a:lstStyle>
            <a:lvl1pPr algn="l" defTabSz="270000">
              <a:lnSpc>
                <a:spcPct val="85000"/>
              </a:lnSpc>
              <a:tabLst/>
              <a:defRPr sz="3300" baseline="0">
                <a:solidFill>
                  <a:schemeClr val="bg2"/>
                </a:solidFill>
              </a:defRPr>
            </a:lvl1pPr>
          </a:lstStyle>
          <a:p>
            <a:r>
              <a:rPr lang="fr-FR"/>
              <a:t>Modifiez le style de titre</a:t>
            </a:r>
          </a:p>
        </p:txBody>
      </p:sp>
      <p:sp>
        <p:nvSpPr>
          <p:cNvPr id="13" name="Sous-titre 2">
            <a:extLst>
              <a:ext uri="{FF2B5EF4-FFF2-40B4-BE49-F238E27FC236}">
                <a16:creationId xmlns:a16="http://schemas.microsoft.com/office/drawing/2014/main" id="{9B55D30E-725C-43C0-B80E-301FBBB3B6E0}"/>
              </a:ext>
            </a:extLst>
          </p:cNvPr>
          <p:cNvSpPr>
            <a:spLocks noGrp="1"/>
          </p:cNvSpPr>
          <p:nvPr>
            <p:ph type="subTitle" idx="1"/>
          </p:nvPr>
        </p:nvSpPr>
        <p:spPr>
          <a:xfrm>
            <a:off x="4572000" y="1917001"/>
            <a:ext cx="4419900" cy="1730217"/>
          </a:xfrm>
        </p:spPr>
        <p:txBody>
          <a:bodyPr wrap="square" tIns="0" bIns="0" anchor="t">
            <a:spAutoFit/>
          </a:bodyPr>
          <a:lstStyle>
            <a:lvl1pPr marL="0" indent="0" algn="l" defTabSz="270000">
              <a:lnSpc>
                <a:spcPct val="85000"/>
              </a:lnSpc>
              <a:spcBef>
                <a:spcPts val="0"/>
              </a:spcBef>
              <a:spcAft>
                <a:spcPts val="0"/>
              </a:spcAft>
              <a:buNone/>
              <a:tabLst/>
              <a:defRPr sz="3300" b="1" cap="all" spc="-105" baseline="0">
                <a:solidFill>
                  <a:schemeClr val="accent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5" name="Espace réservé pour une image  3">
            <a:extLst>
              <a:ext uri="{FF2B5EF4-FFF2-40B4-BE49-F238E27FC236}">
                <a16:creationId xmlns:a16="http://schemas.microsoft.com/office/drawing/2014/main" id="{43C898F2-E1DE-C723-BFA8-DE320CA709A6}"/>
              </a:ext>
            </a:extLst>
          </p:cNvPr>
          <p:cNvSpPr>
            <a:spLocks noGrp="1"/>
          </p:cNvSpPr>
          <p:nvPr>
            <p:ph type="pic" sz="quarter" idx="10" hasCustomPrompt="1"/>
          </p:nvPr>
        </p:nvSpPr>
        <p:spPr>
          <a:xfrm>
            <a:off x="151200" y="384572"/>
            <a:ext cx="4090500" cy="4293000"/>
          </a:xfrm>
          <a:prstGeom prst="round2DiagRect">
            <a:avLst>
              <a:gd name="adj1" fmla="val 3262"/>
              <a:gd name="adj2" fmla="val 0"/>
            </a:avLst>
          </a:prstGeom>
          <a:solidFill>
            <a:schemeClr val="bg1">
              <a:lumMod val="95000"/>
            </a:schemeClr>
          </a:solidFill>
        </p:spPr>
        <p:txBody>
          <a:bodyPr>
            <a:normAutofit/>
          </a:bodyPr>
          <a:lstStyle>
            <a:lvl1pPr>
              <a:defRPr sz="1050"/>
            </a:lvl1pPr>
          </a:lstStyle>
          <a:p>
            <a:r>
              <a:rPr lang="fr-FR" noProof="0"/>
              <a:t>Cliquez</a:t>
            </a:r>
            <a:r>
              <a:rPr lang="en-US"/>
              <a:t> sur l’icône pour </a:t>
            </a:r>
            <a:r>
              <a:rPr lang="en-US" err="1"/>
              <a:t>ajouter</a:t>
            </a:r>
            <a:r>
              <a:rPr lang="en-US"/>
              <a:t> </a:t>
            </a:r>
            <a:r>
              <a:rPr lang="en-US" err="1"/>
              <a:t>une</a:t>
            </a:r>
            <a:r>
              <a:rPr lang="en-US"/>
              <a:t> image</a:t>
            </a:r>
          </a:p>
        </p:txBody>
      </p:sp>
      <p:sp>
        <p:nvSpPr>
          <p:cNvPr id="2" name="Espace réservé du texte 7">
            <a:extLst>
              <a:ext uri="{FF2B5EF4-FFF2-40B4-BE49-F238E27FC236}">
                <a16:creationId xmlns:a16="http://schemas.microsoft.com/office/drawing/2014/main" id="{9FC82940-2C41-A05D-087B-F4FC8459964E}"/>
              </a:ext>
            </a:extLst>
          </p:cNvPr>
          <p:cNvSpPr>
            <a:spLocks noGrp="1"/>
          </p:cNvSpPr>
          <p:nvPr>
            <p:ph type="body" sz="quarter" idx="11" hasCustomPrompt="1"/>
          </p:nvPr>
        </p:nvSpPr>
        <p:spPr>
          <a:xfrm>
            <a:off x="4572000" y="4808700"/>
            <a:ext cx="4419900" cy="196208"/>
          </a:xfrm>
        </p:spPr>
        <p:txBody>
          <a:bodyPr lIns="90000" rIns="0"/>
          <a:lstStyle>
            <a:lvl1pPr algn="r">
              <a:lnSpc>
                <a:spcPct val="100000"/>
              </a:lnSpc>
              <a:spcBef>
                <a:spcPts val="0"/>
              </a:spcBef>
              <a:spcAft>
                <a:spcPts val="0"/>
              </a:spcAft>
              <a:defRPr sz="675" cap="all" spc="150" baseline="0">
                <a:solidFill>
                  <a:srgbClr val="707173"/>
                </a:solidFill>
              </a:defRPr>
            </a:lvl1pPr>
          </a:lstStyle>
          <a:p>
            <a:pPr lvl="0"/>
            <a:r>
              <a:rPr lang="fr-FR"/>
              <a:t>PACIFICA – ASSURANCES DOMMAGES</a:t>
            </a:r>
          </a:p>
        </p:txBody>
      </p:sp>
      <p:cxnSp>
        <p:nvCxnSpPr>
          <p:cNvPr id="3" name="Connecteur droit 2">
            <a:extLst>
              <a:ext uri="{FF2B5EF4-FFF2-40B4-BE49-F238E27FC236}">
                <a16:creationId xmlns:a16="http://schemas.microsoft.com/office/drawing/2014/main" id="{FD2A8775-536D-2DC3-08EF-53950B257BE0}"/>
              </a:ext>
            </a:extLst>
          </p:cNvPr>
          <p:cNvCxnSpPr>
            <a:cxnSpLocks/>
          </p:cNvCxnSpPr>
          <p:nvPr userDrawn="1"/>
        </p:nvCxnSpPr>
        <p:spPr>
          <a:xfrm>
            <a:off x="152100" y="4768496"/>
            <a:ext cx="8839800" cy="0"/>
          </a:xfrm>
          <a:prstGeom prst="line">
            <a:avLst/>
          </a:prstGeom>
          <a:ln>
            <a:solidFill>
              <a:srgbClr val="707173"/>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4D0E499E-4699-290F-27A3-187AC24B1B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252" t="21238" r="9159" b="23873"/>
          <a:stretch/>
        </p:blipFill>
        <p:spPr>
          <a:xfrm>
            <a:off x="5453649" y="3646482"/>
            <a:ext cx="3538252" cy="918000"/>
          </a:xfrm>
          <a:prstGeom prst="rect">
            <a:avLst/>
          </a:prstGeom>
        </p:spPr>
      </p:pic>
    </p:spTree>
    <p:extLst>
      <p:ext uri="{BB962C8B-B14F-4D97-AF65-F5344CB8AC3E}">
        <p14:creationId xmlns:p14="http://schemas.microsoft.com/office/powerpoint/2010/main" val="277288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cstate="print">
            <a:extLst>
              <a:ext uri="{28A0092B-C50C-407E-A947-70E740481C1C}">
                <a14:useLocalDpi xmlns:a14="http://schemas.microsoft.com/office/drawing/2010/main" val="0"/>
              </a:ext>
            </a:extLst>
          </a:blip>
          <a:srcRect l="9252" t="21238" r="9159" b="23873"/>
          <a:stretch/>
        </p:blipFill>
        <p:spPr>
          <a:xfrm>
            <a:off x="5453649" y="3646482"/>
            <a:ext cx="3538252" cy="918000"/>
          </a:xfrm>
          <a:prstGeom prst="rect">
            <a:avLst/>
          </a:prstGeom>
        </p:spPr>
      </p:pic>
      <p:sp>
        <p:nvSpPr>
          <p:cNvPr id="12" name="Titre 1">
            <a:extLst>
              <a:ext uri="{FF2B5EF4-FFF2-40B4-BE49-F238E27FC236}">
                <a16:creationId xmlns:a16="http://schemas.microsoft.com/office/drawing/2014/main" id="{2930B45F-AEDD-411B-9BBC-1B13EFEDC0E7}"/>
              </a:ext>
            </a:extLst>
          </p:cNvPr>
          <p:cNvSpPr>
            <a:spLocks noGrp="1"/>
          </p:cNvSpPr>
          <p:nvPr>
            <p:ph type="ctrTitle"/>
          </p:nvPr>
        </p:nvSpPr>
        <p:spPr>
          <a:xfrm>
            <a:off x="1620000" y="345600"/>
            <a:ext cx="7119000" cy="1890000"/>
          </a:xfrm>
        </p:spPr>
        <p:txBody>
          <a:bodyPr anchor="b">
            <a:normAutofit/>
          </a:bodyPr>
          <a:lstStyle>
            <a:lvl1pPr algn="l" defTabSz="270000">
              <a:lnSpc>
                <a:spcPct val="85000"/>
              </a:lnSpc>
              <a:tabLst/>
              <a:defRPr sz="4050">
                <a:solidFill>
                  <a:schemeClr val="bg2"/>
                </a:solidFill>
              </a:defRPr>
            </a:lvl1pPr>
          </a:lstStyle>
          <a:p>
            <a:r>
              <a:rPr lang="fr-FR"/>
              <a:t>Modifiez le style du titre</a:t>
            </a:r>
          </a:p>
        </p:txBody>
      </p:sp>
      <p:sp>
        <p:nvSpPr>
          <p:cNvPr id="13" name="Sous-titre 2">
            <a:extLst>
              <a:ext uri="{FF2B5EF4-FFF2-40B4-BE49-F238E27FC236}">
                <a16:creationId xmlns:a16="http://schemas.microsoft.com/office/drawing/2014/main" id="{9B55D30E-725C-43C0-B80E-301FBBB3B6E0}"/>
              </a:ext>
            </a:extLst>
          </p:cNvPr>
          <p:cNvSpPr>
            <a:spLocks noGrp="1"/>
          </p:cNvSpPr>
          <p:nvPr>
            <p:ph type="subTitle" idx="1"/>
          </p:nvPr>
        </p:nvSpPr>
        <p:spPr>
          <a:xfrm>
            <a:off x="405000" y="2168100"/>
            <a:ext cx="8343000" cy="1755000"/>
          </a:xfrm>
        </p:spPr>
        <p:txBody>
          <a:bodyPr anchor="t">
            <a:normAutofit/>
          </a:bodyPr>
          <a:lstStyle>
            <a:lvl1pPr marL="0" indent="0" algn="l" defTabSz="270000">
              <a:lnSpc>
                <a:spcPct val="85000"/>
              </a:lnSpc>
              <a:buNone/>
              <a:tabLst/>
              <a:defRPr sz="4050" b="1" cap="all" spc="-105" baseline="0">
                <a:solidFill>
                  <a:schemeClr val="accent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cxnSp>
        <p:nvCxnSpPr>
          <p:cNvPr id="5" name="Connecteur droit 4">
            <a:extLst>
              <a:ext uri="{FF2B5EF4-FFF2-40B4-BE49-F238E27FC236}">
                <a16:creationId xmlns:a16="http://schemas.microsoft.com/office/drawing/2014/main" id="{F7880641-0CB5-2873-5572-8882D02EDA43}"/>
              </a:ext>
            </a:extLst>
          </p:cNvPr>
          <p:cNvCxnSpPr>
            <a:cxnSpLocks/>
          </p:cNvCxnSpPr>
          <p:nvPr userDrawn="1"/>
        </p:nvCxnSpPr>
        <p:spPr>
          <a:xfrm>
            <a:off x="152100" y="4768496"/>
            <a:ext cx="8839800" cy="0"/>
          </a:xfrm>
          <a:prstGeom prst="line">
            <a:avLst/>
          </a:prstGeom>
          <a:ln>
            <a:solidFill>
              <a:srgbClr val="707173"/>
            </a:solidFill>
          </a:ln>
        </p:spPr>
        <p:style>
          <a:lnRef idx="1">
            <a:schemeClr val="accent1"/>
          </a:lnRef>
          <a:fillRef idx="0">
            <a:schemeClr val="accent1"/>
          </a:fillRef>
          <a:effectRef idx="0">
            <a:schemeClr val="accent1"/>
          </a:effectRef>
          <a:fontRef idx="minor">
            <a:schemeClr val="tx1"/>
          </a:fontRef>
        </p:style>
      </p:cxnSp>
      <p:sp>
        <p:nvSpPr>
          <p:cNvPr id="7" name="Espace réservé du texte 7">
            <a:extLst>
              <a:ext uri="{FF2B5EF4-FFF2-40B4-BE49-F238E27FC236}">
                <a16:creationId xmlns:a16="http://schemas.microsoft.com/office/drawing/2014/main" id="{0367A657-76EE-0679-A718-FC9B7E517316}"/>
              </a:ext>
            </a:extLst>
          </p:cNvPr>
          <p:cNvSpPr>
            <a:spLocks noGrp="1"/>
          </p:cNvSpPr>
          <p:nvPr>
            <p:ph type="body" sz="quarter" idx="11" hasCustomPrompt="1"/>
          </p:nvPr>
        </p:nvSpPr>
        <p:spPr>
          <a:xfrm>
            <a:off x="4572000" y="4808700"/>
            <a:ext cx="4419900" cy="196208"/>
          </a:xfrm>
        </p:spPr>
        <p:txBody>
          <a:bodyPr lIns="90000" rIns="0"/>
          <a:lstStyle>
            <a:lvl1pPr algn="r">
              <a:lnSpc>
                <a:spcPct val="100000"/>
              </a:lnSpc>
              <a:spcBef>
                <a:spcPts val="0"/>
              </a:spcBef>
              <a:spcAft>
                <a:spcPts val="0"/>
              </a:spcAft>
              <a:defRPr sz="675" cap="all" spc="150" baseline="0">
                <a:solidFill>
                  <a:srgbClr val="707173"/>
                </a:solidFill>
              </a:defRPr>
            </a:lvl1pPr>
          </a:lstStyle>
          <a:p>
            <a:r>
              <a:rPr lang="en-US"/>
              <a:t>PACIFICA – NOM DE LA DIRECTION</a:t>
            </a:r>
          </a:p>
        </p:txBody>
      </p:sp>
    </p:spTree>
    <p:extLst>
      <p:ext uri="{BB962C8B-B14F-4D97-AF65-F5344CB8AC3E}">
        <p14:creationId xmlns:p14="http://schemas.microsoft.com/office/powerpoint/2010/main" val="430977708"/>
      </p:ext>
    </p:extLst>
  </p:cSld>
  <p:clrMapOvr>
    <a:masterClrMapping/>
  </p:clrMapOvr>
  <p:extLst>
    <p:ext uri="{DCECCB84-F9BA-43D5-87BE-67443E8EF086}">
      <p15:sldGuideLst xmlns:p15="http://schemas.microsoft.com/office/powerpoint/2012/main">
        <p15:guide id="2" orient="horz" pos="38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sans visue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38F8BD-F9FA-A1BB-F1D6-3FE647AAC432}"/>
              </a:ext>
            </a:extLst>
          </p:cNvPr>
          <p:cNvSpPr>
            <a:spLocks noGrp="1"/>
          </p:cNvSpPr>
          <p:nvPr>
            <p:ph type="title" hasCustomPrompt="1"/>
          </p:nvPr>
        </p:nvSpPr>
        <p:spPr>
          <a:xfrm>
            <a:off x="405000" y="392066"/>
            <a:ext cx="8342999" cy="626518"/>
          </a:xfrm>
        </p:spPr>
        <p:txBody>
          <a:bodyPr/>
          <a:lstStyle>
            <a:lvl1pPr>
              <a:defRPr sz="4050">
                <a:solidFill>
                  <a:srgbClr val="009597"/>
                </a:solidFill>
              </a:defRPr>
            </a:lvl1pPr>
          </a:lstStyle>
          <a:p>
            <a:r>
              <a:rPr lang="fr-FR"/>
              <a:t>Sommaire</a:t>
            </a:r>
            <a:endParaRPr lang="en-US"/>
          </a:p>
        </p:txBody>
      </p:sp>
      <p:sp>
        <p:nvSpPr>
          <p:cNvPr id="45" name="Espace réservé du texte 6">
            <a:extLst>
              <a:ext uri="{FF2B5EF4-FFF2-40B4-BE49-F238E27FC236}">
                <a16:creationId xmlns:a16="http://schemas.microsoft.com/office/drawing/2014/main" id="{3FCE91F0-01E7-EEF0-B7C8-9F4DFDFD0829}"/>
              </a:ext>
            </a:extLst>
          </p:cNvPr>
          <p:cNvSpPr>
            <a:spLocks noGrp="1"/>
          </p:cNvSpPr>
          <p:nvPr>
            <p:ph type="body" sz="quarter" idx="13" hasCustomPrompt="1"/>
          </p:nvPr>
        </p:nvSpPr>
        <p:spPr>
          <a:xfrm>
            <a:off x="404812" y="1257989"/>
            <a:ext cx="438582" cy="724686"/>
          </a:xfrm>
        </p:spPr>
        <p:txBody>
          <a:bodyPr wrap="none"/>
          <a:lstStyle>
            <a:lvl1pPr>
              <a:spcBef>
                <a:spcPts val="0"/>
              </a:spcBef>
              <a:spcAft>
                <a:spcPts val="0"/>
              </a:spcAft>
              <a:defRPr sz="4050" b="0">
                <a:solidFill>
                  <a:schemeClr val="bg2"/>
                </a:solidFill>
                <a:latin typeface="+mj-lt"/>
              </a:defRPr>
            </a:lvl1pPr>
          </a:lstStyle>
          <a:p>
            <a:pPr lvl="0"/>
            <a:r>
              <a:rPr lang="fr-FR"/>
              <a:t>0</a:t>
            </a:r>
          </a:p>
        </p:txBody>
      </p:sp>
      <p:sp>
        <p:nvSpPr>
          <p:cNvPr id="46" name="Espace réservé du texte 8">
            <a:extLst>
              <a:ext uri="{FF2B5EF4-FFF2-40B4-BE49-F238E27FC236}">
                <a16:creationId xmlns:a16="http://schemas.microsoft.com/office/drawing/2014/main" id="{62177496-7B47-83ED-396A-7BF8CEB07B97}"/>
              </a:ext>
            </a:extLst>
          </p:cNvPr>
          <p:cNvSpPr>
            <a:spLocks noGrp="1"/>
          </p:cNvSpPr>
          <p:nvPr>
            <p:ph type="body" sz="quarter" idx="14"/>
          </p:nvPr>
        </p:nvSpPr>
        <p:spPr>
          <a:xfrm>
            <a:off x="850797" y="1376330"/>
            <a:ext cx="2573851" cy="446341"/>
          </a:xfrm>
        </p:spPr>
        <p:txBody>
          <a:bodyPr anchor="ctr" anchorCtr="0"/>
          <a:lstStyle>
            <a:lvl1pPr>
              <a:spcBef>
                <a:spcPts val="0"/>
              </a:spcBef>
              <a:spcAft>
                <a:spcPts val="0"/>
              </a:spcAft>
              <a:defRPr sz="1125" b="1" cap="all" baseline="0">
                <a:latin typeface="Arial" panose="020B0604020202020204" pitchFamily="34" charset="0"/>
                <a:cs typeface="Arial" panose="020B0604020202020204" pitchFamily="34" charset="0"/>
              </a:defRPr>
            </a:lvl1pPr>
          </a:lstStyle>
          <a:p>
            <a:pPr lvl="0"/>
            <a:r>
              <a:rPr lang="fr-FR"/>
              <a:t>Cliquez pour modifier les styles du texte du masque</a:t>
            </a:r>
          </a:p>
        </p:txBody>
      </p:sp>
      <p:sp>
        <p:nvSpPr>
          <p:cNvPr id="49" name="Espace réservé du texte 6">
            <a:extLst>
              <a:ext uri="{FF2B5EF4-FFF2-40B4-BE49-F238E27FC236}">
                <a16:creationId xmlns:a16="http://schemas.microsoft.com/office/drawing/2014/main" id="{4B680F59-5763-5298-5959-19E1775A4196}"/>
              </a:ext>
            </a:extLst>
          </p:cNvPr>
          <p:cNvSpPr>
            <a:spLocks noGrp="1"/>
          </p:cNvSpPr>
          <p:nvPr>
            <p:ph type="body" sz="quarter" idx="15" hasCustomPrompt="1"/>
          </p:nvPr>
        </p:nvSpPr>
        <p:spPr>
          <a:xfrm>
            <a:off x="404812" y="1962243"/>
            <a:ext cx="438582" cy="724686"/>
          </a:xfrm>
        </p:spPr>
        <p:txBody>
          <a:bodyPr wrap="none"/>
          <a:lstStyle>
            <a:lvl1pPr>
              <a:spcBef>
                <a:spcPts val="0"/>
              </a:spcBef>
              <a:spcAft>
                <a:spcPts val="0"/>
              </a:spcAft>
              <a:defRPr sz="4050" b="0">
                <a:solidFill>
                  <a:schemeClr val="accent1"/>
                </a:solidFill>
                <a:latin typeface="+mj-lt"/>
              </a:defRPr>
            </a:lvl1pPr>
          </a:lstStyle>
          <a:p>
            <a:pPr lvl="0"/>
            <a:r>
              <a:rPr lang="fr-FR"/>
              <a:t>0</a:t>
            </a:r>
          </a:p>
        </p:txBody>
      </p:sp>
      <p:sp>
        <p:nvSpPr>
          <p:cNvPr id="50" name="Espace réservé du texte 8">
            <a:extLst>
              <a:ext uri="{FF2B5EF4-FFF2-40B4-BE49-F238E27FC236}">
                <a16:creationId xmlns:a16="http://schemas.microsoft.com/office/drawing/2014/main" id="{F7396F94-F9D7-3755-4B76-0B8C938312E4}"/>
              </a:ext>
            </a:extLst>
          </p:cNvPr>
          <p:cNvSpPr>
            <a:spLocks noGrp="1"/>
          </p:cNvSpPr>
          <p:nvPr>
            <p:ph type="body" sz="quarter" idx="16"/>
          </p:nvPr>
        </p:nvSpPr>
        <p:spPr>
          <a:xfrm>
            <a:off x="850797" y="2080584"/>
            <a:ext cx="2573851" cy="446341"/>
          </a:xfrm>
        </p:spPr>
        <p:txBody>
          <a:bodyPr anchor="ctr" anchorCtr="0"/>
          <a:lstStyle>
            <a:lvl1pPr>
              <a:spcBef>
                <a:spcPts val="0"/>
              </a:spcBef>
              <a:spcAft>
                <a:spcPts val="0"/>
              </a:spcAft>
              <a:defRPr sz="1125" b="1" cap="all" baseline="0">
                <a:latin typeface="Arial" panose="020B0604020202020204" pitchFamily="34" charset="0"/>
                <a:cs typeface="Arial" panose="020B0604020202020204" pitchFamily="34" charset="0"/>
              </a:defRPr>
            </a:lvl1pPr>
          </a:lstStyle>
          <a:p>
            <a:pPr lvl="0"/>
            <a:r>
              <a:rPr lang="fr-FR"/>
              <a:t>Cliquez pour modifier les styles du texte du masque</a:t>
            </a:r>
          </a:p>
        </p:txBody>
      </p:sp>
      <p:sp>
        <p:nvSpPr>
          <p:cNvPr id="51" name="Espace réservé du texte 6">
            <a:extLst>
              <a:ext uri="{FF2B5EF4-FFF2-40B4-BE49-F238E27FC236}">
                <a16:creationId xmlns:a16="http://schemas.microsoft.com/office/drawing/2014/main" id="{0D4144C5-6F42-5BD4-66F5-46A2423A3B23}"/>
              </a:ext>
            </a:extLst>
          </p:cNvPr>
          <p:cNvSpPr>
            <a:spLocks noGrp="1"/>
          </p:cNvSpPr>
          <p:nvPr>
            <p:ph type="body" sz="quarter" idx="17" hasCustomPrompt="1"/>
          </p:nvPr>
        </p:nvSpPr>
        <p:spPr>
          <a:xfrm>
            <a:off x="4752710" y="1257988"/>
            <a:ext cx="438582" cy="724686"/>
          </a:xfrm>
        </p:spPr>
        <p:txBody>
          <a:bodyPr wrap="none"/>
          <a:lstStyle>
            <a:lvl1pPr>
              <a:spcBef>
                <a:spcPts val="0"/>
              </a:spcBef>
              <a:spcAft>
                <a:spcPts val="0"/>
              </a:spcAft>
              <a:defRPr sz="4050" b="0">
                <a:solidFill>
                  <a:schemeClr val="accent1"/>
                </a:solidFill>
                <a:latin typeface="+mj-lt"/>
              </a:defRPr>
            </a:lvl1pPr>
          </a:lstStyle>
          <a:p>
            <a:pPr lvl="0"/>
            <a:r>
              <a:rPr lang="fr-FR"/>
              <a:t>0</a:t>
            </a:r>
          </a:p>
        </p:txBody>
      </p:sp>
      <p:sp>
        <p:nvSpPr>
          <p:cNvPr id="52" name="Espace réservé du texte 8">
            <a:extLst>
              <a:ext uri="{FF2B5EF4-FFF2-40B4-BE49-F238E27FC236}">
                <a16:creationId xmlns:a16="http://schemas.microsoft.com/office/drawing/2014/main" id="{CB73FBBE-19DD-EBCD-C08A-E0E00AA0DB74}"/>
              </a:ext>
            </a:extLst>
          </p:cNvPr>
          <p:cNvSpPr>
            <a:spLocks noGrp="1"/>
          </p:cNvSpPr>
          <p:nvPr>
            <p:ph type="body" sz="quarter" idx="18"/>
          </p:nvPr>
        </p:nvSpPr>
        <p:spPr>
          <a:xfrm>
            <a:off x="5198694" y="1376330"/>
            <a:ext cx="2573851" cy="446341"/>
          </a:xfrm>
        </p:spPr>
        <p:txBody>
          <a:bodyPr anchor="ctr" anchorCtr="0"/>
          <a:lstStyle>
            <a:lvl1pPr>
              <a:spcBef>
                <a:spcPts val="0"/>
              </a:spcBef>
              <a:spcAft>
                <a:spcPts val="0"/>
              </a:spcAft>
              <a:defRPr sz="1125" b="1" cap="all" baseline="0">
                <a:latin typeface="Arial" panose="020B0604020202020204" pitchFamily="34" charset="0"/>
                <a:cs typeface="Arial" panose="020B0604020202020204" pitchFamily="34" charset="0"/>
              </a:defRPr>
            </a:lvl1pPr>
          </a:lstStyle>
          <a:p>
            <a:pPr lvl="0"/>
            <a:r>
              <a:rPr lang="fr-FR"/>
              <a:t>Cliquez pour modifier les styles du texte du masque</a:t>
            </a:r>
          </a:p>
        </p:txBody>
      </p:sp>
      <p:sp>
        <p:nvSpPr>
          <p:cNvPr id="53" name="Espace réservé du texte 6">
            <a:extLst>
              <a:ext uri="{FF2B5EF4-FFF2-40B4-BE49-F238E27FC236}">
                <a16:creationId xmlns:a16="http://schemas.microsoft.com/office/drawing/2014/main" id="{06340855-F88C-EC0E-D6B1-513F6F4E42C0}"/>
              </a:ext>
            </a:extLst>
          </p:cNvPr>
          <p:cNvSpPr>
            <a:spLocks noGrp="1"/>
          </p:cNvSpPr>
          <p:nvPr>
            <p:ph type="body" sz="quarter" idx="19" hasCustomPrompt="1"/>
          </p:nvPr>
        </p:nvSpPr>
        <p:spPr>
          <a:xfrm>
            <a:off x="404812" y="2666496"/>
            <a:ext cx="438582" cy="724686"/>
          </a:xfrm>
        </p:spPr>
        <p:txBody>
          <a:bodyPr wrap="none"/>
          <a:lstStyle>
            <a:lvl1pPr>
              <a:spcBef>
                <a:spcPts val="0"/>
              </a:spcBef>
              <a:spcAft>
                <a:spcPts val="0"/>
              </a:spcAft>
              <a:defRPr sz="4050" b="0">
                <a:solidFill>
                  <a:schemeClr val="bg2"/>
                </a:solidFill>
                <a:latin typeface="+mj-lt"/>
              </a:defRPr>
            </a:lvl1pPr>
          </a:lstStyle>
          <a:p>
            <a:pPr lvl="0"/>
            <a:r>
              <a:rPr lang="fr-FR"/>
              <a:t>0</a:t>
            </a:r>
          </a:p>
        </p:txBody>
      </p:sp>
      <p:sp>
        <p:nvSpPr>
          <p:cNvPr id="54" name="Espace réservé du texte 8">
            <a:extLst>
              <a:ext uri="{FF2B5EF4-FFF2-40B4-BE49-F238E27FC236}">
                <a16:creationId xmlns:a16="http://schemas.microsoft.com/office/drawing/2014/main" id="{CC5CA4D9-D39C-C59B-C6D2-6D8C6ED030CA}"/>
              </a:ext>
            </a:extLst>
          </p:cNvPr>
          <p:cNvSpPr>
            <a:spLocks noGrp="1"/>
          </p:cNvSpPr>
          <p:nvPr>
            <p:ph type="body" sz="quarter" idx="20"/>
          </p:nvPr>
        </p:nvSpPr>
        <p:spPr>
          <a:xfrm>
            <a:off x="850797" y="2784839"/>
            <a:ext cx="2573851" cy="446341"/>
          </a:xfrm>
        </p:spPr>
        <p:txBody>
          <a:bodyPr anchor="ctr" anchorCtr="0"/>
          <a:lstStyle>
            <a:lvl1pPr>
              <a:spcBef>
                <a:spcPts val="0"/>
              </a:spcBef>
              <a:spcAft>
                <a:spcPts val="0"/>
              </a:spcAft>
              <a:defRPr sz="1125" b="1" cap="all" baseline="0">
                <a:latin typeface="Arial" panose="020B0604020202020204" pitchFamily="34" charset="0"/>
                <a:cs typeface="Arial" panose="020B0604020202020204" pitchFamily="34" charset="0"/>
              </a:defRPr>
            </a:lvl1pPr>
          </a:lstStyle>
          <a:p>
            <a:pPr lvl="0"/>
            <a:r>
              <a:rPr lang="fr-FR"/>
              <a:t>Cliquez pour modifier les styles du texte du masque</a:t>
            </a:r>
          </a:p>
        </p:txBody>
      </p:sp>
      <p:sp>
        <p:nvSpPr>
          <p:cNvPr id="55" name="Espace réservé du texte 6">
            <a:extLst>
              <a:ext uri="{FF2B5EF4-FFF2-40B4-BE49-F238E27FC236}">
                <a16:creationId xmlns:a16="http://schemas.microsoft.com/office/drawing/2014/main" id="{318CB809-AEEB-CAD2-88BF-E7EF36F4F4CB}"/>
              </a:ext>
            </a:extLst>
          </p:cNvPr>
          <p:cNvSpPr>
            <a:spLocks noGrp="1"/>
          </p:cNvSpPr>
          <p:nvPr>
            <p:ph type="body" sz="quarter" idx="21" hasCustomPrompt="1"/>
          </p:nvPr>
        </p:nvSpPr>
        <p:spPr>
          <a:xfrm>
            <a:off x="404812" y="4082454"/>
            <a:ext cx="438582" cy="724686"/>
          </a:xfrm>
        </p:spPr>
        <p:txBody>
          <a:bodyPr wrap="none"/>
          <a:lstStyle>
            <a:lvl1pPr>
              <a:spcBef>
                <a:spcPts val="0"/>
              </a:spcBef>
              <a:spcAft>
                <a:spcPts val="0"/>
              </a:spcAft>
              <a:defRPr sz="4050" b="0">
                <a:solidFill>
                  <a:schemeClr val="bg2"/>
                </a:solidFill>
                <a:latin typeface="+mj-lt"/>
              </a:defRPr>
            </a:lvl1pPr>
          </a:lstStyle>
          <a:p>
            <a:pPr lvl="0"/>
            <a:r>
              <a:rPr lang="fr-FR"/>
              <a:t>0</a:t>
            </a:r>
          </a:p>
        </p:txBody>
      </p:sp>
      <p:sp>
        <p:nvSpPr>
          <p:cNvPr id="56" name="Espace réservé du texte 8">
            <a:extLst>
              <a:ext uri="{FF2B5EF4-FFF2-40B4-BE49-F238E27FC236}">
                <a16:creationId xmlns:a16="http://schemas.microsoft.com/office/drawing/2014/main" id="{42D4356D-9C5B-1EB5-348A-70EFFE1E08B1}"/>
              </a:ext>
            </a:extLst>
          </p:cNvPr>
          <p:cNvSpPr>
            <a:spLocks noGrp="1"/>
          </p:cNvSpPr>
          <p:nvPr>
            <p:ph type="body" sz="quarter" idx="22"/>
          </p:nvPr>
        </p:nvSpPr>
        <p:spPr>
          <a:xfrm>
            <a:off x="850797" y="4200797"/>
            <a:ext cx="2573851" cy="446341"/>
          </a:xfrm>
        </p:spPr>
        <p:txBody>
          <a:bodyPr anchor="ctr" anchorCtr="0"/>
          <a:lstStyle>
            <a:lvl1pPr>
              <a:spcBef>
                <a:spcPts val="0"/>
              </a:spcBef>
              <a:spcAft>
                <a:spcPts val="0"/>
              </a:spcAft>
              <a:defRPr sz="1125" b="1" cap="all" baseline="0">
                <a:latin typeface="Arial" panose="020B0604020202020204" pitchFamily="34" charset="0"/>
                <a:cs typeface="Arial" panose="020B0604020202020204" pitchFamily="34" charset="0"/>
              </a:defRPr>
            </a:lvl1pPr>
          </a:lstStyle>
          <a:p>
            <a:pPr lvl="0"/>
            <a:r>
              <a:rPr lang="fr-FR"/>
              <a:t>Cliquez pour modifier les styles du texte du masque</a:t>
            </a:r>
          </a:p>
        </p:txBody>
      </p:sp>
      <p:sp>
        <p:nvSpPr>
          <p:cNvPr id="57" name="Espace réservé du texte 6">
            <a:extLst>
              <a:ext uri="{FF2B5EF4-FFF2-40B4-BE49-F238E27FC236}">
                <a16:creationId xmlns:a16="http://schemas.microsoft.com/office/drawing/2014/main" id="{A6574654-8A7D-C008-0EE0-030CF599DEEA}"/>
              </a:ext>
            </a:extLst>
          </p:cNvPr>
          <p:cNvSpPr>
            <a:spLocks noGrp="1"/>
          </p:cNvSpPr>
          <p:nvPr>
            <p:ph type="body" sz="quarter" idx="23" hasCustomPrompt="1"/>
          </p:nvPr>
        </p:nvSpPr>
        <p:spPr>
          <a:xfrm>
            <a:off x="404812" y="3374475"/>
            <a:ext cx="438582" cy="724686"/>
          </a:xfrm>
        </p:spPr>
        <p:txBody>
          <a:bodyPr wrap="none"/>
          <a:lstStyle>
            <a:lvl1pPr>
              <a:spcBef>
                <a:spcPts val="0"/>
              </a:spcBef>
              <a:spcAft>
                <a:spcPts val="0"/>
              </a:spcAft>
              <a:defRPr sz="4050" b="0">
                <a:solidFill>
                  <a:schemeClr val="accent1"/>
                </a:solidFill>
                <a:latin typeface="+mj-lt"/>
              </a:defRPr>
            </a:lvl1pPr>
          </a:lstStyle>
          <a:p>
            <a:pPr lvl="0"/>
            <a:r>
              <a:rPr lang="fr-FR"/>
              <a:t>0</a:t>
            </a:r>
          </a:p>
        </p:txBody>
      </p:sp>
      <p:sp>
        <p:nvSpPr>
          <p:cNvPr id="58" name="Espace réservé du texte 8">
            <a:extLst>
              <a:ext uri="{FF2B5EF4-FFF2-40B4-BE49-F238E27FC236}">
                <a16:creationId xmlns:a16="http://schemas.microsoft.com/office/drawing/2014/main" id="{FB6E396E-F49B-406C-36FA-25A8AB6D20E8}"/>
              </a:ext>
            </a:extLst>
          </p:cNvPr>
          <p:cNvSpPr>
            <a:spLocks noGrp="1"/>
          </p:cNvSpPr>
          <p:nvPr>
            <p:ph type="body" sz="quarter" idx="24"/>
          </p:nvPr>
        </p:nvSpPr>
        <p:spPr>
          <a:xfrm>
            <a:off x="850797" y="3492818"/>
            <a:ext cx="2573851" cy="446341"/>
          </a:xfrm>
        </p:spPr>
        <p:txBody>
          <a:bodyPr anchor="ctr" anchorCtr="0"/>
          <a:lstStyle>
            <a:lvl1pPr>
              <a:spcBef>
                <a:spcPts val="0"/>
              </a:spcBef>
              <a:spcAft>
                <a:spcPts val="0"/>
              </a:spcAft>
              <a:defRPr sz="1125" b="1" cap="all" baseline="0">
                <a:latin typeface="Arial" panose="020B0604020202020204" pitchFamily="34" charset="0"/>
                <a:cs typeface="Arial" panose="020B0604020202020204" pitchFamily="34" charset="0"/>
              </a:defRPr>
            </a:lvl1pPr>
          </a:lstStyle>
          <a:p>
            <a:pPr lvl="0"/>
            <a:r>
              <a:rPr lang="fr-FR"/>
              <a:t>Cliquez pour modifier les styles du texte du masque</a:t>
            </a:r>
          </a:p>
        </p:txBody>
      </p:sp>
      <p:cxnSp>
        <p:nvCxnSpPr>
          <p:cNvPr id="4" name="Connecteur droit 3">
            <a:extLst>
              <a:ext uri="{FF2B5EF4-FFF2-40B4-BE49-F238E27FC236}">
                <a16:creationId xmlns:a16="http://schemas.microsoft.com/office/drawing/2014/main" id="{9DF4CCB1-8EE2-BC1E-4CBF-50C37763EF3E}"/>
              </a:ext>
            </a:extLst>
          </p:cNvPr>
          <p:cNvCxnSpPr>
            <a:cxnSpLocks/>
          </p:cNvCxnSpPr>
          <p:nvPr userDrawn="1"/>
        </p:nvCxnSpPr>
        <p:spPr>
          <a:xfrm>
            <a:off x="152100" y="4768496"/>
            <a:ext cx="8839800" cy="0"/>
          </a:xfrm>
          <a:prstGeom prst="line">
            <a:avLst/>
          </a:prstGeom>
          <a:ln>
            <a:solidFill>
              <a:srgbClr val="707173"/>
            </a:solidFill>
          </a:ln>
        </p:spPr>
        <p:style>
          <a:lnRef idx="1">
            <a:schemeClr val="accent1"/>
          </a:lnRef>
          <a:fillRef idx="0">
            <a:schemeClr val="accent1"/>
          </a:fillRef>
          <a:effectRef idx="0">
            <a:schemeClr val="accent1"/>
          </a:effectRef>
          <a:fontRef idx="minor">
            <a:schemeClr val="tx1"/>
          </a:fontRef>
        </p:style>
      </p:cxnSp>
      <p:sp>
        <p:nvSpPr>
          <p:cNvPr id="37" name="Espace réservé du texte 6">
            <a:extLst>
              <a:ext uri="{FF2B5EF4-FFF2-40B4-BE49-F238E27FC236}">
                <a16:creationId xmlns:a16="http://schemas.microsoft.com/office/drawing/2014/main" id="{3FCE91F0-01E7-EEF0-B7C8-9F4DFDFD0829}"/>
              </a:ext>
            </a:extLst>
          </p:cNvPr>
          <p:cNvSpPr>
            <a:spLocks noGrp="1"/>
          </p:cNvSpPr>
          <p:nvPr>
            <p:ph type="body" sz="quarter" idx="25" hasCustomPrompt="1"/>
          </p:nvPr>
        </p:nvSpPr>
        <p:spPr>
          <a:xfrm>
            <a:off x="4752710" y="1962243"/>
            <a:ext cx="438582" cy="724686"/>
          </a:xfrm>
        </p:spPr>
        <p:txBody>
          <a:bodyPr wrap="none"/>
          <a:lstStyle>
            <a:lvl1pPr>
              <a:spcBef>
                <a:spcPts val="0"/>
              </a:spcBef>
              <a:spcAft>
                <a:spcPts val="0"/>
              </a:spcAft>
              <a:defRPr sz="4050" b="0">
                <a:solidFill>
                  <a:schemeClr val="bg2"/>
                </a:solidFill>
                <a:latin typeface="+mj-lt"/>
              </a:defRPr>
            </a:lvl1pPr>
          </a:lstStyle>
          <a:p>
            <a:pPr lvl="0"/>
            <a:r>
              <a:rPr lang="fr-FR"/>
              <a:t>0</a:t>
            </a:r>
          </a:p>
        </p:txBody>
      </p:sp>
      <p:sp>
        <p:nvSpPr>
          <p:cNvPr id="38" name="Espace réservé du texte 8">
            <a:extLst>
              <a:ext uri="{FF2B5EF4-FFF2-40B4-BE49-F238E27FC236}">
                <a16:creationId xmlns:a16="http://schemas.microsoft.com/office/drawing/2014/main" id="{62177496-7B47-83ED-396A-7BF8CEB07B97}"/>
              </a:ext>
            </a:extLst>
          </p:cNvPr>
          <p:cNvSpPr>
            <a:spLocks noGrp="1"/>
          </p:cNvSpPr>
          <p:nvPr>
            <p:ph type="body" sz="quarter" idx="26"/>
          </p:nvPr>
        </p:nvSpPr>
        <p:spPr>
          <a:xfrm>
            <a:off x="5198694" y="2080584"/>
            <a:ext cx="2573851" cy="446341"/>
          </a:xfrm>
        </p:spPr>
        <p:txBody>
          <a:bodyPr anchor="ctr" anchorCtr="0"/>
          <a:lstStyle>
            <a:lvl1pPr>
              <a:spcBef>
                <a:spcPts val="0"/>
              </a:spcBef>
              <a:spcAft>
                <a:spcPts val="0"/>
              </a:spcAft>
              <a:defRPr sz="1125" b="1" cap="all" baseline="0">
                <a:latin typeface="Arial" panose="020B0604020202020204" pitchFamily="34" charset="0"/>
                <a:cs typeface="Arial" panose="020B0604020202020204" pitchFamily="34" charset="0"/>
              </a:defRPr>
            </a:lvl1pPr>
          </a:lstStyle>
          <a:p>
            <a:pPr lvl="0"/>
            <a:r>
              <a:rPr lang="fr-FR"/>
              <a:t>Cliquez pour modifier les styles du texte du masque</a:t>
            </a:r>
          </a:p>
        </p:txBody>
      </p:sp>
      <p:sp>
        <p:nvSpPr>
          <p:cNvPr id="39" name="Espace réservé du texte 6">
            <a:extLst>
              <a:ext uri="{FF2B5EF4-FFF2-40B4-BE49-F238E27FC236}">
                <a16:creationId xmlns:a16="http://schemas.microsoft.com/office/drawing/2014/main" id="{0D4144C5-6F42-5BD4-66F5-46A2423A3B23}"/>
              </a:ext>
            </a:extLst>
          </p:cNvPr>
          <p:cNvSpPr>
            <a:spLocks noGrp="1"/>
          </p:cNvSpPr>
          <p:nvPr>
            <p:ph type="body" sz="quarter" idx="27" hasCustomPrompt="1"/>
          </p:nvPr>
        </p:nvSpPr>
        <p:spPr>
          <a:xfrm>
            <a:off x="4752710" y="2646125"/>
            <a:ext cx="438582" cy="724686"/>
          </a:xfrm>
        </p:spPr>
        <p:txBody>
          <a:bodyPr wrap="none"/>
          <a:lstStyle>
            <a:lvl1pPr>
              <a:spcBef>
                <a:spcPts val="0"/>
              </a:spcBef>
              <a:spcAft>
                <a:spcPts val="0"/>
              </a:spcAft>
              <a:defRPr sz="4050" b="0">
                <a:solidFill>
                  <a:schemeClr val="accent1"/>
                </a:solidFill>
                <a:latin typeface="+mj-lt"/>
              </a:defRPr>
            </a:lvl1pPr>
          </a:lstStyle>
          <a:p>
            <a:pPr lvl="0"/>
            <a:r>
              <a:rPr lang="fr-FR"/>
              <a:t>0</a:t>
            </a:r>
          </a:p>
        </p:txBody>
      </p:sp>
      <p:sp>
        <p:nvSpPr>
          <p:cNvPr id="40" name="Espace réservé du texte 8">
            <a:extLst>
              <a:ext uri="{FF2B5EF4-FFF2-40B4-BE49-F238E27FC236}">
                <a16:creationId xmlns:a16="http://schemas.microsoft.com/office/drawing/2014/main" id="{CB73FBBE-19DD-EBCD-C08A-E0E00AA0DB74}"/>
              </a:ext>
            </a:extLst>
          </p:cNvPr>
          <p:cNvSpPr>
            <a:spLocks noGrp="1"/>
          </p:cNvSpPr>
          <p:nvPr>
            <p:ph type="body" sz="quarter" idx="28"/>
          </p:nvPr>
        </p:nvSpPr>
        <p:spPr>
          <a:xfrm>
            <a:off x="5198694" y="2764467"/>
            <a:ext cx="2573851" cy="446341"/>
          </a:xfrm>
        </p:spPr>
        <p:txBody>
          <a:bodyPr anchor="ctr" anchorCtr="0"/>
          <a:lstStyle>
            <a:lvl1pPr>
              <a:spcBef>
                <a:spcPts val="0"/>
              </a:spcBef>
              <a:spcAft>
                <a:spcPts val="0"/>
              </a:spcAft>
              <a:defRPr sz="1125" b="1" cap="all" baseline="0">
                <a:latin typeface="Arial" panose="020B0604020202020204" pitchFamily="34" charset="0"/>
                <a:cs typeface="Arial" panose="020B0604020202020204" pitchFamily="34" charset="0"/>
              </a:defRPr>
            </a:lvl1pPr>
          </a:lstStyle>
          <a:p>
            <a:pPr lvl="0"/>
            <a:r>
              <a:rPr lang="fr-FR"/>
              <a:t>Cliquez pour modifier les styles du texte du masque</a:t>
            </a:r>
          </a:p>
        </p:txBody>
      </p:sp>
      <p:sp>
        <p:nvSpPr>
          <p:cNvPr id="41" name="Espace réservé du texte 6">
            <a:extLst>
              <a:ext uri="{FF2B5EF4-FFF2-40B4-BE49-F238E27FC236}">
                <a16:creationId xmlns:a16="http://schemas.microsoft.com/office/drawing/2014/main" id="{0D4144C5-6F42-5BD4-66F5-46A2423A3B23}"/>
              </a:ext>
            </a:extLst>
          </p:cNvPr>
          <p:cNvSpPr>
            <a:spLocks noGrp="1"/>
          </p:cNvSpPr>
          <p:nvPr>
            <p:ph type="body" sz="quarter" idx="29" hasCustomPrompt="1"/>
          </p:nvPr>
        </p:nvSpPr>
        <p:spPr>
          <a:xfrm>
            <a:off x="4752710" y="3375983"/>
            <a:ext cx="438582" cy="724686"/>
          </a:xfrm>
        </p:spPr>
        <p:txBody>
          <a:bodyPr wrap="none"/>
          <a:lstStyle>
            <a:lvl1pPr>
              <a:spcBef>
                <a:spcPts val="0"/>
              </a:spcBef>
              <a:spcAft>
                <a:spcPts val="0"/>
              </a:spcAft>
              <a:defRPr lang="fr-FR" sz="4050" b="0" kern="1200" dirty="0">
                <a:solidFill>
                  <a:schemeClr val="bg2"/>
                </a:solidFill>
                <a:latin typeface="+mj-lt"/>
                <a:ea typeface="+mn-ea"/>
                <a:cs typeface="Poppins SemiBold" panose="00000700000000000000" pitchFamily="2" charset="0"/>
              </a:defRPr>
            </a:lvl1pPr>
          </a:lstStyle>
          <a:p>
            <a:pPr marL="0" lvl="0" indent="0" algn="l" defTabSz="685800" rtl="0" eaLnBrk="1" latinLnBrk="0" hangingPunct="1">
              <a:lnSpc>
                <a:spcPct val="106000"/>
              </a:lnSpc>
              <a:spcBef>
                <a:spcPts val="0"/>
              </a:spcBef>
              <a:spcAft>
                <a:spcPts val="0"/>
              </a:spcAft>
              <a:buFont typeface="Arial" panose="020B0604020202020204" pitchFamily="34" charset="0"/>
              <a:buNone/>
            </a:pPr>
            <a:r>
              <a:rPr lang="fr-FR"/>
              <a:t>0</a:t>
            </a:r>
          </a:p>
        </p:txBody>
      </p:sp>
      <p:sp>
        <p:nvSpPr>
          <p:cNvPr id="42" name="Espace réservé du texte 8">
            <a:extLst>
              <a:ext uri="{FF2B5EF4-FFF2-40B4-BE49-F238E27FC236}">
                <a16:creationId xmlns:a16="http://schemas.microsoft.com/office/drawing/2014/main" id="{CB73FBBE-19DD-EBCD-C08A-E0E00AA0DB74}"/>
              </a:ext>
            </a:extLst>
          </p:cNvPr>
          <p:cNvSpPr>
            <a:spLocks noGrp="1"/>
          </p:cNvSpPr>
          <p:nvPr>
            <p:ph type="body" sz="quarter" idx="30"/>
          </p:nvPr>
        </p:nvSpPr>
        <p:spPr>
          <a:xfrm>
            <a:off x="5198694" y="3494326"/>
            <a:ext cx="2573851" cy="446341"/>
          </a:xfrm>
        </p:spPr>
        <p:txBody>
          <a:bodyPr anchor="ctr" anchorCtr="0"/>
          <a:lstStyle>
            <a:lvl1pPr>
              <a:spcBef>
                <a:spcPts val="0"/>
              </a:spcBef>
              <a:spcAft>
                <a:spcPts val="0"/>
              </a:spcAft>
              <a:defRPr sz="1125" b="1" cap="all" baseline="0">
                <a:latin typeface="Arial" panose="020B0604020202020204" pitchFamily="34" charset="0"/>
                <a:cs typeface="Arial" panose="020B0604020202020204" pitchFamily="34" charset="0"/>
              </a:defRPr>
            </a:lvl1pPr>
          </a:lstStyle>
          <a:p>
            <a:pPr lvl="0"/>
            <a:r>
              <a:rPr lang="fr-FR"/>
              <a:t>Cliquez pour modifier les styles du texte du masque</a:t>
            </a:r>
          </a:p>
        </p:txBody>
      </p:sp>
      <p:sp>
        <p:nvSpPr>
          <p:cNvPr id="43" name="Espace réservé du texte 6">
            <a:extLst>
              <a:ext uri="{FF2B5EF4-FFF2-40B4-BE49-F238E27FC236}">
                <a16:creationId xmlns:a16="http://schemas.microsoft.com/office/drawing/2014/main" id="{0D4144C5-6F42-5BD4-66F5-46A2423A3B23}"/>
              </a:ext>
            </a:extLst>
          </p:cNvPr>
          <p:cNvSpPr>
            <a:spLocks noGrp="1"/>
          </p:cNvSpPr>
          <p:nvPr>
            <p:ph type="body" sz="quarter" idx="31" hasCustomPrompt="1"/>
          </p:nvPr>
        </p:nvSpPr>
        <p:spPr>
          <a:xfrm>
            <a:off x="4752710" y="4082454"/>
            <a:ext cx="438582" cy="724686"/>
          </a:xfrm>
        </p:spPr>
        <p:txBody>
          <a:bodyPr wrap="none"/>
          <a:lstStyle>
            <a:lvl1pPr>
              <a:spcBef>
                <a:spcPts val="0"/>
              </a:spcBef>
              <a:spcAft>
                <a:spcPts val="0"/>
              </a:spcAft>
              <a:defRPr sz="4050" b="0">
                <a:solidFill>
                  <a:schemeClr val="accent1"/>
                </a:solidFill>
                <a:latin typeface="+mj-lt"/>
              </a:defRPr>
            </a:lvl1pPr>
          </a:lstStyle>
          <a:p>
            <a:pPr lvl="0"/>
            <a:r>
              <a:rPr lang="fr-FR"/>
              <a:t>0</a:t>
            </a:r>
          </a:p>
        </p:txBody>
      </p:sp>
      <p:sp>
        <p:nvSpPr>
          <p:cNvPr id="44" name="Espace réservé du texte 8">
            <a:extLst>
              <a:ext uri="{FF2B5EF4-FFF2-40B4-BE49-F238E27FC236}">
                <a16:creationId xmlns:a16="http://schemas.microsoft.com/office/drawing/2014/main" id="{CB73FBBE-19DD-EBCD-C08A-E0E00AA0DB74}"/>
              </a:ext>
            </a:extLst>
          </p:cNvPr>
          <p:cNvSpPr>
            <a:spLocks noGrp="1"/>
          </p:cNvSpPr>
          <p:nvPr>
            <p:ph type="body" sz="quarter" idx="32"/>
          </p:nvPr>
        </p:nvSpPr>
        <p:spPr>
          <a:xfrm>
            <a:off x="5198694" y="4200797"/>
            <a:ext cx="2573851" cy="446341"/>
          </a:xfrm>
        </p:spPr>
        <p:txBody>
          <a:bodyPr anchor="ctr" anchorCtr="0"/>
          <a:lstStyle>
            <a:lvl1pPr>
              <a:spcBef>
                <a:spcPts val="0"/>
              </a:spcBef>
              <a:spcAft>
                <a:spcPts val="0"/>
              </a:spcAft>
              <a:defRPr sz="1125" b="1" cap="all" baseline="0">
                <a:latin typeface="Arial" panose="020B0604020202020204" pitchFamily="34" charset="0"/>
                <a:cs typeface="Arial" panose="020B0604020202020204" pitchFamily="34" charset="0"/>
              </a:defRPr>
            </a:lvl1pPr>
          </a:lstStyle>
          <a:p>
            <a:pPr lvl="0"/>
            <a:r>
              <a:rPr lang="fr-FR"/>
              <a:t>Cliquez pour modifier les styles du texte du masque</a:t>
            </a:r>
          </a:p>
        </p:txBody>
      </p:sp>
      <p:pic>
        <p:nvPicPr>
          <p:cNvPr id="26" name="Image 25"/>
          <p:cNvPicPr>
            <a:picLocks noChangeAspect="1"/>
          </p:cNvPicPr>
          <p:nvPr userDrawn="1"/>
        </p:nvPicPr>
        <p:blipFill rotWithShape="1">
          <a:blip cstate="print">
            <a:extLst>
              <a:ext uri="{28A0092B-C50C-407E-A947-70E740481C1C}">
                <a14:useLocalDpi xmlns:a14="http://schemas.microsoft.com/office/drawing/2010/main" val="0"/>
              </a:ext>
            </a:extLst>
          </a:blip>
          <a:srcRect l="9736" t="27796" r="9953" b="31274"/>
          <a:stretch/>
        </p:blipFill>
        <p:spPr>
          <a:xfrm>
            <a:off x="8060131" y="4860000"/>
            <a:ext cx="913274" cy="148500"/>
          </a:xfrm>
          <a:prstGeom prst="rect">
            <a:avLst/>
          </a:prstGeom>
        </p:spPr>
      </p:pic>
    </p:spTree>
    <p:extLst>
      <p:ext uri="{BB962C8B-B14F-4D97-AF65-F5344CB8AC3E}">
        <p14:creationId xmlns:p14="http://schemas.microsoft.com/office/powerpoint/2010/main" val="4203377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ommaire 3 chapitr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38F8BD-F9FA-A1BB-F1D6-3FE647AAC432}"/>
              </a:ext>
            </a:extLst>
          </p:cNvPr>
          <p:cNvSpPr>
            <a:spLocks noGrp="1"/>
          </p:cNvSpPr>
          <p:nvPr>
            <p:ph type="title" hasCustomPrompt="1"/>
          </p:nvPr>
        </p:nvSpPr>
        <p:spPr>
          <a:xfrm>
            <a:off x="405000" y="388801"/>
            <a:ext cx="8342999" cy="448456"/>
          </a:xfrm>
        </p:spPr>
        <p:txBody>
          <a:bodyPr/>
          <a:lstStyle>
            <a:lvl1pPr algn="l">
              <a:defRPr sz="2700">
                <a:solidFill>
                  <a:srgbClr val="009597"/>
                </a:solidFill>
              </a:defRPr>
            </a:lvl1pPr>
          </a:lstStyle>
          <a:p>
            <a:r>
              <a:rPr lang="fr-FR"/>
              <a:t>Sommaire</a:t>
            </a:r>
            <a:endParaRPr lang="en-US"/>
          </a:p>
        </p:txBody>
      </p:sp>
      <p:sp>
        <p:nvSpPr>
          <p:cNvPr id="16" name="Espace réservé pour une image  10">
            <a:extLst>
              <a:ext uri="{FF2B5EF4-FFF2-40B4-BE49-F238E27FC236}">
                <a16:creationId xmlns:a16="http://schemas.microsoft.com/office/drawing/2014/main" id="{ED6FEC37-0EE4-8294-A68D-FF80A5958782}"/>
              </a:ext>
            </a:extLst>
          </p:cNvPr>
          <p:cNvSpPr>
            <a:spLocks noGrp="1"/>
          </p:cNvSpPr>
          <p:nvPr>
            <p:ph type="pic" sz="quarter" idx="10" hasCustomPrompt="1"/>
          </p:nvPr>
        </p:nvSpPr>
        <p:spPr>
          <a:xfrm>
            <a:off x="152400" y="904875"/>
            <a:ext cx="2875360" cy="3854054"/>
          </a:xfrm>
          <a:prstGeom prst="roundRect">
            <a:avLst>
              <a:gd name="adj" fmla="val 1725"/>
            </a:avLst>
          </a:prstGeom>
          <a:solidFill>
            <a:schemeClr val="bg1">
              <a:lumMod val="95000"/>
            </a:schemeClr>
          </a:solidFill>
        </p:spPr>
        <p:txBody>
          <a:bodyPr>
            <a:noAutofit/>
          </a:bodyPr>
          <a:lstStyle>
            <a:lvl1pPr>
              <a:defRPr/>
            </a:lvl1pPr>
          </a:lstStyle>
          <a:p>
            <a:r>
              <a:rPr lang="en-US"/>
              <a:t>Cliquer sur l’image puis passer à l’arrière plan</a:t>
            </a:r>
          </a:p>
        </p:txBody>
      </p:sp>
      <p:sp>
        <p:nvSpPr>
          <p:cNvPr id="17" name="Espace réservé pour une image  10">
            <a:extLst>
              <a:ext uri="{FF2B5EF4-FFF2-40B4-BE49-F238E27FC236}">
                <a16:creationId xmlns:a16="http://schemas.microsoft.com/office/drawing/2014/main" id="{D25B19BE-D36C-4A12-EB62-CC90EED4F39F}"/>
              </a:ext>
            </a:extLst>
          </p:cNvPr>
          <p:cNvSpPr>
            <a:spLocks noGrp="1"/>
          </p:cNvSpPr>
          <p:nvPr>
            <p:ph type="pic" sz="quarter" idx="11"/>
          </p:nvPr>
        </p:nvSpPr>
        <p:spPr>
          <a:xfrm>
            <a:off x="3130739" y="904875"/>
            <a:ext cx="2875360" cy="3854054"/>
          </a:xfrm>
          <a:prstGeom prst="roundRect">
            <a:avLst>
              <a:gd name="adj" fmla="val 1725"/>
            </a:avLst>
          </a:prstGeom>
          <a:solidFill>
            <a:schemeClr val="bg1">
              <a:lumMod val="95000"/>
            </a:schemeClr>
          </a:solidFill>
        </p:spPr>
        <p:txBody>
          <a:bodyPr>
            <a:noAutofit/>
          </a:bodyPr>
          <a:lstStyle/>
          <a:p>
            <a:r>
              <a:rPr lang="fr-FR"/>
              <a:t>Cliquez sur l'icône pour ajouter une image</a:t>
            </a:r>
            <a:endParaRPr lang="en-US"/>
          </a:p>
        </p:txBody>
      </p:sp>
      <p:sp>
        <p:nvSpPr>
          <p:cNvPr id="18" name="Espace réservé pour une image  10">
            <a:extLst>
              <a:ext uri="{FF2B5EF4-FFF2-40B4-BE49-F238E27FC236}">
                <a16:creationId xmlns:a16="http://schemas.microsoft.com/office/drawing/2014/main" id="{809101CF-DFCF-AE2C-A6BE-FBFC152C2C6F}"/>
              </a:ext>
            </a:extLst>
          </p:cNvPr>
          <p:cNvSpPr>
            <a:spLocks noGrp="1"/>
          </p:cNvSpPr>
          <p:nvPr>
            <p:ph type="pic" sz="quarter" idx="12"/>
          </p:nvPr>
        </p:nvSpPr>
        <p:spPr>
          <a:xfrm>
            <a:off x="6109077" y="904875"/>
            <a:ext cx="2875360" cy="3854054"/>
          </a:xfrm>
          <a:prstGeom prst="roundRect">
            <a:avLst>
              <a:gd name="adj" fmla="val 1724"/>
            </a:avLst>
          </a:prstGeom>
          <a:solidFill>
            <a:schemeClr val="bg1">
              <a:lumMod val="95000"/>
            </a:schemeClr>
          </a:solidFill>
        </p:spPr>
        <p:txBody>
          <a:bodyPr>
            <a:noAutofit/>
          </a:bodyPr>
          <a:lstStyle/>
          <a:p>
            <a:r>
              <a:rPr lang="fr-FR"/>
              <a:t>Cliquez sur l'icône pour ajouter une image</a:t>
            </a:r>
            <a:endParaRPr lang="en-US"/>
          </a:p>
        </p:txBody>
      </p:sp>
      <p:sp>
        <p:nvSpPr>
          <p:cNvPr id="8" name="Espace réservé du texte 14">
            <a:extLst>
              <a:ext uri="{FF2B5EF4-FFF2-40B4-BE49-F238E27FC236}">
                <a16:creationId xmlns:a16="http://schemas.microsoft.com/office/drawing/2014/main" id="{48E3F54E-DF14-4815-8F10-B7C7A91939F8}"/>
              </a:ext>
            </a:extLst>
          </p:cNvPr>
          <p:cNvSpPr>
            <a:spLocks noGrp="1"/>
          </p:cNvSpPr>
          <p:nvPr>
            <p:ph type="body" sz="quarter" idx="16" hasCustomPrompt="1"/>
          </p:nvPr>
        </p:nvSpPr>
        <p:spPr>
          <a:xfrm>
            <a:off x="243000" y="4263517"/>
            <a:ext cx="610556" cy="138499"/>
          </a:xfrm>
          <a:prstGeom prst="round1Rect">
            <a:avLst/>
          </a:prstGeom>
          <a:solidFill>
            <a:schemeClr val="bg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9" name="Espace réservé du texte 14">
            <a:extLst>
              <a:ext uri="{FF2B5EF4-FFF2-40B4-BE49-F238E27FC236}">
                <a16:creationId xmlns:a16="http://schemas.microsoft.com/office/drawing/2014/main" id="{671DE1C5-0EBE-8BC3-CBF1-C6108B9966FF}"/>
              </a:ext>
            </a:extLst>
          </p:cNvPr>
          <p:cNvSpPr>
            <a:spLocks noGrp="1"/>
          </p:cNvSpPr>
          <p:nvPr>
            <p:ph type="body" sz="quarter" idx="17" hasCustomPrompt="1"/>
          </p:nvPr>
        </p:nvSpPr>
        <p:spPr>
          <a:xfrm>
            <a:off x="243000" y="4402258"/>
            <a:ext cx="885554" cy="138499"/>
          </a:xfrm>
          <a:prstGeom prst="round1Rect">
            <a:avLst/>
          </a:prstGeom>
          <a:solidFill>
            <a:schemeClr val="bg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10" name="Espace réservé du texte 14">
            <a:extLst>
              <a:ext uri="{FF2B5EF4-FFF2-40B4-BE49-F238E27FC236}">
                <a16:creationId xmlns:a16="http://schemas.microsoft.com/office/drawing/2014/main" id="{BAFAC8B0-2624-D017-D0C1-CF453499ECE0}"/>
              </a:ext>
            </a:extLst>
          </p:cNvPr>
          <p:cNvSpPr>
            <a:spLocks noGrp="1"/>
          </p:cNvSpPr>
          <p:nvPr>
            <p:ph type="body" sz="quarter" idx="18" hasCustomPrompt="1"/>
          </p:nvPr>
        </p:nvSpPr>
        <p:spPr>
          <a:xfrm>
            <a:off x="243000" y="4540758"/>
            <a:ext cx="1136264" cy="138499"/>
          </a:xfrm>
          <a:prstGeom prst="round1Rect">
            <a:avLst/>
          </a:prstGeom>
          <a:solidFill>
            <a:schemeClr val="bg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sp>
        <p:nvSpPr>
          <p:cNvPr id="14" name="Espace réservé du texte 14">
            <a:extLst>
              <a:ext uri="{FF2B5EF4-FFF2-40B4-BE49-F238E27FC236}">
                <a16:creationId xmlns:a16="http://schemas.microsoft.com/office/drawing/2014/main" id="{68462231-59A1-B49F-F2A6-7ADF01B17BEA}"/>
              </a:ext>
            </a:extLst>
          </p:cNvPr>
          <p:cNvSpPr>
            <a:spLocks noGrp="1"/>
          </p:cNvSpPr>
          <p:nvPr>
            <p:ph type="body" sz="quarter" idx="19" hasCustomPrompt="1"/>
          </p:nvPr>
        </p:nvSpPr>
        <p:spPr>
          <a:xfrm>
            <a:off x="3210533" y="4263517"/>
            <a:ext cx="610556" cy="138499"/>
          </a:xfrm>
          <a:prstGeom prst="round1Rect">
            <a:avLst/>
          </a:prstGeom>
          <a:solidFill>
            <a:schemeClr val="accent1"/>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15" name="Espace réservé du texte 14">
            <a:extLst>
              <a:ext uri="{FF2B5EF4-FFF2-40B4-BE49-F238E27FC236}">
                <a16:creationId xmlns:a16="http://schemas.microsoft.com/office/drawing/2014/main" id="{1AC94EE3-159E-849A-6A65-37C51452BDF1}"/>
              </a:ext>
            </a:extLst>
          </p:cNvPr>
          <p:cNvSpPr>
            <a:spLocks noGrp="1"/>
          </p:cNvSpPr>
          <p:nvPr>
            <p:ph type="body" sz="quarter" idx="20" hasCustomPrompt="1"/>
          </p:nvPr>
        </p:nvSpPr>
        <p:spPr>
          <a:xfrm>
            <a:off x="3210533" y="4402258"/>
            <a:ext cx="885554" cy="138499"/>
          </a:xfrm>
          <a:prstGeom prst="round1Rect">
            <a:avLst/>
          </a:prstGeom>
          <a:solidFill>
            <a:schemeClr val="accent1"/>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19" name="Espace réservé du texte 14">
            <a:extLst>
              <a:ext uri="{FF2B5EF4-FFF2-40B4-BE49-F238E27FC236}">
                <a16:creationId xmlns:a16="http://schemas.microsoft.com/office/drawing/2014/main" id="{A171050C-B519-5DC3-8E55-5826B738E037}"/>
              </a:ext>
            </a:extLst>
          </p:cNvPr>
          <p:cNvSpPr>
            <a:spLocks noGrp="1"/>
          </p:cNvSpPr>
          <p:nvPr>
            <p:ph type="body" sz="quarter" idx="21" hasCustomPrompt="1"/>
          </p:nvPr>
        </p:nvSpPr>
        <p:spPr>
          <a:xfrm>
            <a:off x="3210532" y="4540758"/>
            <a:ext cx="1136264" cy="138499"/>
          </a:xfrm>
          <a:prstGeom prst="round1Rect">
            <a:avLst/>
          </a:prstGeom>
          <a:solidFill>
            <a:schemeClr val="accent1"/>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sp>
        <p:nvSpPr>
          <p:cNvPr id="24" name="Espace réservé du texte 14">
            <a:extLst>
              <a:ext uri="{FF2B5EF4-FFF2-40B4-BE49-F238E27FC236}">
                <a16:creationId xmlns:a16="http://schemas.microsoft.com/office/drawing/2014/main" id="{83A718C7-566E-9DF8-102F-AABF2718C83A}"/>
              </a:ext>
            </a:extLst>
          </p:cNvPr>
          <p:cNvSpPr>
            <a:spLocks noGrp="1"/>
          </p:cNvSpPr>
          <p:nvPr>
            <p:ph type="body" sz="quarter" idx="22" hasCustomPrompt="1"/>
          </p:nvPr>
        </p:nvSpPr>
        <p:spPr>
          <a:xfrm>
            <a:off x="6181015" y="4263517"/>
            <a:ext cx="610556" cy="138499"/>
          </a:xfrm>
          <a:prstGeom prst="round1Rect">
            <a:avLst/>
          </a:prstGeom>
          <a:solidFill>
            <a:schemeClr val="accent4"/>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25" name="Espace réservé du texte 14">
            <a:extLst>
              <a:ext uri="{FF2B5EF4-FFF2-40B4-BE49-F238E27FC236}">
                <a16:creationId xmlns:a16="http://schemas.microsoft.com/office/drawing/2014/main" id="{73088132-F973-D2DC-69F4-9C25F1998A50}"/>
              </a:ext>
            </a:extLst>
          </p:cNvPr>
          <p:cNvSpPr>
            <a:spLocks noGrp="1"/>
          </p:cNvSpPr>
          <p:nvPr>
            <p:ph type="body" sz="quarter" idx="23" hasCustomPrompt="1"/>
          </p:nvPr>
        </p:nvSpPr>
        <p:spPr>
          <a:xfrm>
            <a:off x="6181015" y="4402258"/>
            <a:ext cx="885554" cy="138499"/>
          </a:xfrm>
          <a:prstGeom prst="round1Rect">
            <a:avLst/>
          </a:prstGeom>
          <a:solidFill>
            <a:schemeClr val="accent4"/>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26" name="Espace réservé du texte 14">
            <a:extLst>
              <a:ext uri="{FF2B5EF4-FFF2-40B4-BE49-F238E27FC236}">
                <a16:creationId xmlns:a16="http://schemas.microsoft.com/office/drawing/2014/main" id="{2E048177-F03A-2D05-D72D-65AA6F928DE9}"/>
              </a:ext>
            </a:extLst>
          </p:cNvPr>
          <p:cNvSpPr>
            <a:spLocks noGrp="1"/>
          </p:cNvSpPr>
          <p:nvPr>
            <p:ph type="body" sz="quarter" idx="24" hasCustomPrompt="1"/>
          </p:nvPr>
        </p:nvSpPr>
        <p:spPr>
          <a:xfrm>
            <a:off x="6181015" y="4540758"/>
            <a:ext cx="1136264" cy="138499"/>
          </a:xfrm>
          <a:prstGeom prst="round1Rect">
            <a:avLst/>
          </a:prstGeom>
          <a:solidFill>
            <a:schemeClr val="accent4"/>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sp>
        <p:nvSpPr>
          <p:cNvPr id="27" name="Espace réservé du texte 14">
            <a:extLst>
              <a:ext uri="{FF2B5EF4-FFF2-40B4-BE49-F238E27FC236}">
                <a16:creationId xmlns:a16="http://schemas.microsoft.com/office/drawing/2014/main" id="{E30C3D60-8FA0-FB65-C52A-FF3B7C6B0A0C}"/>
              </a:ext>
            </a:extLst>
          </p:cNvPr>
          <p:cNvSpPr>
            <a:spLocks noGrp="1"/>
          </p:cNvSpPr>
          <p:nvPr>
            <p:ph type="body" sz="quarter" idx="25" hasCustomPrompt="1"/>
          </p:nvPr>
        </p:nvSpPr>
        <p:spPr>
          <a:xfrm>
            <a:off x="2631834" y="4558260"/>
            <a:ext cx="298628" cy="120997"/>
          </a:xfrm>
          <a:prstGeom prst="round2SameRect">
            <a:avLst/>
          </a:prstGeom>
          <a:solidFill>
            <a:schemeClr val="bg1"/>
          </a:solidFill>
        </p:spPr>
        <p:txBody>
          <a:bodyPr wrap="none" lIns="36000" tIns="0" rIns="36000" bIns="0" anchor="ctr" anchorCtr="0"/>
          <a:lstStyle>
            <a:lvl1pPr algn="r">
              <a:lnSpc>
                <a:spcPct val="100000"/>
              </a:lnSpc>
              <a:defRPr sz="750" b="1" cap="all" spc="-15" baseline="0">
                <a:solidFill>
                  <a:schemeClr val="bg2"/>
                </a:solidFill>
                <a:latin typeface="Arial" panose="020B0604020202020204" pitchFamily="34" charset="0"/>
                <a:cs typeface="Arial" panose="020B0604020202020204" pitchFamily="34" charset="0"/>
              </a:defRPr>
            </a:lvl1pPr>
          </a:lstStyle>
          <a:p>
            <a:pPr lvl="0"/>
            <a:r>
              <a:rPr lang="fr-FR"/>
              <a:t>p. 00</a:t>
            </a:r>
          </a:p>
        </p:txBody>
      </p:sp>
      <p:sp>
        <p:nvSpPr>
          <p:cNvPr id="28" name="Espace réservé du texte 14">
            <a:extLst>
              <a:ext uri="{FF2B5EF4-FFF2-40B4-BE49-F238E27FC236}">
                <a16:creationId xmlns:a16="http://schemas.microsoft.com/office/drawing/2014/main" id="{C52DE594-A3A7-CF58-BD58-4B68F4216737}"/>
              </a:ext>
            </a:extLst>
          </p:cNvPr>
          <p:cNvSpPr>
            <a:spLocks noGrp="1"/>
          </p:cNvSpPr>
          <p:nvPr>
            <p:ph type="body" sz="quarter" idx="26" hasCustomPrompt="1"/>
          </p:nvPr>
        </p:nvSpPr>
        <p:spPr>
          <a:xfrm>
            <a:off x="5615294" y="4558260"/>
            <a:ext cx="298628" cy="120997"/>
          </a:xfrm>
          <a:prstGeom prst="round2SameRect">
            <a:avLst/>
          </a:prstGeom>
          <a:solidFill>
            <a:schemeClr val="bg1"/>
          </a:solidFill>
        </p:spPr>
        <p:txBody>
          <a:bodyPr wrap="none" lIns="36000" tIns="0" rIns="36000" bIns="0" anchor="ctr" anchorCtr="0"/>
          <a:lstStyle>
            <a:lvl1pPr algn="r">
              <a:lnSpc>
                <a:spcPct val="100000"/>
              </a:lnSpc>
              <a:defRPr sz="750" b="1" cap="all" spc="-15" baseline="0">
                <a:solidFill>
                  <a:schemeClr val="accent1"/>
                </a:solidFill>
                <a:latin typeface="Arial" panose="020B0604020202020204" pitchFamily="34" charset="0"/>
                <a:cs typeface="Arial" panose="020B0604020202020204" pitchFamily="34" charset="0"/>
              </a:defRPr>
            </a:lvl1pPr>
          </a:lstStyle>
          <a:p>
            <a:pPr lvl="0"/>
            <a:r>
              <a:rPr lang="fr-FR"/>
              <a:t>p. 00</a:t>
            </a:r>
          </a:p>
        </p:txBody>
      </p:sp>
      <p:sp>
        <p:nvSpPr>
          <p:cNvPr id="29" name="Espace réservé du texte 14">
            <a:extLst>
              <a:ext uri="{FF2B5EF4-FFF2-40B4-BE49-F238E27FC236}">
                <a16:creationId xmlns:a16="http://schemas.microsoft.com/office/drawing/2014/main" id="{E1911E62-AA34-C7AB-C6AA-2CB5FC8EDFDB}"/>
              </a:ext>
            </a:extLst>
          </p:cNvPr>
          <p:cNvSpPr>
            <a:spLocks noGrp="1"/>
          </p:cNvSpPr>
          <p:nvPr>
            <p:ph type="body" sz="quarter" idx="27" hasCustomPrompt="1"/>
          </p:nvPr>
        </p:nvSpPr>
        <p:spPr>
          <a:xfrm>
            <a:off x="8602737" y="4558260"/>
            <a:ext cx="298628" cy="120997"/>
          </a:xfrm>
          <a:prstGeom prst="round2SameRect">
            <a:avLst/>
          </a:prstGeom>
          <a:solidFill>
            <a:schemeClr val="bg1"/>
          </a:solidFill>
        </p:spPr>
        <p:txBody>
          <a:bodyPr wrap="none" lIns="36000" tIns="0" rIns="36000" bIns="0" anchor="ctr" anchorCtr="0"/>
          <a:lstStyle>
            <a:lvl1pPr algn="r">
              <a:lnSpc>
                <a:spcPct val="100000"/>
              </a:lnSpc>
              <a:defRPr sz="750" b="1" cap="all" spc="-15" baseline="0">
                <a:solidFill>
                  <a:schemeClr val="accent4"/>
                </a:solidFill>
                <a:latin typeface="Arial" panose="020B0604020202020204" pitchFamily="34" charset="0"/>
                <a:cs typeface="Arial" panose="020B0604020202020204" pitchFamily="34" charset="0"/>
              </a:defRPr>
            </a:lvl1pPr>
          </a:lstStyle>
          <a:p>
            <a:pPr lvl="0"/>
            <a:r>
              <a:rPr lang="fr-FR"/>
              <a:t>p. 00</a:t>
            </a:r>
          </a:p>
        </p:txBody>
      </p:sp>
      <p:pic>
        <p:nvPicPr>
          <p:cNvPr id="20" name="Image 19"/>
          <p:cNvPicPr>
            <a:picLocks noChangeAspect="1"/>
          </p:cNvPicPr>
          <p:nvPr userDrawn="1"/>
        </p:nvPicPr>
        <p:blipFill rotWithShape="1">
          <a:blip cstate="print">
            <a:extLst>
              <a:ext uri="{28A0092B-C50C-407E-A947-70E740481C1C}">
                <a14:useLocalDpi xmlns:a14="http://schemas.microsoft.com/office/drawing/2010/main" val="0"/>
              </a:ext>
            </a:extLst>
          </a:blip>
          <a:srcRect l="9736" t="27796" r="9953" b="31274"/>
          <a:stretch/>
        </p:blipFill>
        <p:spPr>
          <a:xfrm>
            <a:off x="8060131" y="4860000"/>
            <a:ext cx="913274" cy="148500"/>
          </a:xfrm>
          <a:prstGeom prst="rect">
            <a:avLst/>
          </a:prstGeom>
        </p:spPr>
      </p:pic>
    </p:spTree>
    <p:extLst>
      <p:ext uri="{BB962C8B-B14F-4D97-AF65-F5344CB8AC3E}">
        <p14:creationId xmlns:p14="http://schemas.microsoft.com/office/powerpoint/2010/main" val="44047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ommaire 4 chap.">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38F8BD-F9FA-A1BB-F1D6-3FE647AAC432}"/>
              </a:ext>
            </a:extLst>
          </p:cNvPr>
          <p:cNvSpPr>
            <a:spLocks noGrp="1"/>
          </p:cNvSpPr>
          <p:nvPr>
            <p:ph type="title" hasCustomPrompt="1"/>
          </p:nvPr>
        </p:nvSpPr>
        <p:spPr>
          <a:xfrm>
            <a:off x="405000" y="388801"/>
            <a:ext cx="8342999" cy="448456"/>
          </a:xfrm>
        </p:spPr>
        <p:txBody>
          <a:bodyPr/>
          <a:lstStyle>
            <a:lvl1pPr algn="l">
              <a:defRPr sz="2700">
                <a:solidFill>
                  <a:srgbClr val="009597"/>
                </a:solidFill>
              </a:defRPr>
            </a:lvl1pPr>
          </a:lstStyle>
          <a:p>
            <a:r>
              <a:rPr lang="fr-FR"/>
              <a:t>Sommaire</a:t>
            </a:r>
            <a:endParaRPr lang="en-US"/>
          </a:p>
        </p:txBody>
      </p:sp>
      <p:sp>
        <p:nvSpPr>
          <p:cNvPr id="15" name="Espace réservé pour une image  48">
            <a:extLst>
              <a:ext uri="{FF2B5EF4-FFF2-40B4-BE49-F238E27FC236}">
                <a16:creationId xmlns:a16="http://schemas.microsoft.com/office/drawing/2014/main" id="{1B4C8235-B344-6E75-68AF-3509694A3DFB}"/>
              </a:ext>
            </a:extLst>
          </p:cNvPr>
          <p:cNvSpPr>
            <a:spLocks noGrp="1"/>
          </p:cNvSpPr>
          <p:nvPr>
            <p:ph type="pic" sz="quarter" idx="14"/>
          </p:nvPr>
        </p:nvSpPr>
        <p:spPr>
          <a:xfrm>
            <a:off x="4621237" y="2883600"/>
            <a:ext cx="4363200" cy="1876500"/>
          </a:xfrm>
          <a:prstGeom prst="roundRect">
            <a:avLst>
              <a:gd name="adj" fmla="val 1696"/>
            </a:avLst>
          </a:prstGeom>
          <a:solidFill>
            <a:schemeClr val="bg1">
              <a:lumMod val="95000"/>
            </a:schemeClr>
          </a:solidFill>
        </p:spPr>
        <p:txBody>
          <a:bodyPr>
            <a:noAutofit/>
          </a:bodyPr>
          <a:lstStyle/>
          <a:p>
            <a:r>
              <a:rPr lang="fr-FR"/>
              <a:t>Cliquez sur l'icône pour ajouter une image</a:t>
            </a:r>
            <a:endParaRPr lang="en-US"/>
          </a:p>
        </p:txBody>
      </p:sp>
      <p:sp>
        <p:nvSpPr>
          <p:cNvPr id="16" name="Espace réservé pour une image  48">
            <a:extLst>
              <a:ext uri="{FF2B5EF4-FFF2-40B4-BE49-F238E27FC236}">
                <a16:creationId xmlns:a16="http://schemas.microsoft.com/office/drawing/2014/main" id="{F252B1E6-0E63-961E-2F9E-E4D1AD64BA45}"/>
              </a:ext>
            </a:extLst>
          </p:cNvPr>
          <p:cNvSpPr>
            <a:spLocks noGrp="1"/>
          </p:cNvSpPr>
          <p:nvPr>
            <p:ph type="pic" sz="quarter" idx="15"/>
          </p:nvPr>
        </p:nvSpPr>
        <p:spPr>
          <a:xfrm>
            <a:off x="151200" y="2883600"/>
            <a:ext cx="4363200" cy="1876500"/>
          </a:xfrm>
          <a:prstGeom prst="roundRect">
            <a:avLst>
              <a:gd name="adj" fmla="val 2136"/>
            </a:avLst>
          </a:prstGeom>
          <a:solidFill>
            <a:schemeClr val="bg1">
              <a:lumMod val="95000"/>
            </a:schemeClr>
          </a:solidFill>
        </p:spPr>
        <p:txBody>
          <a:bodyPr>
            <a:noAutofit/>
          </a:bodyPr>
          <a:lstStyle/>
          <a:p>
            <a:r>
              <a:rPr lang="fr-FR"/>
              <a:t>Cliquez sur l'icône pour ajouter une image</a:t>
            </a:r>
            <a:endParaRPr lang="en-US"/>
          </a:p>
        </p:txBody>
      </p:sp>
      <p:sp>
        <p:nvSpPr>
          <p:cNvPr id="19" name="Espace réservé pour une image  48">
            <a:extLst>
              <a:ext uri="{FF2B5EF4-FFF2-40B4-BE49-F238E27FC236}">
                <a16:creationId xmlns:a16="http://schemas.microsoft.com/office/drawing/2014/main" id="{41568E16-AA25-8E2F-7183-338C2010082A}"/>
              </a:ext>
            </a:extLst>
          </p:cNvPr>
          <p:cNvSpPr>
            <a:spLocks noGrp="1"/>
          </p:cNvSpPr>
          <p:nvPr>
            <p:ph type="pic" sz="quarter" idx="18"/>
          </p:nvPr>
        </p:nvSpPr>
        <p:spPr>
          <a:xfrm>
            <a:off x="4634644" y="904504"/>
            <a:ext cx="4363200" cy="1876500"/>
          </a:xfrm>
          <a:prstGeom prst="roundRect">
            <a:avLst>
              <a:gd name="adj" fmla="val 2577"/>
            </a:avLst>
          </a:prstGeom>
          <a:solidFill>
            <a:schemeClr val="bg1">
              <a:lumMod val="95000"/>
            </a:schemeClr>
          </a:solidFill>
        </p:spPr>
        <p:txBody>
          <a:bodyPr>
            <a:noAutofit/>
          </a:bodyPr>
          <a:lstStyle/>
          <a:p>
            <a:r>
              <a:rPr lang="fr-FR"/>
              <a:t>Cliquez sur l'icône pour ajouter une image</a:t>
            </a:r>
            <a:endParaRPr lang="en-US"/>
          </a:p>
        </p:txBody>
      </p:sp>
      <p:sp>
        <p:nvSpPr>
          <p:cNvPr id="20" name="Espace réservé pour une image  48">
            <a:extLst>
              <a:ext uri="{FF2B5EF4-FFF2-40B4-BE49-F238E27FC236}">
                <a16:creationId xmlns:a16="http://schemas.microsoft.com/office/drawing/2014/main" id="{FAEC23B9-8A41-B0F8-CA66-B01E35FA72E2}"/>
              </a:ext>
            </a:extLst>
          </p:cNvPr>
          <p:cNvSpPr>
            <a:spLocks noGrp="1"/>
          </p:cNvSpPr>
          <p:nvPr>
            <p:ph type="pic" sz="quarter" idx="19" hasCustomPrompt="1"/>
          </p:nvPr>
        </p:nvSpPr>
        <p:spPr>
          <a:xfrm>
            <a:off x="151200" y="904504"/>
            <a:ext cx="4363200" cy="1876500"/>
          </a:xfrm>
          <a:prstGeom prst="roundRect">
            <a:avLst>
              <a:gd name="adj" fmla="val 2577"/>
            </a:avLst>
          </a:prstGeom>
          <a:solidFill>
            <a:schemeClr val="bg1">
              <a:lumMod val="95000"/>
            </a:schemeClr>
          </a:solidFill>
        </p:spPr>
        <p:txBody>
          <a:bodyPr>
            <a:noAutofit/>
          </a:bodyPr>
          <a:lstStyle>
            <a:lvl1pPr>
              <a:defRPr/>
            </a:lvl1pPr>
          </a:lstStyle>
          <a:p>
            <a:r>
              <a:rPr lang="en-US"/>
              <a:t>Cliquer sur l’image puis passer à l’arrière-plan</a:t>
            </a:r>
          </a:p>
        </p:txBody>
      </p:sp>
      <p:sp>
        <p:nvSpPr>
          <p:cNvPr id="21" name="Espace réservé du texte 14">
            <a:extLst>
              <a:ext uri="{FF2B5EF4-FFF2-40B4-BE49-F238E27FC236}">
                <a16:creationId xmlns:a16="http://schemas.microsoft.com/office/drawing/2014/main" id="{49E5D0B0-F637-9C6B-8040-EE55AB1A57A1}"/>
              </a:ext>
            </a:extLst>
          </p:cNvPr>
          <p:cNvSpPr>
            <a:spLocks noGrp="1"/>
          </p:cNvSpPr>
          <p:nvPr>
            <p:ph type="body" sz="quarter" idx="16" hasCustomPrompt="1"/>
          </p:nvPr>
        </p:nvSpPr>
        <p:spPr>
          <a:xfrm>
            <a:off x="243000" y="4263517"/>
            <a:ext cx="610556" cy="138499"/>
          </a:xfrm>
          <a:prstGeom prst="round1Rect">
            <a:avLst/>
          </a:prstGeom>
          <a:solidFill>
            <a:schemeClr val="accent4"/>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22" name="Espace réservé du texte 14">
            <a:extLst>
              <a:ext uri="{FF2B5EF4-FFF2-40B4-BE49-F238E27FC236}">
                <a16:creationId xmlns:a16="http://schemas.microsoft.com/office/drawing/2014/main" id="{C7A23405-ED13-9481-497E-AD1EBA48A5A3}"/>
              </a:ext>
            </a:extLst>
          </p:cNvPr>
          <p:cNvSpPr>
            <a:spLocks noGrp="1"/>
          </p:cNvSpPr>
          <p:nvPr>
            <p:ph type="body" sz="quarter" idx="17" hasCustomPrompt="1"/>
          </p:nvPr>
        </p:nvSpPr>
        <p:spPr>
          <a:xfrm>
            <a:off x="243000" y="4402258"/>
            <a:ext cx="885554" cy="138499"/>
          </a:xfrm>
          <a:prstGeom prst="round1Rect">
            <a:avLst/>
          </a:prstGeom>
          <a:solidFill>
            <a:schemeClr val="accent4"/>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23" name="Espace réservé du texte 14">
            <a:extLst>
              <a:ext uri="{FF2B5EF4-FFF2-40B4-BE49-F238E27FC236}">
                <a16:creationId xmlns:a16="http://schemas.microsoft.com/office/drawing/2014/main" id="{F87AFBB8-307A-ABC9-3A3A-5DCA904EA668}"/>
              </a:ext>
            </a:extLst>
          </p:cNvPr>
          <p:cNvSpPr>
            <a:spLocks noGrp="1"/>
          </p:cNvSpPr>
          <p:nvPr>
            <p:ph type="body" sz="quarter" idx="20" hasCustomPrompt="1"/>
          </p:nvPr>
        </p:nvSpPr>
        <p:spPr>
          <a:xfrm>
            <a:off x="243000" y="4540758"/>
            <a:ext cx="1136264" cy="138499"/>
          </a:xfrm>
          <a:prstGeom prst="round1Rect">
            <a:avLst/>
          </a:prstGeom>
          <a:solidFill>
            <a:schemeClr val="accent4"/>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sp>
        <p:nvSpPr>
          <p:cNvPr id="24" name="Espace réservé du texte 14">
            <a:extLst>
              <a:ext uri="{FF2B5EF4-FFF2-40B4-BE49-F238E27FC236}">
                <a16:creationId xmlns:a16="http://schemas.microsoft.com/office/drawing/2014/main" id="{2B2821A9-BF49-1E67-07E0-92D931B060EC}"/>
              </a:ext>
            </a:extLst>
          </p:cNvPr>
          <p:cNvSpPr>
            <a:spLocks noGrp="1"/>
          </p:cNvSpPr>
          <p:nvPr>
            <p:ph type="body" sz="quarter" idx="25" hasCustomPrompt="1"/>
          </p:nvPr>
        </p:nvSpPr>
        <p:spPr>
          <a:xfrm>
            <a:off x="4135918" y="2578266"/>
            <a:ext cx="293067" cy="115416"/>
          </a:xfrm>
          <a:prstGeom prst="round1Rect">
            <a:avLst/>
          </a:prstGeom>
          <a:solidFill>
            <a:schemeClr val="bg1"/>
          </a:solidFill>
        </p:spPr>
        <p:txBody>
          <a:bodyPr wrap="none" lIns="36000" tIns="0" rIns="36000" bIns="0" anchor="ctr" anchorCtr="0"/>
          <a:lstStyle>
            <a:lvl1pPr algn="r">
              <a:lnSpc>
                <a:spcPct val="100000"/>
              </a:lnSpc>
              <a:defRPr sz="750" b="1" cap="all" spc="-15" baseline="0">
                <a:solidFill>
                  <a:schemeClr val="bg2"/>
                </a:solidFill>
                <a:latin typeface="Arial" panose="020B0604020202020204" pitchFamily="34" charset="0"/>
                <a:cs typeface="Arial" panose="020B0604020202020204" pitchFamily="34" charset="0"/>
              </a:defRPr>
            </a:lvl1pPr>
          </a:lstStyle>
          <a:p>
            <a:pPr lvl="0"/>
            <a:r>
              <a:rPr lang="fr-FR"/>
              <a:t>p. 00</a:t>
            </a:r>
          </a:p>
        </p:txBody>
      </p:sp>
      <p:sp>
        <p:nvSpPr>
          <p:cNvPr id="25" name="Espace réservé du texte 14">
            <a:extLst>
              <a:ext uri="{FF2B5EF4-FFF2-40B4-BE49-F238E27FC236}">
                <a16:creationId xmlns:a16="http://schemas.microsoft.com/office/drawing/2014/main" id="{FCC1E276-ECA2-141B-C356-273681E7930E}"/>
              </a:ext>
            </a:extLst>
          </p:cNvPr>
          <p:cNvSpPr>
            <a:spLocks noGrp="1"/>
          </p:cNvSpPr>
          <p:nvPr>
            <p:ph type="body" sz="quarter" idx="26" hasCustomPrompt="1"/>
          </p:nvPr>
        </p:nvSpPr>
        <p:spPr>
          <a:xfrm>
            <a:off x="4718253" y="4263517"/>
            <a:ext cx="610556" cy="138499"/>
          </a:xfrm>
          <a:prstGeom prst="round1Rect">
            <a:avLst/>
          </a:prstGeom>
          <a:solidFill>
            <a:schemeClr val="tx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26" name="Espace réservé du texte 14">
            <a:extLst>
              <a:ext uri="{FF2B5EF4-FFF2-40B4-BE49-F238E27FC236}">
                <a16:creationId xmlns:a16="http://schemas.microsoft.com/office/drawing/2014/main" id="{B763B064-5A14-9217-F135-82E982390AE7}"/>
              </a:ext>
            </a:extLst>
          </p:cNvPr>
          <p:cNvSpPr>
            <a:spLocks noGrp="1"/>
          </p:cNvSpPr>
          <p:nvPr>
            <p:ph type="body" sz="quarter" idx="27" hasCustomPrompt="1"/>
          </p:nvPr>
        </p:nvSpPr>
        <p:spPr>
          <a:xfrm>
            <a:off x="4718252" y="4402258"/>
            <a:ext cx="885554" cy="138499"/>
          </a:xfrm>
          <a:prstGeom prst="round1Rect">
            <a:avLst/>
          </a:prstGeom>
          <a:solidFill>
            <a:schemeClr val="tx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27" name="Espace réservé du texte 14">
            <a:extLst>
              <a:ext uri="{FF2B5EF4-FFF2-40B4-BE49-F238E27FC236}">
                <a16:creationId xmlns:a16="http://schemas.microsoft.com/office/drawing/2014/main" id="{C311001A-727A-9064-1486-05733A7799EC}"/>
              </a:ext>
            </a:extLst>
          </p:cNvPr>
          <p:cNvSpPr>
            <a:spLocks noGrp="1"/>
          </p:cNvSpPr>
          <p:nvPr>
            <p:ph type="body" sz="quarter" idx="21" hasCustomPrompt="1"/>
          </p:nvPr>
        </p:nvSpPr>
        <p:spPr>
          <a:xfrm>
            <a:off x="4718252" y="4540758"/>
            <a:ext cx="1136264" cy="138499"/>
          </a:xfrm>
          <a:prstGeom prst="round1Rect">
            <a:avLst/>
          </a:prstGeom>
          <a:solidFill>
            <a:schemeClr val="tx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sp>
        <p:nvSpPr>
          <p:cNvPr id="28" name="Espace réservé du texte 14">
            <a:extLst>
              <a:ext uri="{FF2B5EF4-FFF2-40B4-BE49-F238E27FC236}">
                <a16:creationId xmlns:a16="http://schemas.microsoft.com/office/drawing/2014/main" id="{C704AE51-F826-A63F-3195-F39807BB5828}"/>
              </a:ext>
            </a:extLst>
          </p:cNvPr>
          <p:cNvSpPr>
            <a:spLocks noGrp="1"/>
          </p:cNvSpPr>
          <p:nvPr>
            <p:ph type="body" sz="quarter" idx="28" hasCustomPrompt="1"/>
          </p:nvPr>
        </p:nvSpPr>
        <p:spPr>
          <a:xfrm>
            <a:off x="8607933" y="4561051"/>
            <a:ext cx="293067" cy="115416"/>
          </a:xfrm>
          <a:prstGeom prst="round1Rect">
            <a:avLst/>
          </a:prstGeom>
          <a:solidFill>
            <a:schemeClr val="bg1"/>
          </a:solidFill>
        </p:spPr>
        <p:txBody>
          <a:bodyPr wrap="none" lIns="36000" tIns="0" rIns="36000" bIns="0" anchor="ctr" anchorCtr="0"/>
          <a:lstStyle>
            <a:lvl1pPr algn="r">
              <a:lnSpc>
                <a:spcPct val="100000"/>
              </a:lnSpc>
              <a:defRPr sz="750" b="1" cap="all" spc="-15" baseline="0">
                <a:solidFill>
                  <a:schemeClr val="tx2"/>
                </a:solidFill>
                <a:latin typeface="Arial" panose="020B0604020202020204" pitchFamily="34" charset="0"/>
                <a:cs typeface="Arial" panose="020B0604020202020204" pitchFamily="34" charset="0"/>
              </a:defRPr>
            </a:lvl1pPr>
          </a:lstStyle>
          <a:p>
            <a:pPr lvl="0"/>
            <a:r>
              <a:rPr lang="fr-FR"/>
              <a:t>p. 00</a:t>
            </a:r>
          </a:p>
        </p:txBody>
      </p:sp>
      <p:sp>
        <p:nvSpPr>
          <p:cNvPr id="29" name="Espace réservé du texte 14">
            <a:extLst>
              <a:ext uri="{FF2B5EF4-FFF2-40B4-BE49-F238E27FC236}">
                <a16:creationId xmlns:a16="http://schemas.microsoft.com/office/drawing/2014/main" id="{0672C6F6-EEDF-472A-FF98-39FEB8D1FEED}"/>
              </a:ext>
            </a:extLst>
          </p:cNvPr>
          <p:cNvSpPr>
            <a:spLocks noGrp="1"/>
          </p:cNvSpPr>
          <p:nvPr>
            <p:ph type="body" sz="quarter" idx="29" hasCustomPrompt="1"/>
          </p:nvPr>
        </p:nvSpPr>
        <p:spPr>
          <a:xfrm>
            <a:off x="4718253" y="2277942"/>
            <a:ext cx="610556" cy="138499"/>
          </a:xfrm>
          <a:prstGeom prst="round1Rect">
            <a:avLst/>
          </a:prstGeom>
          <a:solidFill>
            <a:schemeClr val="accent1"/>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30" name="Espace réservé du texte 14">
            <a:extLst>
              <a:ext uri="{FF2B5EF4-FFF2-40B4-BE49-F238E27FC236}">
                <a16:creationId xmlns:a16="http://schemas.microsoft.com/office/drawing/2014/main" id="{CEEA4D3D-E8C4-9E25-65A8-D3033E617416}"/>
              </a:ext>
            </a:extLst>
          </p:cNvPr>
          <p:cNvSpPr>
            <a:spLocks noGrp="1"/>
          </p:cNvSpPr>
          <p:nvPr>
            <p:ph type="body" sz="quarter" idx="30" hasCustomPrompt="1"/>
          </p:nvPr>
        </p:nvSpPr>
        <p:spPr>
          <a:xfrm>
            <a:off x="4718252" y="2416683"/>
            <a:ext cx="885554" cy="138499"/>
          </a:xfrm>
          <a:prstGeom prst="round1Rect">
            <a:avLst/>
          </a:prstGeom>
          <a:solidFill>
            <a:schemeClr val="accent1"/>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31" name="Espace réservé du texte 14">
            <a:extLst>
              <a:ext uri="{FF2B5EF4-FFF2-40B4-BE49-F238E27FC236}">
                <a16:creationId xmlns:a16="http://schemas.microsoft.com/office/drawing/2014/main" id="{332A92F4-DD07-CE87-11F9-F032B99F5756}"/>
              </a:ext>
            </a:extLst>
          </p:cNvPr>
          <p:cNvSpPr>
            <a:spLocks noGrp="1"/>
          </p:cNvSpPr>
          <p:nvPr>
            <p:ph type="body" sz="quarter" idx="31" hasCustomPrompt="1"/>
          </p:nvPr>
        </p:nvSpPr>
        <p:spPr>
          <a:xfrm>
            <a:off x="4718252" y="2555182"/>
            <a:ext cx="1136264" cy="138499"/>
          </a:xfrm>
          <a:prstGeom prst="round1Rect">
            <a:avLst/>
          </a:prstGeom>
          <a:solidFill>
            <a:schemeClr val="accent1"/>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sp>
        <p:nvSpPr>
          <p:cNvPr id="32" name="Espace réservé du texte 14">
            <a:extLst>
              <a:ext uri="{FF2B5EF4-FFF2-40B4-BE49-F238E27FC236}">
                <a16:creationId xmlns:a16="http://schemas.microsoft.com/office/drawing/2014/main" id="{6200B4DA-299F-ACF5-4B64-898389C8753E}"/>
              </a:ext>
            </a:extLst>
          </p:cNvPr>
          <p:cNvSpPr>
            <a:spLocks noGrp="1"/>
          </p:cNvSpPr>
          <p:nvPr>
            <p:ph type="body" sz="quarter" idx="32" hasCustomPrompt="1"/>
          </p:nvPr>
        </p:nvSpPr>
        <p:spPr>
          <a:xfrm>
            <a:off x="8607933" y="2578266"/>
            <a:ext cx="293067" cy="115416"/>
          </a:xfrm>
          <a:prstGeom prst="round1Rect">
            <a:avLst/>
          </a:prstGeom>
          <a:solidFill>
            <a:schemeClr val="bg1"/>
          </a:solidFill>
        </p:spPr>
        <p:txBody>
          <a:bodyPr wrap="none" lIns="36000" tIns="0" rIns="36000" bIns="0" anchor="ctr" anchorCtr="0"/>
          <a:lstStyle>
            <a:lvl1pPr algn="r">
              <a:lnSpc>
                <a:spcPct val="100000"/>
              </a:lnSpc>
              <a:defRPr sz="750" b="1" cap="all" spc="-15" baseline="0">
                <a:solidFill>
                  <a:schemeClr val="accent1"/>
                </a:solidFill>
                <a:latin typeface="Arial" panose="020B0604020202020204" pitchFamily="34" charset="0"/>
                <a:cs typeface="Arial" panose="020B0604020202020204" pitchFamily="34" charset="0"/>
              </a:defRPr>
            </a:lvl1pPr>
          </a:lstStyle>
          <a:p>
            <a:pPr lvl="0"/>
            <a:r>
              <a:rPr lang="fr-FR"/>
              <a:t>p. 00</a:t>
            </a:r>
          </a:p>
        </p:txBody>
      </p:sp>
      <p:sp>
        <p:nvSpPr>
          <p:cNvPr id="36" name="Espace réservé du texte 14">
            <a:extLst>
              <a:ext uri="{FF2B5EF4-FFF2-40B4-BE49-F238E27FC236}">
                <a16:creationId xmlns:a16="http://schemas.microsoft.com/office/drawing/2014/main" id="{608FC1AC-1532-9AE9-06FC-E37657B067A6}"/>
              </a:ext>
            </a:extLst>
          </p:cNvPr>
          <p:cNvSpPr>
            <a:spLocks noGrp="1"/>
          </p:cNvSpPr>
          <p:nvPr>
            <p:ph type="body" sz="quarter" idx="36" hasCustomPrompt="1"/>
          </p:nvPr>
        </p:nvSpPr>
        <p:spPr>
          <a:xfrm>
            <a:off x="4135918" y="4561531"/>
            <a:ext cx="293067" cy="115416"/>
          </a:xfrm>
          <a:prstGeom prst="round1Rect">
            <a:avLst/>
          </a:prstGeom>
          <a:solidFill>
            <a:schemeClr val="bg1"/>
          </a:solidFill>
        </p:spPr>
        <p:txBody>
          <a:bodyPr wrap="none" lIns="36000" tIns="0" rIns="36000" bIns="0" anchor="ctr" anchorCtr="0"/>
          <a:lstStyle>
            <a:lvl1pPr algn="r">
              <a:lnSpc>
                <a:spcPct val="100000"/>
              </a:lnSpc>
              <a:defRPr sz="750" b="1" cap="all" spc="-15" baseline="0">
                <a:solidFill>
                  <a:schemeClr val="accent4"/>
                </a:solidFill>
                <a:latin typeface="Arial" panose="020B0604020202020204" pitchFamily="34" charset="0"/>
                <a:cs typeface="Arial" panose="020B0604020202020204" pitchFamily="34" charset="0"/>
              </a:defRPr>
            </a:lvl1pPr>
          </a:lstStyle>
          <a:p>
            <a:pPr lvl="0"/>
            <a:r>
              <a:rPr lang="fr-FR"/>
              <a:t>p. 00</a:t>
            </a:r>
          </a:p>
        </p:txBody>
      </p:sp>
      <p:sp>
        <p:nvSpPr>
          <p:cNvPr id="3" name="Espace réservé du texte 14">
            <a:extLst>
              <a:ext uri="{FF2B5EF4-FFF2-40B4-BE49-F238E27FC236}">
                <a16:creationId xmlns:a16="http://schemas.microsoft.com/office/drawing/2014/main" id="{45241308-9880-0C5A-DF1C-CAC296304ECF}"/>
              </a:ext>
            </a:extLst>
          </p:cNvPr>
          <p:cNvSpPr>
            <a:spLocks noGrp="1"/>
          </p:cNvSpPr>
          <p:nvPr>
            <p:ph type="body" sz="quarter" idx="37" hasCustomPrompt="1"/>
          </p:nvPr>
        </p:nvSpPr>
        <p:spPr>
          <a:xfrm>
            <a:off x="243000" y="2277942"/>
            <a:ext cx="610556" cy="138499"/>
          </a:xfrm>
          <a:prstGeom prst="round1Rect">
            <a:avLst/>
          </a:prstGeom>
          <a:solidFill>
            <a:schemeClr val="bg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4" name="Espace réservé du texte 14">
            <a:extLst>
              <a:ext uri="{FF2B5EF4-FFF2-40B4-BE49-F238E27FC236}">
                <a16:creationId xmlns:a16="http://schemas.microsoft.com/office/drawing/2014/main" id="{9CE5CA74-2DA9-7E76-CEE1-9A9D286E52A5}"/>
              </a:ext>
            </a:extLst>
          </p:cNvPr>
          <p:cNvSpPr>
            <a:spLocks noGrp="1"/>
          </p:cNvSpPr>
          <p:nvPr>
            <p:ph type="body" sz="quarter" idx="38" hasCustomPrompt="1"/>
          </p:nvPr>
        </p:nvSpPr>
        <p:spPr>
          <a:xfrm>
            <a:off x="243000" y="2416683"/>
            <a:ext cx="885554" cy="138499"/>
          </a:xfrm>
          <a:prstGeom prst="round1Rect">
            <a:avLst/>
          </a:prstGeom>
          <a:solidFill>
            <a:schemeClr val="bg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6" name="Espace réservé du texte 14">
            <a:extLst>
              <a:ext uri="{FF2B5EF4-FFF2-40B4-BE49-F238E27FC236}">
                <a16:creationId xmlns:a16="http://schemas.microsoft.com/office/drawing/2014/main" id="{060DAAF0-FB80-D3A0-EDD2-238E5AED2683}"/>
              </a:ext>
            </a:extLst>
          </p:cNvPr>
          <p:cNvSpPr>
            <a:spLocks noGrp="1"/>
          </p:cNvSpPr>
          <p:nvPr>
            <p:ph type="body" sz="quarter" idx="39" hasCustomPrompt="1"/>
          </p:nvPr>
        </p:nvSpPr>
        <p:spPr>
          <a:xfrm>
            <a:off x="243000" y="2555182"/>
            <a:ext cx="1136264" cy="138499"/>
          </a:xfrm>
          <a:prstGeom prst="round1Rect">
            <a:avLst/>
          </a:prstGeom>
          <a:solidFill>
            <a:schemeClr val="bg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pic>
        <p:nvPicPr>
          <p:cNvPr id="33" name="Image 32"/>
          <p:cNvPicPr>
            <a:picLocks noChangeAspect="1"/>
          </p:cNvPicPr>
          <p:nvPr userDrawn="1"/>
        </p:nvPicPr>
        <p:blipFill rotWithShape="1">
          <a:blip cstate="print">
            <a:extLst>
              <a:ext uri="{28A0092B-C50C-407E-A947-70E740481C1C}">
                <a14:useLocalDpi xmlns:a14="http://schemas.microsoft.com/office/drawing/2010/main" val="0"/>
              </a:ext>
            </a:extLst>
          </a:blip>
          <a:srcRect l="9736" t="27796" r="9953" b="31274"/>
          <a:stretch/>
        </p:blipFill>
        <p:spPr>
          <a:xfrm>
            <a:off x="8060131" y="4860000"/>
            <a:ext cx="913274" cy="148500"/>
          </a:xfrm>
          <a:prstGeom prst="rect">
            <a:avLst/>
          </a:prstGeom>
        </p:spPr>
      </p:pic>
    </p:spTree>
    <p:extLst>
      <p:ext uri="{BB962C8B-B14F-4D97-AF65-F5344CB8AC3E}">
        <p14:creationId xmlns:p14="http://schemas.microsoft.com/office/powerpoint/2010/main" val="148755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0"/>
          </p:nvPr>
        </p:nvSpPr>
        <p:spPr/>
        <p:txBody>
          <a:bodyPr/>
          <a:lstStyle>
            <a:lvl1pPr>
              <a:defRPr b="0" i="0">
                <a:latin typeface="+mn-lt"/>
                <a:ea typeface="Helvetica Neue" panose="02000503000000020004" pitchFamily="2" charset="0"/>
                <a:cs typeface="Helvetica Neue" panose="02000503000000020004" pitchFamily="2" charset="0"/>
              </a:defRPr>
            </a:lvl1pPr>
          </a:lstStyle>
          <a:p>
            <a:fld id="{F0D01662-DE55-4BD0-BAA3-5B2B2960751D}" type="slidenum">
              <a:rPr lang="fr-FR" smtClean="0"/>
              <a:pPr/>
              <a:t>‹N°›</a:t>
            </a:fld>
            <a:endParaRPr lang="fr-FR" dirty="0"/>
          </a:p>
        </p:txBody>
      </p:sp>
      <p:sp>
        <p:nvSpPr>
          <p:cNvPr id="18" name="Espace réservé du texte 41"/>
          <p:cNvSpPr>
            <a:spLocks noGrp="1"/>
          </p:cNvSpPr>
          <p:nvPr>
            <p:ph type="body" sz="quarter" idx="20" hasCustomPrompt="1"/>
          </p:nvPr>
        </p:nvSpPr>
        <p:spPr>
          <a:xfrm>
            <a:off x="1923058" y="3676481"/>
            <a:ext cx="396000" cy="287941"/>
          </a:xfrm>
        </p:spPr>
        <p:txBody>
          <a:bodyPr lIns="0" tIns="0" rIns="0" bIns="0" anchor="ctr" anchorCtr="0">
            <a:noAutofit/>
          </a:bodyPr>
          <a:lstStyle>
            <a:lvl1pPr marL="0" indent="0" algn="ctr">
              <a:buFontTx/>
              <a:buNone/>
              <a:defRPr sz="2400" b="1" i="0">
                <a:solidFill>
                  <a:schemeClr val="accent4"/>
                </a:solidFill>
                <a:latin typeface="+mn-lt"/>
                <a:ea typeface="Helvetica Neue" panose="02000503000000020004" pitchFamily="2" charset="0"/>
                <a:cs typeface="Helvetica Neue" panose="02000503000000020004" pitchFamily="2" charset="0"/>
              </a:defRPr>
            </a:lvl1pPr>
          </a:lstStyle>
          <a:p>
            <a:pPr lvl="0"/>
            <a:r>
              <a:rPr lang="fr-FR" dirty="0"/>
              <a:t>#</a:t>
            </a:r>
          </a:p>
        </p:txBody>
      </p:sp>
      <p:sp>
        <p:nvSpPr>
          <p:cNvPr id="21" name="Espace réservé du texte 7"/>
          <p:cNvSpPr>
            <a:spLocks noGrp="1"/>
          </p:cNvSpPr>
          <p:nvPr>
            <p:ph type="body" sz="quarter" idx="23" hasCustomPrompt="1"/>
          </p:nvPr>
        </p:nvSpPr>
        <p:spPr>
          <a:xfrm>
            <a:off x="6717214" y="1320305"/>
            <a:ext cx="421635" cy="287940"/>
          </a:xfrm>
        </p:spPr>
        <p:txBody>
          <a:bodyPr anchor="ctr" anchorCtr="0">
            <a:noAutofit/>
          </a:bodyPr>
          <a:lstStyle>
            <a:lvl1pPr marL="0" indent="0" algn="r" defTabSz="2880000">
              <a:buFontTx/>
              <a:buNone/>
              <a:tabLst>
                <a:tab pos="2880000" algn="r"/>
              </a:tabLst>
              <a:defRPr sz="1400" b="0" i="0">
                <a:solidFill>
                  <a:schemeClr val="tx2"/>
                </a:solidFill>
                <a:latin typeface="+mj-lt"/>
                <a:ea typeface="Helvetica Neue Medium" panose="02000503000000020004" pitchFamily="2" charset="0"/>
                <a:cs typeface="Helvetica Neue Medium" panose="02000503000000020004" pitchFamily="2" charset="0"/>
              </a:defRPr>
            </a:lvl1pPr>
          </a:lstStyle>
          <a:p>
            <a:pPr lvl="0"/>
            <a:r>
              <a:rPr lang="fr-FR" dirty="0"/>
              <a:t>#</a:t>
            </a:r>
          </a:p>
        </p:txBody>
      </p:sp>
      <p:sp>
        <p:nvSpPr>
          <p:cNvPr id="22" name="Espace réservé du texte 7"/>
          <p:cNvSpPr>
            <a:spLocks noGrp="1"/>
          </p:cNvSpPr>
          <p:nvPr>
            <p:ph type="body" sz="quarter" idx="24" hasCustomPrompt="1"/>
          </p:nvPr>
        </p:nvSpPr>
        <p:spPr>
          <a:xfrm>
            <a:off x="6717214" y="1713001"/>
            <a:ext cx="421635" cy="287940"/>
          </a:xfrm>
        </p:spPr>
        <p:txBody>
          <a:bodyPr anchor="ctr" anchorCtr="0">
            <a:noAutofit/>
          </a:bodyPr>
          <a:lstStyle>
            <a:lvl1pPr marL="0" marR="0" indent="0" algn="r" defTabSz="2880000" rtl="0" eaLnBrk="1" fontAlgn="auto" latinLnBrk="0" hangingPunct="1">
              <a:lnSpc>
                <a:spcPct val="100000"/>
              </a:lnSpc>
              <a:spcBef>
                <a:spcPts val="0"/>
              </a:spcBef>
              <a:spcAft>
                <a:spcPts val="600"/>
              </a:spcAft>
              <a:buClrTx/>
              <a:buSzTx/>
              <a:buFontTx/>
              <a:buNone/>
              <a:tabLst>
                <a:tab pos="2880000" algn="r"/>
              </a:tabLst>
              <a:defRPr sz="1400" b="0" i="0">
                <a:solidFill>
                  <a:schemeClr val="tx2"/>
                </a:solidFill>
                <a:latin typeface="+mj-lt"/>
                <a:ea typeface="Helvetica Neue Medium" panose="02000503000000020004" pitchFamily="2" charset="0"/>
                <a:cs typeface="Helvetica Neue Medium" panose="02000503000000020004" pitchFamily="2" charset="0"/>
              </a:defRPr>
            </a:lvl1pPr>
          </a:lstStyle>
          <a:p>
            <a:pPr marL="0" marR="0" lvl="0" indent="0" algn="r" defTabSz="2880000" rtl="0" eaLnBrk="1" fontAlgn="auto" latinLnBrk="0" hangingPunct="1">
              <a:lnSpc>
                <a:spcPct val="100000"/>
              </a:lnSpc>
              <a:spcBef>
                <a:spcPts val="0"/>
              </a:spcBef>
              <a:spcAft>
                <a:spcPts val="600"/>
              </a:spcAft>
              <a:buClrTx/>
              <a:buSzTx/>
              <a:buFontTx/>
              <a:buNone/>
              <a:tabLst>
                <a:tab pos="2880000" algn="r"/>
              </a:tabLst>
              <a:defRPr/>
            </a:pPr>
            <a:r>
              <a:rPr lang="fr-FR" dirty="0"/>
              <a:t>#</a:t>
            </a:r>
          </a:p>
        </p:txBody>
      </p:sp>
      <p:sp>
        <p:nvSpPr>
          <p:cNvPr id="23" name="Espace réservé du texte 7"/>
          <p:cNvSpPr>
            <a:spLocks noGrp="1"/>
          </p:cNvSpPr>
          <p:nvPr>
            <p:ph type="body" sz="quarter" idx="25" hasCustomPrompt="1"/>
          </p:nvPr>
        </p:nvSpPr>
        <p:spPr>
          <a:xfrm>
            <a:off x="6717214" y="2105697"/>
            <a:ext cx="421635" cy="287940"/>
          </a:xfrm>
        </p:spPr>
        <p:txBody>
          <a:bodyPr anchor="ctr" anchorCtr="0">
            <a:noAutofit/>
          </a:bodyPr>
          <a:lstStyle>
            <a:lvl1pPr marL="0" indent="0" algn="r" defTabSz="2880000">
              <a:buFontTx/>
              <a:buNone/>
              <a:tabLst>
                <a:tab pos="2880000" algn="r"/>
              </a:tabLst>
              <a:defRPr sz="1400" b="0" i="0">
                <a:solidFill>
                  <a:schemeClr val="tx2"/>
                </a:solidFill>
                <a:latin typeface="+mj-lt"/>
                <a:ea typeface="Helvetica Neue Medium" panose="02000503000000020004" pitchFamily="2" charset="0"/>
                <a:cs typeface="Helvetica Neue Medium" panose="02000503000000020004" pitchFamily="2" charset="0"/>
              </a:defRPr>
            </a:lvl1pPr>
          </a:lstStyle>
          <a:p>
            <a:pPr lvl="0"/>
            <a:r>
              <a:rPr lang="fr-FR" dirty="0"/>
              <a:t>#</a:t>
            </a:r>
          </a:p>
        </p:txBody>
      </p:sp>
      <p:sp>
        <p:nvSpPr>
          <p:cNvPr id="24" name="Espace réservé du texte 7"/>
          <p:cNvSpPr>
            <a:spLocks noGrp="1"/>
          </p:cNvSpPr>
          <p:nvPr>
            <p:ph type="body" sz="quarter" idx="26" hasCustomPrompt="1"/>
          </p:nvPr>
        </p:nvSpPr>
        <p:spPr>
          <a:xfrm>
            <a:off x="6717214" y="2498393"/>
            <a:ext cx="421635" cy="287940"/>
          </a:xfrm>
        </p:spPr>
        <p:txBody>
          <a:bodyPr anchor="ctr" anchorCtr="0">
            <a:noAutofit/>
          </a:bodyPr>
          <a:lstStyle>
            <a:lvl1pPr marL="0" indent="0" algn="r" defTabSz="2880000">
              <a:buFontTx/>
              <a:buNone/>
              <a:tabLst>
                <a:tab pos="2880000" algn="r"/>
              </a:tabLst>
              <a:defRPr sz="1400" b="0" i="0">
                <a:solidFill>
                  <a:schemeClr val="tx2"/>
                </a:solidFill>
                <a:latin typeface="+mj-lt"/>
                <a:ea typeface="Helvetica Neue Medium" panose="02000503000000020004" pitchFamily="2" charset="0"/>
                <a:cs typeface="Helvetica Neue Medium" panose="02000503000000020004" pitchFamily="2" charset="0"/>
              </a:defRPr>
            </a:lvl1pPr>
          </a:lstStyle>
          <a:p>
            <a:pPr lvl="0"/>
            <a:r>
              <a:rPr lang="fr-FR" dirty="0"/>
              <a:t>#</a:t>
            </a:r>
          </a:p>
        </p:txBody>
      </p:sp>
      <p:sp>
        <p:nvSpPr>
          <p:cNvPr id="25" name="Espace réservé du texte 7"/>
          <p:cNvSpPr>
            <a:spLocks noGrp="1"/>
          </p:cNvSpPr>
          <p:nvPr>
            <p:ph type="body" sz="quarter" idx="27" hasCustomPrompt="1"/>
          </p:nvPr>
        </p:nvSpPr>
        <p:spPr>
          <a:xfrm>
            <a:off x="6717214" y="2891089"/>
            <a:ext cx="421635" cy="287940"/>
          </a:xfrm>
        </p:spPr>
        <p:txBody>
          <a:bodyPr anchor="ctr" anchorCtr="0">
            <a:noAutofit/>
          </a:bodyPr>
          <a:lstStyle>
            <a:lvl1pPr marL="0" indent="0" algn="r" defTabSz="2880000">
              <a:buFontTx/>
              <a:buNone/>
              <a:tabLst>
                <a:tab pos="2880000" algn="r"/>
              </a:tabLst>
              <a:defRPr sz="1400" b="0" i="0">
                <a:solidFill>
                  <a:schemeClr val="tx2"/>
                </a:solidFill>
                <a:latin typeface="+mj-lt"/>
                <a:ea typeface="Helvetica Neue Medium" panose="02000503000000020004" pitchFamily="2" charset="0"/>
                <a:cs typeface="Helvetica Neue Medium" panose="02000503000000020004" pitchFamily="2" charset="0"/>
              </a:defRPr>
            </a:lvl1pPr>
          </a:lstStyle>
          <a:p>
            <a:pPr lvl="0"/>
            <a:r>
              <a:rPr lang="fr-FR" dirty="0"/>
              <a:t>#</a:t>
            </a:r>
          </a:p>
        </p:txBody>
      </p:sp>
      <p:sp>
        <p:nvSpPr>
          <p:cNvPr id="26" name="Espace réservé du texte 7"/>
          <p:cNvSpPr>
            <a:spLocks noGrp="1"/>
          </p:cNvSpPr>
          <p:nvPr>
            <p:ph type="body" sz="quarter" idx="28" hasCustomPrompt="1"/>
          </p:nvPr>
        </p:nvSpPr>
        <p:spPr>
          <a:xfrm>
            <a:off x="6717214" y="3283785"/>
            <a:ext cx="421635" cy="287940"/>
          </a:xfrm>
        </p:spPr>
        <p:txBody>
          <a:bodyPr anchor="ctr" anchorCtr="0">
            <a:noAutofit/>
          </a:bodyPr>
          <a:lstStyle>
            <a:lvl1pPr marL="0" indent="0" algn="r" defTabSz="2880000">
              <a:buFontTx/>
              <a:buNone/>
              <a:tabLst>
                <a:tab pos="2880000" algn="r"/>
              </a:tabLst>
              <a:defRPr sz="1400" b="0" i="0">
                <a:solidFill>
                  <a:schemeClr val="tx2"/>
                </a:solidFill>
                <a:latin typeface="+mj-lt"/>
                <a:ea typeface="Helvetica Neue Medium" panose="02000503000000020004" pitchFamily="2" charset="0"/>
                <a:cs typeface="Helvetica Neue Medium" panose="02000503000000020004" pitchFamily="2" charset="0"/>
              </a:defRPr>
            </a:lvl1pPr>
          </a:lstStyle>
          <a:p>
            <a:pPr lvl="0"/>
            <a:r>
              <a:rPr lang="fr-FR" dirty="0"/>
              <a:t>#</a:t>
            </a:r>
          </a:p>
        </p:txBody>
      </p:sp>
      <p:sp>
        <p:nvSpPr>
          <p:cNvPr id="27" name="Espace réservé du texte 7"/>
          <p:cNvSpPr>
            <a:spLocks noGrp="1"/>
          </p:cNvSpPr>
          <p:nvPr>
            <p:ph type="body" sz="quarter" idx="29" hasCustomPrompt="1"/>
          </p:nvPr>
        </p:nvSpPr>
        <p:spPr>
          <a:xfrm>
            <a:off x="6717214" y="3676482"/>
            <a:ext cx="421635" cy="287940"/>
          </a:xfrm>
        </p:spPr>
        <p:txBody>
          <a:bodyPr anchor="ctr" anchorCtr="0">
            <a:noAutofit/>
          </a:bodyPr>
          <a:lstStyle>
            <a:lvl1pPr marL="0" indent="0" algn="r" defTabSz="2880000">
              <a:buFontTx/>
              <a:buNone/>
              <a:tabLst>
                <a:tab pos="2880000" algn="r"/>
              </a:tabLst>
              <a:defRPr sz="1400" b="0" i="0">
                <a:solidFill>
                  <a:schemeClr val="tx2"/>
                </a:solidFill>
                <a:latin typeface="+mj-lt"/>
                <a:ea typeface="Helvetica Neue Medium" panose="02000503000000020004" pitchFamily="2" charset="0"/>
                <a:cs typeface="Helvetica Neue Medium" panose="02000503000000020004" pitchFamily="2" charset="0"/>
              </a:defRPr>
            </a:lvl1pPr>
          </a:lstStyle>
          <a:p>
            <a:pPr lvl="0"/>
            <a:r>
              <a:rPr lang="fr-FR" dirty="0"/>
              <a:t>#</a:t>
            </a:r>
          </a:p>
        </p:txBody>
      </p:sp>
      <p:sp>
        <p:nvSpPr>
          <p:cNvPr id="30" name="Espace réservé du texte 41"/>
          <p:cNvSpPr>
            <a:spLocks noGrp="1"/>
          </p:cNvSpPr>
          <p:nvPr>
            <p:ph type="body" sz="quarter" idx="32" hasCustomPrompt="1"/>
          </p:nvPr>
        </p:nvSpPr>
        <p:spPr>
          <a:xfrm>
            <a:off x="1923058" y="2888917"/>
            <a:ext cx="396000" cy="287940"/>
          </a:xfrm>
        </p:spPr>
        <p:txBody>
          <a:bodyPr lIns="0" tIns="0" rIns="0" bIns="0" anchor="ctr" anchorCtr="0">
            <a:noAutofit/>
          </a:bodyPr>
          <a:lstStyle>
            <a:lvl1pPr marL="0" indent="0" algn="ctr">
              <a:buFontTx/>
              <a:buNone/>
              <a:defRPr sz="2400" b="1" i="0">
                <a:solidFill>
                  <a:schemeClr val="accent4"/>
                </a:solidFill>
                <a:latin typeface="+mn-lt"/>
                <a:ea typeface="Helvetica Neue" panose="02000503000000020004" pitchFamily="2" charset="0"/>
                <a:cs typeface="Helvetica Neue" panose="02000503000000020004" pitchFamily="2" charset="0"/>
              </a:defRPr>
            </a:lvl1pPr>
          </a:lstStyle>
          <a:p>
            <a:pPr lvl="0"/>
            <a:r>
              <a:rPr lang="fr-FR" dirty="0"/>
              <a:t>#</a:t>
            </a:r>
          </a:p>
        </p:txBody>
      </p:sp>
      <p:sp>
        <p:nvSpPr>
          <p:cNvPr id="31" name="Espace réservé du texte 41"/>
          <p:cNvSpPr>
            <a:spLocks noGrp="1"/>
          </p:cNvSpPr>
          <p:nvPr>
            <p:ph type="body" sz="quarter" idx="33" hasCustomPrompt="1"/>
          </p:nvPr>
        </p:nvSpPr>
        <p:spPr>
          <a:xfrm>
            <a:off x="1923058" y="3271073"/>
            <a:ext cx="396000" cy="317224"/>
          </a:xfrm>
        </p:spPr>
        <p:txBody>
          <a:bodyPr lIns="0" tIns="0" rIns="0" bIns="0" anchor="ctr" anchorCtr="0">
            <a:noAutofit/>
          </a:bodyPr>
          <a:lstStyle>
            <a:lvl1pPr marL="0" indent="0" algn="ctr">
              <a:buFontTx/>
              <a:buNone/>
              <a:defRPr sz="2400" b="1" i="0">
                <a:solidFill>
                  <a:schemeClr val="accent4"/>
                </a:solidFill>
                <a:latin typeface="+mn-lt"/>
                <a:ea typeface="Helvetica Neue" panose="02000503000000020004" pitchFamily="2" charset="0"/>
                <a:cs typeface="Helvetica Neue" panose="02000503000000020004" pitchFamily="2" charset="0"/>
              </a:defRPr>
            </a:lvl1pPr>
          </a:lstStyle>
          <a:p>
            <a:pPr lvl="0"/>
            <a:r>
              <a:rPr lang="fr-FR" dirty="0"/>
              <a:t>#</a:t>
            </a:r>
          </a:p>
        </p:txBody>
      </p:sp>
      <p:sp>
        <p:nvSpPr>
          <p:cNvPr id="32" name="Espace réservé du texte 41"/>
          <p:cNvSpPr>
            <a:spLocks noGrp="1"/>
          </p:cNvSpPr>
          <p:nvPr>
            <p:ph type="body" sz="quarter" idx="34" hasCustomPrompt="1"/>
          </p:nvPr>
        </p:nvSpPr>
        <p:spPr>
          <a:xfrm>
            <a:off x="1923058" y="2101717"/>
            <a:ext cx="396000" cy="299384"/>
          </a:xfrm>
        </p:spPr>
        <p:txBody>
          <a:bodyPr lIns="0" tIns="0" rIns="0" bIns="0" anchor="ctr" anchorCtr="0">
            <a:noAutofit/>
          </a:bodyPr>
          <a:lstStyle>
            <a:lvl1pPr marL="0" indent="0" algn="ctr">
              <a:buFontTx/>
              <a:buNone/>
              <a:defRPr sz="2400" b="1" i="0">
                <a:solidFill>
                  <a:schemeClr val="accent4"/>
                </a:solidFill>
                <a:latin typeface="+mn-lt"/>
                <a:ea typeface="Helvetica Neue" panose="02000503000000020004" pitchFamily="2" charset="0"/>
                <a:cs typeface="Helvetica Neue" panose="02000503000000020004" pitchFamily="2" charset="0"/>
              </a:defRPr>
            </a:lvl1pPr>
          </a:lstStyle>
          <a:p>
            <a:pPr lvl="0"/>
            <a:r>
              <a:rPr lang="fr-FR" dirty="0"/>
              <a:t>#</a:t>
            </a:r>
          </a:p>
        </p:txBody>
      </p:sp>
      <p:sp>
        <p:nvSpPr>
          <p:cNvPr id="33" name="Espace réservé du texte 41"/>
          <p:cNvSpPr>
            <a:spLocks noGrp="1"/>
          </p:cNvSpPr>
          <p:nvPr>
            <p:ph type="body" sz="quarter" idx="35" hasCustomPrompt="1"/>
          </p:nvPr>
        </p:nvSpPr>
        <p:spPr>
          <a:xfrm>
            <a:off x="1923058" y="2495317"/>
            <a:ext cx="396000" cy="299384"/>
          </a:xfrm>
        </p:spPr>
        <p:txBody>
          <a:bodyPr lIns="0" tIns="0" rIns="0" bIns="0" anchor="ctr" anchorCtr="0">
            <a:noAutofit/>
          </a:bodyPr>
          <a:lstStyle>
            <a:lvl1pPr marL="0" indent="0" algn="ctr">
              <a:buFontTx/>
              <a:buNone/>
              <a:defRPr sz="2300" b="1" i="0">
                <a:solidFill>
                  <a:schemeClr val="accent4"/>
                </a:solidFill>
                <a:latin typeface="+mn-lt"/>
                <a:ea typeface="Helvetica Neue" panose="02000503000000020004" pitchFamily="2" charset="0"/>
                <a:cs typeface="Helvetica Neue" panose="02000503000000020004" pitchFamily="2" charset="0"/>
              </a:defRPr>
            </a:lvl1pPr>
          </a:lstStyle>
          <a:p>
            <a:pPr lvl="0"/>
            <a:r>
              <a:rPr lang="fr-FR" dirty="0"/>
              <a:t>#</a:t>
            </a:r>
          </a:p>
        </p:txBody>
      </p:sp>
      <p:sp>
        <p:nvSpPr>
          <p:cNvPr id="34" name="Espace réservé du texte 41"/>
          <p:cNvSpPr>
            <a:spLocks noGrp="1"/>
          </p:cNvSpPr>
          <p:nvPr>
            <p:ph type="body" sz="quarter" idx="36" hasCustomPrompt="1"/>
          </p:nvPr>
        </p:nvSpPr>
        <p:spPr>
          <a:xfrm>
            <a:off x="1923058" y="1319566"/>
            <a:ext cx="396000" cy="287940"/>
          </a:xfrm>
        </p:spPr>
        <p:txBody>
          <a:bodyPr lIns="0" tIns="0" rIns="0" bIns="0" anchor="ctr" anchorCtr="0">
            <a:noAutofit/>
          </a:bodyPr>
          <a:lstStyle>
            <a:lvl1pPr marL="0" indent="0" algn="ctr">
              <a:buFontTx/>
              <a:buNone/>
              <a:defRPr sz="2400" b="1" i="0">
                <a:solidFill>
                  <a:schemeClr val="accent4"/>
                </a:solidFill>
                <a:latin typeface="+mn-lt"/>
                <a:ea typeface="Helvetica Neue" panose="02000503000000020004" pitchFamily="2" charset="0"/>
                <a:cs typeface="Helvetica Neue" panose="02000503000000020004" pitchFamily="2" charset="0"/>
              </a:defRPr>
            </a:lvl1pPr>
          </a:lstStyle>
          <a:p>
            <a:pPr lvl="0"/>
            <a:r>
              <a:rPr lang="fr-FR" dirty="0"/>
              <a:t>#</a:t>
            </a:r>
          </a:p>
        </p:txBody>
      </p:sp>
      <p:sp>
        <p:nvSpPr>
          <p:cNvPr id="35" name="Espace réservé du texte 41"/>
          <p:cNvSpPr>
            <a:spLocks noGrp="1"/>
          </p:cNvSpPr>
          <p:nvPr>
            <p:ph type="body" sz="quarter" idx="37" hasCustomPrompt="1"/>
          </p:nvPr>
        </p:nvSpPr>
        <p:spPr>
          <a:xfrm>
            <a:off x="1923058" y="1701722"/>
            <a:ext cx="396000" cy="305779"/>
          </a:xfrm>
        </p:spPr>
        <p:txBody>
          <a:bodyPr lIns="0" tIns="0" rIns="0" bIns="0" anchor="ctr" anchorCtr="0">
            <a:noAutofit/>
          </a:bodyPr>
          <a:lstStyle>
            <a:lvl1pPr marL="0" indent="0" algn="ctr">
              <a:buFontTx/>
              <a:buNone/>
              <a:defRPr sz="2400" b="1" i="0">
                <a:solidFill>
                  <a:schemeClr val="accent4"/>
                </a:solidFill>
                <a:latin typeface="+mn-lt"/>
                <a:ea typeface="Helvetica Neue" panose="02000503000000020004" pitchFamily="2" charset="0"/>
                <a:cs typeface="Helvetica Neue" panose="02000503000000020004" pitchFamily="2" charset="0"/>
              </a:defRPr>
            </a:lvl1pPr>
          </a:lstStyle>
          <a:p>
            <a:pPr lvl="0"/>
            <a:r>
              <a:rPr lang="fr-FR" dirty="0"/>
              <a:t>#</a:t>
            </a:r>
          </a:p>
        </p:txBody>
      </p:sp>
      <p:sp>
        <p:nvSpPr>
          <p:cNvPr id="12" name="Rectangle 11">
            <a:extLst>
              <a:ext uri="{FF2B5EF4-FFF2-40B4-BE49-F238E27FC236}">
                <a16:creationId xmlns:a16="http://schemas.microsoft.com/office/drawing/2014/main" id="{9C34A3FE-3E5D-7748-A543-AB6BC08C3245}"/>
              </a:ext>
            </a:extLst>
          </p:cNvPr>
          <p:cNvSpPr/>
          <p:nvPr userDrawn="1"/>
        </p:nvSpPr>
        <p:spPr>
          <a:xfrm>
            <a:off x="0" y="501541"/>
            <a:ext cx="1547446" cy="2018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Espace réservé du texte 7">
            <a:extLst>
              <a:ext uri="{FF2B5EF4-FFF2-40B4-BE49-F238E27FC236}">
                <a16:creationId xmlns:a16="http://schemas.microsoft.com/office/drawing/2014/main" id="{3921F113-D2D6-C04C-8F93-87BFD27E1A75}"/>
              </a:ext>
            </a:extLst>
          </p:cNvPr>
          <p:cNvSpPr>
            <a:spLocks noGrp="1"/>
          </p:cNvSpPr>
          <p:nvPr>
            <p:ph type="body" sz="quarter" idx="39" hasCustomPrompt="1"/>
          </p:nvPr>
        </p:nvSpPr>
        <p:spPr>
          <a:xfrm>
            <a:off x="283671" y="501541"/>
            <a:ext cx="1187813" cy="201842"/>
          </a:xfrm>
        </p:spPr>
        <p:txBody>
          <a:bodyPr anchor="ctr" anchorCtr="0">
            <a:noAutofit/>
          </a:bodyPr>
          <a:lstStyle>
            <a:lvl1pPr marL="0" indent="0" algn="r" defTabSz="2880000">
              <a:buFontTx/>
              <a:buNone/>
              <a:tabLst>
                <a:tab pos="2880000" algn="r"/>
              </a:tabLst>
              <a:defRPr sz="1100" b="0" i="0">
                <a:solidFill>
                  <a:schemeClr val="bg1"/>
                </a:solidFill>
                <a:latin typeface="Arial" panose="020B0604020202020204" pitchFamily="34" charset="0"/>
                <a:cs typeface="Arial" panose="020B0604020202020204" pitchFamily="34" charset="0"/>
              </a:defRPr>
            </a:lvl1pPr>
          </a:lstStyle>
          <a:p>
            <a:pPr lvl="0"/>
            <a:r>
              <a:rPr lang="fr-FR" dirty="0"/>
              <a:t>SOMMAIRE</a:t>
            </a:r>
          </a:p>
        </p:txBody>
      </p:sp>
      <p:sp>
        <p:nvSpPr>
          <p:cNvPr id="29" name="Forme libre 28">
            <a:extLst>
              <a:ext uri="{FF2B5EF4-FFF2-40B4-BE49-F238E27FC236}">
                <a16:creationId xmlns:a16="http://schemas.microsoft.com/office/drawing/2014/main" id="{75487F74-24FF-DC40-80E7-8E5AA92FF66B}"/>
              </a:ext>
            </a:extLst>
          </p:cNvPr>
          <p:cNvSpPr/>
          <p:nvPr userDrawn="1"/>
        </p:nvSpPr>
        <p:spPr>
          <a:xfrm>
            <a:off x="6576635" y="1"/>
            <a:ext cx="1899592" cy="1096621"/>
          </a:xfrm>
          <a:custGeom>
            <a:avLst/>
            <a:gdLst>
              <a:gd name="connsiteX0" fmla="*/ 12491 w 1899592"/>
              <a:gd name="connsiteY0" fmla="*/ 0 h 1096621"/>
              <a:gd name="connsiteX1" fmla="*/ 1887101 w 1899592"/>
              <a:gd name="connsiteY1" fmla="*/ 0 h 1096621"/>
              <a:gd name="connsiteX2" fmla="*/ 1894688 w 1899592"/>
              <a:gd name="connsiteY2" fmla="*/ 49714 h 1096621"/>
              <a:gd name="connsiteX3" fmla="*/ 1899592 w 1899592"/>
              <a:gd name="connsiteY3" fmla="*/ 146825 h 1096621"/>
              <a:gd name="connsiteX4" fmla="*/ 949796 w 1899592"/>
              <a:gd name="connsiteY4" fmla="*/ 1096621 h 1096621"/>
              <a:gd name="connsiteX5" fmla="*/ 0 w 1899592"/>
              <a:gd name="connsiteY5" fmla="*/ 146825 h 1096621"/>
              <a:gd name="connsiteX6" fmla="*/ 4904 w 1899592"/>
              <a:gd name="connsiteY6" fmla="*/ 49714 h 109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9592" h="1096621">
                <a:moveTo>
                  <a:pt x="12491" y="0"/>
                </a:moveTo>
                <a:lnTo>
                  <a:pt x="1887101" y="0"/>
                </a:lnTo>
                <a:lnTo>
                  <a:pt x="1894688" y="49714"/>
                </a:lnTo>
                <a:cubicBezTo>
                  <a:pt x="1897931" y="81643"/>
                  <a:pt x="1899592" y="114040"/>
                  <a:pt x="1899592" y="146825"/>
                </a:cubicBezTo>
                <a:cubicBezTo>
                  <a:pt x="1899592" y="671383"/>
                  <a:pt x="1474354" y="1096621"/>
                  <a:pt x="949796" y="1096621"/>
                </a:cubicBezTo>
                <a:cubicBezTo>
                  <a:pt x="425238" y="1096621"/>
                  <a:pt x="0" y="671383"/>
                  <a:pt x="0" y="146825"/>
                </a:cubicBezTo>
                <a:cubicBezTo>
                  <a:pt x="0" y="114040"/>
                  <a:pt x="1661" y="81643"/>
                  <a:pt x="4904" y="4971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rgbClr val="008990"/>
              </a:solidFill>
            </a:endParaRPr>
          </a:p>
        </p:txBody>
      </p:sp>
      <p:sp>
        <p:nvSpPr>
          <p:cNvPr id="36" name="Ellipse 35">
            <a:extLst>
              <a:ext uri="{FF2B5EF4-FFF2-40B4-BE49-F238E27FC236}">
                <a16:creationId xmlns:a16="http://schemas.microsoft.com/office/drawing/2014/main" id="{7C7796BF-CD39-364D-BD17-2CAF192F07B8}"/>
              </a:ext>
            </a:extLst>
          </p:cNvPr>
          <p:cNvSpPr>
            <a:spLocks noChangeAspect="1"/>
          </p:cNvSpPr>
          <p:nvPr userDrawn="1"/>
        </p:nvSpPr>
        <p:spPr>
          <a:xfrm>
            <a:off x="7679332" y="452739"/>
            <a:ext cx="1066525" cy="1051059"/>
          </a:xfrm>
          <a:prstGeom prst="ellipse">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7">
            <a:extLst>
              <a:ext uri="{FF2B5EF4-FFF2-40B4-BE49-F238E27FC236}">
                <a16:creationId xmlns:a16="http://schemas.microsoft.com/office/drawing/2014/main" id="{B3FD8223-E3F9-EA46-9262-66CE9CBECCD6}"/>
              </a:ext>
            </a:extLst>
          </p:cNvPr>
          <p:cNvSpPr>
            <a:spLocks noGrp="1"/>
          </p:cNvSpPr>
          <p:nvPr>
            <p:ph type="body" sz="quarter" idx="41" hasCustomPrompt="1"/>
          </p:nvPr>
        </p:nvSpPr>
        <p:spPr>
          <a:xfrm>
            <a:off x="2597939" y="1319566"/>
            <a:ext cx="4052243" cy="287940"/>
          </a:xfrm>
        </p:spPr>
        <p:txBody>
          <a:bodyPr anchor="ctr" anchorCtr="0">
            <a:noAutofit/>
          </a:bodyPr>
          <a:lstStyle>
            <a:lvl1pPr marL="0" indent="0" algn="l" defTabSz="2880000">
              <a:buFontTx/>
              <a:buNone/>
              <a:tabLst>
                <a:tab pos="2880000" algn="r"/>
              </a:tabLst>
              <a:defRPr sz="1400" b="0" i="0">
                <a:solidFill>
                  <a:schemeClr val="tx2"/>
                </a:solidFill>
                <a:latin typeface="+mj-lt"/>
                <a:ea typeface="Helvetica Neue Medium" panose="02000503000000020004" pitchFamily="2" charset="0"/>
                <a:cs typeface="Helvetica Neue Medium" panose="02000503000000020004" pitchFamily="2" charset="0"/>
              </a:defRPr>
            </a:lvl1pPr>
          </a:lstStyle>
          <a:p>
            <a:pPr lvl="0"/>
            <a:r>
              <a:rPr lang="fr-FR" dirty="0"/>
              <a:t>Titre du chapitre</a:t>
            </a:r>
          </a:p>
        </p:txBody>
      </p:sp>
      <p:sp>
        <p:nvSpPr>
          <p:cNvPr id="39" name="Espace réservé du texte 7">
            <a:extLst>
              <a:ext uri="{FF2B5EF4-FFF2-40B4-BE49-F238E27FC236}">
                <a16:creationId xmlns:a16="http://schemas.microsoft.com/office/drawing/2014/main" id="{9340A4EF-5CC6-9645-878A-0316E72B013B}"/>
              </a:ext>
            </a:extLst>
          </p:cNvPr>
          <p:cNvSpPr>
            <a:spLocks noGrp="1"/>
          </p:cNvSpPr>
          <p:nvPr>
            <p:ph type="body" sz="quarter" idx="43" hasCustomPrompt="1"/>
          </p:nvPr>
        </p:nvSpPr>
        <p:spPr>
          <a:xfrm>
            <a:off x="2597939" y="2105697"/>
            <a:ext cx="4052243" cy="287940"/>
          </a:xfrm>
        </p:spPr>
        <p:txBody>
          <a:bodyPr anchor="ctr" anchorCtr="0">
            <a:noAutofit/>
          </a:bodyPr>
          <a:lstStyle>
            <a:lvl1pPr marL="0" indent="0" algn="l" defTabSz="2880000">
              <a:buFontTx/>
              <a:buNone/>
              <a:tabLst>
                <a:tab pos="2880000" algn="r"/>
              </a:tabLst>
              <a:defRPr sz="1400" b="0" i="0">
                <a:solidFill>
                  <a:schemeClr val="tx2"/>
                </a:solidFill>
                <a:latin typeface="+mj-lt"/>
                <a:ea typeface="Helvetica Neue Medium" panose="02000503000000020004" pitchFamily="2" charset="0"/>
                <a:cs typeface="Helvetica Neue Medium" panose="02000503000000020004" pitchFamily="2" charset="0"/>
              </a:defRPr>
            </a:lvl1pPr>
          </a:lstStyle>
          <a:p>
            <a:pPr lvl="0"/>
            <a:r>
              <a:rPr lang="fr-FR" dirty="0"/>
              <a:t>Titre du chapitre</a:t>
            </a:r>
          </a:p>
        </p:txBody>
      </p:sp>
      <p:sp>
        <p:nvSpPr>
          <p:cNvPr id="40" name="Espace réservé du texte 7">
            <a:extLst>
              <a:ext uri="{FF2B5EF4-FFF2-40B4-BE49-F238E27FC236}">
                <a16:creationId xmlns:a16="http://schemas.microsoft.com/office/drawing/2014/main" id="{48494AB9-029D-394F-B12C-04FC802CDE16}"/>
              </a:ext>
            </a:extLst>
          </p:cNvPr>
          <p:cNvSpPr>
            <a:spLocks noGrp="1"/>
          </p:cNvSpPr>
          <p:nvPr>
            <p:ph type="body" sz="quarter" idx="44" hasCustomPrompt="1"/>
          </p:nvPr>
        </p:nvSpPr>
        <p:spPr>
          <a:xfrm>
            <a:off x="2597939" y="2498393"/>
            <a:ext cx="4052243" cy="287940"/>
          </a:xfrm>
        </p:spPr>
        <p:txBody>
          <a:bodyPr anchor="ctr" anchorCtr="0">
            <a:noAutofit/>
          </a:bodyPr>
          <a:lstStyle>
            <a:lvl1pPr marL="0" indent="0" algn="l" defTabSz="2880000">
              <a:buFontTx/>
              <a:buNone/>
              <a:tabLst>
                <a:tab pos="2880000" algn="r"/>
              </a:tabLst>
              <a:defRPr sz="1400" b="0" i="0">
                <a:solidFill>
                  <a:schemeClr val="tx2"/>
                </a:solidFill>
                <a:latin typeface="+mj-lt"/>
                <a:ea typeface="Helvetica Neue Medium" panose="02000503000000020004" pitchFamily="2" charset="0"/>
                <a:cs typeface="Helvetica Neue Medium" panose="02000503000000020004" pitchFamily="2" charset="0"/>
              </a:defRPr>
            </a:lvl1pPr>
          </a:lstStyle>
          <a:p>
            <a:pPr lvl="0"/>
            <a:r>
              <a:rPr lang="fr-FR" dirty="0"/>
              <a:t>Titre du chapitre</a:t>
            </a:r>
          </a:p>
        </p:txBody>
      </p:sp>
      <p:sp>
        <p:nvSpPr>
          <p:cNvPr id="41" name="Espace réservé du texte 7">
            <a:extLst>
              <a:ext uri="{FF2B5EF4-FFF2-40B4-BE49-F238E27FC236}">
                <a16:creationId xmlns:a16="http://schemas.microsoft.com/office/drawing/2014/main" id="{C6D427EE-07EF-7F47-AD0D-3415B5D38BA9}"/>
              </a:ext>
            </a:extLst>
          </p:cNvPr>
          <p:cNvSpPr>
            <a:spLocks noGrp="1"/>
          </p:cNvSpPr>
          <p:nvPr>
            <p:ph type="body" sz="quarter" idx="45" hasCustomPrompt="1"/>
          </p:nvPr>
        </p:nvSpPr>
        <p:spPr>
          <a:xfrm>
            <a:off x="2597939" y="2891089"/>
            <a:ext cx="4052243" cy="287940"/>
          </a:xfrm>
        </p:spPr>
        <p:txBody>
          <a:bodyPr anchor="ctr" anchorCtr="0">
            <a:noAutofit/>
          </a:bodyPr>
          <a:lstStyle>
            <a:lvl1pPr marL="0" indent="0" algn="l" defTabSz="2880000">
              <a:buFontTx/>
              <a:buNone/>
              <a:tabLst>
                <a:tab pos="2880000" algn="r"/>
              </a:tabLst>
              <a:defRPr sz="1400" b="0" i="0">
                <a:solidFill>
                  <a:schemeClr val="tx2"/>
                </a:solidFill>
                <a:latin typeface="+mj-lt"/>
                <a:ea typeface="Helvetica Neue Medium" panose="02000503000000020004" pitchFamily="2" charset="0"/>
                <a:cs typeface="Helvetica Neue Medium" panose="02000503000000020004" pitchFamily="2" charset="0"/>
              </a:defRPr>
            </a:lvl1pPr>
          </a:lstStyle>
          <a:p>
            <a:pPr lvl="0"/>
            <a:r>
              <a:rPr lang="fr-FR" dirty="0"/>
              <a:t>Titre du chapitre</a:t>
            </a:r>
          </a:p>
        </p:txBody>
      </p:sp>
      <p:sp>
        <p:nvSpPr>
          <p:cNvPr id="43" name="Espace réservé du texte 7">
            <a:extLst>
              <a:ext uri="{FF2B5EF4-FFF2-40B4-BE49-F238E27FC236}">
                <a16:creationId xmlns:a16="http://schemas.microsoft.com/office/drawing/2014/main" id="{3C6CBC61-4134-444E-8981-D96AA62B0F2E}"/>
              </a:ext>
            </a:extLst>
          </p:cNvPr>
          <p:cNvSpPr>
            <a:spLocks noGrp="1"/>
          </p:cNvSpPr>
          <p:nvPr>
            <p:ph type="body" sz="quarter" idx="46" hasCustomPrompt="1"/>
          </p:nvPr>
        </p:nvSpPr>
        <p:spPr>
          <a:xfrm>
            <a:off x="2597939" y="3283785"/>
            <a:ext cx="4052243" cy="287940"/>
          </a:xfrm>
        </p:spPr>
        <p:txBody>
          <a:bodyPr anchor="ctr" anchorCtr="0">
            <a:noAutofit/>
          </a:bodyPr>
          <a:lstStyle>
            <a:lvl1pPr marL="0" indent="0" algn="l" defTabSz="2880000">
              <a:buFontTx/>
              <a:buNone/>
              <a:tabLst>
                <a:tab pos="2880000" algn="r"/>
              </a:tabLst>
              <a:defRPr sz="1400" b="0" i="0">
                <a:solidFill>
                  <a:schemeClr val="tx2"/>
                </a:solidFill>
                <a:latin typeface="+mj-lt"/>
                <a:ea typeface="Helvetica Neue Medium" panose="02000503000000020004" pitchFamily="2" charset="0"/>
                <a:cs typeface="Helvetica Neue Medium" panose="02000503000000020004" pitchFamily="2" charset="0"/>
              </a:defRPr>
            </a:lvl1pPr>
          </a:lstStyle>
          <a:p>
            <a:pPr lvl="0"/>
            <a:r>
              <a:rPr lang="fr-FR" dirty="0"/>
              <a:t>Titre du chapitre</a:t>
            </a:r>
          </a:p>
        </p:txBody>
      </p:sp>
      <p:sp>
        <p:nvSpPr>
          <p:cNvPr id="44" name="Espace réservé du texte 7">
            <a:extLst>
              <a:ext uri="{FF2B5EF4-FFF2-40B4-BE49-F238E27FC236}">
                <a16:creationId xmlns:a16="http://schemas.microsoft.com/office/drawing/2014/main" id="{763C05D2-2C88-F64D-8BD5-D02B9982239F}"/>
              </a:ext>
            </a:extLst>
          </p:cNvPr>
          <p:cNvSpPr>
            <a:spLocks noGrp="1"/>
          </p:cNvSpPr>
          <p:nvPr>
            <p:ph type="body" sz="quarter" idx="47" hasCustomPrompt="1"/>
          </p:nvPr>
        </p:nvSpPr>
        <p:spPr>
          <a:xfrm>
            <a:off x="2597939" y="3676482"/>
            <a:ext cx="4052243" cy="287940"/>
          </a:xfrm>
        </p:spPr>
        <p:txBody>
          <a:bodyPr anchor="ctr" anchorCtr="0">
            <a:noAutofit/>
          </a:bodyPr>
          <a:lstStyle>
            <a:lvl1pPr marL="0" indent="0" algn="l" defTabSz="2880000">
              <a:buFontTx/>
              <a:buNone/>
              <a:tabLst>
                <a:tab pos="2880000" algn="r"/>
              </a:tabLst>
              <a:defRPr sz="1400" b="0" i="0">
                <a:solidFill>
                  <a:schemeClr val="tx2"/>
                </a:solidFill>
                <a:latin typeface="+mj-lt"/>
                <a:ea typeface="Helvetica Neue Medium" panose="02000503000000020004" pitchFamily="2" charset="0"/>
                <a:cs typeface="Helvetica Neue Medium" panose="02000503000000020004" pitchFamily="2" charset="0"/>
              </a:defRPr>
            </a:lvl1pPr>
          </a:lstStyle>
          <a:p>
            <a:pPr lvl="0"/>
            <a:r>
              <a:rPr lang="fr-FR" dirty="0"/>
              <a:t>Titre du chapitre</a:t>
            </a:r>
          </a:p>
        </p:txBody>
      </p:sp>
      <p:sp>
        <p:nvSpPr>
          <p:cNvPr id="46" name="Espace réservé du texte 7">
            <a:extLst>
              <a:ext uri="{FF2B5EF4-FFF2-40B4-BE49-F238E27FC236}">
                <a16:creationId xmlns:a16="http://schemas.microsoft.com/office/drawing/2014/main" id="{9666165E-2BDD-F04B-8D03-04790B0941BE}"/>
              </a:ext>
            </a:extLst>
          </p:cNvPr>
          <p:cNvSpPr>
            <a:spLocks noGrp="1"/>
          </p:cNvSpPr>
          <p:nvPr>
            <p:ph type="body" sz="quarter" idx="48" hasCustomPrompt="1"/>
          </p:nvPr>
        </p:nvSpPr>
        <p:spPr>
          <a:xfrm>
            <a:off x="2597939" y="1713001"/>
            <a:ext cx="4052243" cy="287940"/>
          </a:xfrm>
        </p:spPr>
        <p:txBody>
          <a:bodyPr anchor="ctr" anchorCtr="0">
            <a:noAutofit/>
          </a:bodyPr>
          <a:lstStyle>
            <a:lvl1pPr marL="0" indent="0" algn="l" defTabSz="2880000">
              <a:buFontTx/>
              <a:buNone/>
              <a:tabLst>
                <a:tab pos="2880000" algn="r"/>
              </a:tabLst>
              <a:defRPr sz="1400" b="0" i="0">
                <a:solidFill>
                  <a:schemeClr val="tx2"/>
                </a:solidFill>
                <a:latin typeface="+mj-lt"/>
                <a:ea typeface="Helvetica Neue Medium" panose="02000503000000020004" pitchFamily="2" charset="0"/>
                <a:cs typeface="Helvetica Neue Medium" panose="02000503000000020004" pitchFamily="2" charset="0"/>
              </a:defRPr>
            </a:lvl1pPr>
          </a:lstStyle>
          <a:p>
            <a:pPr lvl="0"/>
            <a:r>
              <a:rPr lang="fr-FR" dirty="0"/>
              <a:t>Titre du chapitre</a:t>
            </a:r>
          </a:p>
        </p:txBody>
      </p:sp>
      <p:sp>
        <p:nvSpPr>
          <p:cNvPr id="2" name="Rectangle 1">
            <a:extLst>
              <a:ext uri="{FF2B5EF4-FFF2-40B4-BE49-F238E27FC236}">
                <a16:creationId xmlns:a16="http://schemas.microsoft.com/office/drawing/2014/main" id="{D2DCF53A-4610-BE4A-847B-F54666F7711C}"/>
              </a:ext>
            </a:extLst>
          </p:cNvPr>
          <p:cNvSpPr/>
          <p:nvPr userDrawn="1"/>
        </p:nvSpPr>
        <p:spPr>
          <a:xfrm>
            <a:off x="840059" y="906966"/>
            <a:ext cx="840058" cy="189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space réservé de la date 3"/>
          <p:cNvSpPr>
            <a:spLocks noGrp="1"/>
          </p:cNvSpPr>
          <p:nvPr>
            <p:ph type="dt" sz="half" idx="2"/>
          </p:nvPr>
        </p:nvSpPr>
        <p:spPr>
          <a:xfrm>
            <a:off x="3998794" y="4802352"/>
            <a:ext cx="1146412" cy="167054"/>
          </a:xfrm>
          <a:prstGeom prst="rect">
            <a:avLst/>
          </a:prstGeom>
        </p:spPr>
        <p:txBody>
          <a:bodyPr vert="horz" lIns="91440" tIns="45720" rIns="91440" bIns="45720" rtlCol="0" anchor="ctr"/>
          <a:lstStyle>
            <a:lvl1pPr algn="ctr">
              <a:defRPr sz="700" b="1" i="1">
                <a:solidFill>
                  <a:srgbClr val="009597"/>
                </a:solidFill>
              </a:defRPr>
            </a:lvl1pPr>
          </a:lstStyle>
          <a:p>
            <a:fld id="{D02B6367-3F41-4D00-A323-70FB2E02F494}" type="datetime1">
              <a:rPr lang="fr-FR" smtClean="0"/>
              <a:t>06/03/2026</a:t>
            </a:fld>
            <a:endParaRPr lang="fr-FR" dirty="0"/>
          </a:p>
        </p:txBody>
      </p:sp>
      <p:sp>
        <p:nvSpPr>
          <p:cNvPr id="45" name="Espace réservé du pied de page 4"/>
          <p:cNvSpPr>
            <a:spLocks noGrp="1"/>
          </p:cNvSpPr>
          <p:nvPr>
            <p:ph type="ftr" sz="quarter" idx="3"/>
          </p:nvPr>
        </p:nvSpPr>
        <p:spPr>
          <a:xfrm>
            <a:off x="831454" y="4802352"/>
            <a:ext cx="3086100" cy="167053"/>
          </a:xfrm>
          <a:prstGeom prst="rect">
            <a:avLst/>
          </a:prstGeom>
        </p:spPr>
        <p:txBody>
          <a:bodyPr vert="horz" lIns="91440" tIns="45720" rIns="91440" bIns="45720" rtlCol="0" anchor="ctr"/>
          <a:lstStyle>
            <a:lvl1pPr algn="l">
              <a:defRPr sz="850" i="1">
                <a:solidFill>
                  <a:srgbClr val="7E93A7"/>
                </a:solidFill>
              </a:defRPr>
            </a:lvl1pPr>
          </a:lstStyle>
          <a:p>
            <a:endParaRPr lang="fr-FR" dirty="0"/>
          </a:p>
        </p:txBody>
      </p:sp>
    </p:spTree>
    <p:extLst>
      <p:ext uri="{BB962C8B-B14F-4D97-AF65-F5344CB8AC3E}">
        <p14:creationId xmlns:p14="http://schemas.microsoft.com/office/powerpoint/2010/main" val="156339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ommaire 5 chap.">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38F8BD-F9FA-A1BB-F1D6-3FE647AAC432}"/>
              </a:ext>
            </a:extLst>
          </p:cNvPr>
          <p:cNvSpPr>
            <a:spLocks noGrp="1"/>
          </p:cNvSpPr>
          <p:nvPr>
            <p:ph type="title" hasCustomPrompt="1"/>
          </p:nvPr>
        </p:nvSpPr>
        <p:spPr>
          <a:xfrm>
            <a:off x="405000" y="388801"/>
            <a:ext cx="8342999" cy="448456"/>
          </a:xfrm>
        </p:spPr>
        <p:txBody>
          <a:bodyPr/>
          <a:lstStyle>
            <a:lvl1pPr algn="l">
              <a:defRPr sz="2700">
                <a:solidFill>
                  <a:srgbClr val="009597"/>
                </a:solidFill>
              </a:defRPr>
            </a:lvl1pPr>
          </a:lstStyle>
          <a:p>
            <a:r>
              <a:rPr lang="fr-FR"/>
              <a:t>Sommaire</a:t>
            </a:r>
            <a:endParaRPr lang="en-US"/>
          </a:p>
        </p:txBody>
      </p:sp>
      <p:sp>
        <p:nvSpPr>
          <p:cNvPr id="71" name="Espace réservé pour une image  48">
            <a:extLst>
              <a:ext uri="{FF2B5EF4-FFF2-40B4-BE49-F238E27FC236}">
                <a16:creationId xmlns:a16="http://schemas.microsoft.com/office/drawing/2014/main" id="{F7CB15FA-FFE7-16D1-2751-667552D5C82A}"/>
              </a:ext>
            </a:extLst>
          </p:cNvPr>
          <p:cNvSpPr>
            <a:spLocks noGrp="1" noChangeAspect="1"/>
          </p:cNvSpPr>
          <p:nvPr>
            <p:ph type="pic" sz="quarter" idx="11"/>
          </p:nvPr>
        </p:nvSpPr>
        <p:spPr>
          <a:xfrm>
            <a:off x="6116242" y="904504"/>
            <a:ext cx="2868195" cy="1876500"/>
          </a:xfrm>
          <a:prstGeom prst="roundRect">
            <a:avLst>
              <a:gd name="adj" fmla="val 2137"/>
            </a:avLst>
          </a:prstGeom>
          <a:solidFill>
            <a:schemeClr val="bg1">
              <a:lumMod val="95000"/>
            </a:schemeClr>
          </a:solidFill>
        </p:spPr>
        <p:txBody>
          <a:bodyPr>
            <a:noAutofit/>
          </a:bodyPr>
          <a:lstStyle/>
          <a:p>
            <a:r>
              <a:rPr lang="fr-FR"/>
              <a:t>Cliquez sur l'icône pour ajouter une image</a:t>
            </a:r>
            <a:endParaRPr lang="en-US"/>
          </a:p>
        </p:txBody>
      </p:sp>
      <p:sp>
        <p:nvSpPr>
          <p:cNvPr id="72" name="Espace réservé pour une image  48">
            <a:extLst>
              <a:ext uri="{FF2B5EF4-FFF2-40B4-BE49-F238E27FC236}">
                <a16:creationId xmlns:a16="http://schemas.microsoft.com/office/drawing/2014/main" id="{567D4EF6-61EA-E324-5EA0-13A09B8C5506}"/>
              </a:ext>
            </a:extLst>
          </p:cNvPr>
          <p:cNvSpPr>
            <a:spLocks noGrp="1"/>
          </p:cNvSpPr>
          <p:nvPr>
            <p:ph type="pic" sz="quarter" idx="12" hasCustomPrompt="1"/>
          </p:nvPr>
        </p:nvSpPr>
        <p:spPr>
          <a:xfrm>
            <a:off x="151201" y="904504"/>
            <a:ext cx="2872322" cy="1876500"/>
          </a:xfrm>
          <a:prstGeom prst="roundRect">
            <a:avLst>
              <a:gd name="adj" fmla="val 2136"/>
            </a:avLst>
          </a:prstGeom>
          <a:solidFill>
            <a:schemeClr val="bg1">
              <a:lumMod val="95000"/>
            </a:schemeClr>
          </a:solidFill>
        </p:spPr>
        <p:txBody>
          <a:bodyPr>
            <a:noAutofit/>
          </a:bodyPr>
          <a:lstStyle>
            <a:lvl1pPr>
              <a:defRPr/>
            </a:lvl1pPr>
          </a:lstStyle>
          <a:p>
            <a:r>
              <a:rPr lang="en-US"/>
              <a:t>Cliquer sur l’image puis passer à l’arrière-plan</a:t>
            </a:r>
          </a:p>
        </p:txBody>
      </p:sp>
      <p:sp>
        <p:nvSpPr>
          <p:cNvPr id="73" name="Espace réservé pour une image  48">
            <a:extLst>
              <a:ext uri="{FF2B5EF4-FFF2-40B4-BE49-F238E27FC236}">
                <a16:creationId xmlns:a16="http://schemas.microsoft.com/office/drawing/2014/main" id="{B73F1C9D-82B2-D957-96F1-C488BEB6C445}"/>
              </a:ext>
            </a:extLst>
          </p:cNvPr>
          <p:cNvSpPr>
            <a:spLocks noGrp="1" noChangeAspect="1"/>
          </p:cNvSpPr>
          <p:nvPr>
            <p:ph type="pic" sz="quarter" idx="13"/>
          </p:nvPr>
        </p:nvSpPr>
        <p:spPr>
          <a:xfrm>
            <a:off x="3133483" y="904504"/>
            <a:ext cx="2868673" cy="1876500"/>
          </a:xfrm>
          <a:prstGeom prst="roundRect">
            <a:avLst>
              <a:gd name="adj" fmla="val 1256"/>
            </a:avLst>
          </a:prstGeom>
          <a:solidFill>
            <a:schemeClr val="bg1">
              <a:lumMod val="95000"/>
            </a:schemeClr>
          </a:solidFill>
        </p:spPr>
        <p:txBody>
          <a:bodyPr>
            <a:noAutofit/>
          </a:bodyPr>
          <a:lstStyle/>
          <a:p>
            <a:r>
              <a:rPr lang="fr-FR"/>
              <a:t>Cliquez sur l'icône pour ajouter une image</a:t>
            </a:r>
            <a:endParaRPr lang="en-US"/>
          </a:p>
        </p:txBody>
      </p:sp>
      <p:sp>
        <p:nvSpPr>
          <p:cNvPr id="74" name="Espace réservé pour une image  48">
            <a:extLst>
              <a:ext uri="{FF2B5EF4-FFF2-40B4-BE49-F238E27FC236}">
                <a16:creationId xmlns:a16="http://schemas.microsoft.com/office/drawing/2014/main" id="{F899BD0F-F56C-8678-5594-3D912DA817F6}"/>
              </a:ext>
            </a:extLst>
          </p:cNvPr>
          <p:cNvSpPr>
            <a:spLocks noGrp="1"/>
          </p:cNvSpPr>
          <p:nvPr>
            <p:ph type="pic" sz="quarter" idx="14"/>
          </p:nvPr>
        </p:nvSpPr>
        <p:spPr>
          <a:xfrm>
            <a:off x="4621237" y="2883600"/>
            <a:ext cx="4363200" cy="1876500"/>
          </a:xfrm>
          <a:prstGeom prst="roundRect">
            <a:avLst>
              <a:gd name="adj" fmla="val 1696"/>
            </a:avLst>
          </a:prstGeom>
          <a:solidFill>
            <a:schemeClr val="bg1">
              <a:lumMod val="95000"/>
            </a:schemeClr>
          </a:solidFill>
        </p:spPr>
        <p:txBody>
          <a:bodyPr>
            <a:noAutofit/>
          </a:bodyPr>
          <a:lstStyle/>
          <a:p>
            <a:r>
              <a:rPr lang="fr-FR"/>
              <a:t>Cliquez sur l'icône pour ajouter une image</a:t>
            </a:r>
            <a:endParaRPr lang="en-US"/>
          </a:p>
        </p:txBody>
      </p:sp>
      <p:sp>
        <p:nvSpPr>
          <p:cNvPr id="75" name="Espace réservé pour une image  48">
            <a:extLst>
              <a:ext uri="{FF2B5EF4-FFF2-40B4-BE49-F238E27FC236}">
                <a16:creationId xmlns:a16="http://schemas.microsoft.com/office/drawing/2014/main" id="{4C7F3363-71C5-4F12-6680-B59CB880EC98}"/>
              </a:ext>
            </a:extLst>
          </p:cNvPr>
          <p:cNvSpPr>
            <a:spLocks noGrp="1"/>
          </p:cNvSpPr>
          <p:nvPr>
            <p:ph type="pic" sz="quarter" idx="15"/>
          </p:nvPr>
        </p:nvSpPr>
        <p:spPr>
          <a:xfrm>
            <a:off x="151200" y="2883600"/>
            <a:ext cx="4363200" cy="1876500"/>
          </a:xfrm>
          <a:prstGeom prst="roundRect">
            <a:avLst>
              <a:gd name="adj" fmla="val 1697"/>
            </a:avLst>
          </a:prstGeom>
          <a:solidFill>
            <a:schemeClr val="bg1">
              <a:lumMod val="95000"/>
            </a:schemeClr>
          </a:solidFill>
        </p:spPr>
        <p:txBody>
          <a:bodyPr>
            <a:noAutofit/>
          </a:bodyPr>
          <a:lstStyle/>
          <a:p>
            <a:r>
              <a:rPr lang="fr-FR"/>
              <a:t>Cliquez sur l'icône pour ajouter une image</a:t>
            </a:r>
            <a:endParaRPr lang="en-US"/>
          </a:p>
        </p:txBody>
      </p:sp>
      <p:sp>
        <p:nvSpPr>
          <p:cNvPr id="6" name="Espace réservé du texte 14">
            <a:extLst>
              <a:ext uri="{FF2B5EF4-FFF2-40B4-BE49-F238E27FC236}">
                <a16:creationId xmlns:a16="http://schemas.microsoft.com/office/drawing/2014/main" id="{2524F704-C902-4784-8151-DC24EFB958C9}"/>
              </a:ext>
            </a:extLst>
          </p:cNvPr>
          <p:cNvSpPr>
            <a:spLocks noGrp="1"/>
          </p:cNvSpPr>
          <p:nvPr>
            <p:ph type="body" sz="quarter" idx="16" hasCustomPrompt="1"/>
          </p:nvPr>
        </p:nvSpPr>
        <p:spPr>
          <a:xfrm>
            <a:off x="243000" y="4263517"/>
            <a:ext cx="610556" cy="138499"/>
          </a:xfrm>
          <a:prstGeom prst="round1Rect">
            <a:avLst/>
          </a:prstGeom>
          <a:solidFill>
            <a:schemeClr val="tx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7" name="Espace réservé du texte 14">
            <a:extLst>
              <a:ext uri="{FF2B5EF4-FFF2-40B4-BE49-F238E27FC236}">
                <a16:creationId xmlns:a16="http://schemas.microsoft.com/office/drawing/2014/main" id="{FF034977-C0E7-9B24-2E9E-ED04614162CB}"/>
              </a:ext>
            </a:extLst>
          </p:cNvPr>
          <p:cNvSpPr>
            <a:spLocks noGrp="1"/>
          </p:cNvSpPr>
          <p:nvPr>
            <p:ph type="body" sz="quarter" idx="17" hasCustomPrompt="1"/>
          </p:nvPr>
        </p:nvSpPr>
        <p:spPr>
          <a:xfrm>
            <a:off x="243000" y="4402258"/>
            <a:ext cx="885554" cy="138499"/>
          </a:xfrm>
          <a:prstGeom prst="round1Rect">
            <a:avLst/>
          </a:prstGeom>
          <a:solidFill>
            <a:schemeClr val="tx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8" name="Espace réservé du texte 14">
            <a:extLst>
              <a:ext uri="{FF2B5EF4-FFF2-40B4-BE49-F238E27FC236}">
                <a16:creationId xmlns:a16="http://schemas.microsoft.com/office/drawing/2014/main" id="{DDC2A0A9-85DF-5C98-09A2-29818C4A7CB3}"/>
              </a:ext>
            </a:extLst>
          </p:cNvPr>
          <p:cNvSpPr>
            <a:spLocks noGrp="1"/>
          </p:cNvSpPr>
          <p:nvPr>
            <p:ph type="body" sz="quarter" idx="20" hasCustomPrompt="1"/>
          </p:nvPr>
        </p:nvSpPr>
        <p:spPr>
          <a:xfrm>
            <a:off x="243000" y="4540758"/>
            <a:ext cx="1136264" cy="138499"/>
          </a:xfrm>
          <a:prstGeom prst="round1Rect">
            <a:avLst/>
          </a:prstGeom>
          <a:solidFill>
            <a:schemeClr val="tx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sp>
        <p:nvSpPr>
          <p:cNvPr id="9" name="Espace réservé du texte 14">
            <a:extLst>
              <a:ext uri="{FF2B5EF4-FFF2-40B4-BE49-F238E27FC236}">
                <a16:creationId xmlns:a16="http://schemas.microsoft.com/office/drawing/2014/main" id="{302DD24F-E554-01FD-84B9-4DC4DC27A057}"/>
              </a:ext>
            </a:extLst>
          </p:cNvPr>
          <p:cNvSpPr>
            <a:spLocks noGrp="1"/>
          </p:cNvSpPr>
          <p:nvPr>
            <p:ph type="body" sz="quarter" idx="36" hasCustomPrompt="1"/>
          </p:nvPr>
        </p:nvSpPr>
        <p:spPr>
          <a:xfrm>
            <a:off x="4135918" y="4561531"/>
            <a:ext cx="293067" cy="115416"/>
          </a:xfrm>
          <a:prstGeom prst="round1Rect">
            <a:avLst/>
          </a:prstGeom>
          <a:solidFill>
            <a:schemeClr val="bg1"/>
          </a:solidFill>
        </p:spPr>
        <p:txBody>
          <a:bodyPr wrap="none" lIns="36000" tIns="0" rIns="36000" bIns="0" anchor="ctr" anchorCtr="0"/>
          <a:lstStyle>
            <a:lvl1pPr algn="r">
              <a:lnSpc>
                <a:spcPct val="100000"/>
              </a:lnSpc>
              <a:defRPr sz="750" b="1" cap="all" spc="-15" baseline="0">
                <a:solidFill>
                  <a:schemeClr val="tx2"/>
                </a:solidFill>
                <a:latin typeface="Arial" panose="020B0604020202020204" pitchFamily="34" charset="0"/>
                <a:cs typeface="Arial" panose="020B0604020202020204" pitchFamily="34" charset="0"/>
              </a:defRPr>
            </a:lvl1pPr>
          </a:lstStyle>
          <a:p>
            <a:pPr lvl="0"/>
            <a:r>
              <a:rPr lang="fr-FR"/>
              <a:t>p. 00</a:t>
            </a:r>
          </a:p>
        </p:txBody>
      </p:sp>
      <p:sp>
        <p:nvSpPr>
          <p:cNvPr id="10" name="Espace réservé du texte 14">
            <a:extLst>
              <a:ext uri="{FF2B5EF4-FFF2-40B4-BE49-F238E27FC236}">
                <a16:creationId xmlns:a16="http://schemas.microsoft.com/office/drawing/2014/main" id="{C2865DD0-BBEA-70F9-177E-192463B18158}"/>
              </a:ext>
            </a:extLst>
          </p:cNvPr>
          <p:cNvSpPr>
            <a:spLocks noGrp="1"/>
          </p:cNvSpPr>
          <p:nvPr>
            <p:ph type="body" sz="quarter" idx="26" hasCustomPrompt="1"/>
          </p:nvPr>
        </p:nvSpPr>
        <p:spPr>
          <a:xfrm>
            <a:off x="4718253" y="4263517"/>
            <a:ext cx="610556" cy="138499"/>
          </a:xfrm>
          <a:prstGeom prst="round1Rect">
            <a:avLst/>
          </a:prstGeom>
          <a:solidFill>
            <a:schemeClr val="accent2"/>
          </a:solidFill>
        </p:spPr>
        <p:txBody>
          <a:bodyPr wrap="none" lIns="46800" tIns="0" rIns="72000" bIns="0" anchor="ctr" anchorCtr="0"/>
          <a:lstStyle>
            <a:lvl1pPr>
              <a:lnSpc>
                <a:spcPct val="100000"/>
              </a:lnSpc>
              <a:defRPr sz="900" b="1" cap="all" spc="-15" baseline="0">
                <a:solidFill>
                  <a:schemeClr val="bg2"/>
                </a:solidFill>
                <a:latin typeface="Arial" panose="020B0604020202020204" pitchFamily="34" charset="0"/>
                <a:cs typeface="Arial" panose="020B0604020202020204" pitchFamily="34" charset="0"/>
              </a:defRPr>
            </a:lvl1pPr>
          </a:lstStyle>
          <a:p>
            <a:pPr lvl="0"/>
            <a:r>
              <a:rPr lang="fr-FR"/>
              <a:t>Titre l1</a:t>
            </a:r>
          </a:p>
        </p:txBody>
      </p:sp>
      <p:sp>
        <p:nvSpPr>
          <p:cNvPr id="11" name="Espace réservé du texte 14">
            <a:extLst>
              <a:ext uri="{FF2B5EF4-FFF2-40B4-BE49-F238E27FC236}">
                <a16:creationId xmlns:a16="http://schemas.microsoft.com/office/drawing/2014/main" id="{A29C7A05-44E5-367E-1FB2-C0643BC67609}"/>
              </a:ext>
            </a:extLst>
          </p:cNvPr>
          <p:cNvSpPr>
            <a:spLocks noGrp="1"/>
          </p:cNvSpPr>
          <p:nvPr>
            <p:ph type="body" sz="quarter" idx="27" hasCustomPrompt="1"/>
          </p:nvPr>
        </p:nvSpPr>
        <p:spPr>
          <a:xfrm>
            <a:off x="4718252" y="4402258"/>
            <a:ext cx="885554" cy="138499"/>
          </a:xfrm>
          <a:prstGeom prst="round1Rect">
            <a:avLst/>
          </a:prstGeom>
          <a:solidFill>
            <a:schemeClr val="accent2"/>
          </a:solidFill>
        </p:spPr>
        <p:txBody>
          <a:bodyPr wrap="none" lIns="46800" tIns="0" rIns="72000" bIns="0" anchor="ctr" anchorCtr="0"/>
          <a:lstStyle>
            <a:lvl1pPr>
              <a:lnSpc>
                <a:spcPct val="100000"/>
              </a:lnSpc>
              <a:defRPr sz="900" b="1" cap="all" spc="-15" baseline="0">
                <a:solidFill>
                  <a:schemeClr val="bg2"/>
                </a:solidFill>
                <a:latin typeface="Arial" panose="020B0604020202020204" pitchFamily="34" charset="0"/>
                <a:cs typeface="Arial" panose="020B0604020202020204" pitchFamily="34" charset="0"/>
              </a:defRPr>
            </a:lvl1pPr>
          </a:lstStyle>
          <a:p>
            <a:pPr lvl="0"/>
            <a:r>
              <a:rPr lang="fr-FR"/>
              <a:t>Suite ligne2</a:t>
            </a:r>
          </a:p>
        </p:txBody>
      </p:sp>
      <p:sp>
        <p:nvSpPr>
          <p:cNvPr id="12" name="Espace réservé du texte 14">
            <a:extLst>
              <a:ext uri="{FF2B5EF4-FFF2-40B4-BE49-F238E27FC236}">
                <a16:creationId xmlns:a16="http://schemas.microsoft.com/office/drawing/2014/main" id="{71BAF204-971E-62E1-53F3-F713783A5D47}"/>
              </a:ext>
            </a:extLst>
          </p:cNvPr>
          <p:cNvSpPr>
            <a:spLocks noGrp="1"/>
          </p:cNvSpPr>
          <p:nvPr>
            <p:ph type="body" sz="quarter" idx="21" hasCustomPrompt="1"/>
          </p:nvPr>
        </p:nvSpPr>
        <p:spPr>
          <a:xfrm>
            <a:off x="4718252" y="4540758"/>
            <a:ext cx="1136264" cy="138499"/>
          </a:xfrm>
          <a:prstGeom prst="round1Rect">
            <a:avLst/>
          </a:prstGeom>
          <a:solidFill>
            <a:schemeClr val="accent2"/>
          </a:solidFill>
        </p:spPr>
        <p:txBody>
          <a:bodyPr wrap="none" lIns="46800" tIns="0" rIns="72000" bIns="0" anchor="ctr" anchorCtr="0"/>
          <a:lstStyle>
            <a:lvl1pPr>
              <a:lnSpc>
                <a:spcPct val="100000"/>
              </a:lnSpc>
              <a:defRPr sz="900" b="1" cap="all" spc="-15" baseline="0">
                <a:solidFill>
                  <a:schemeClr val="bg2"/>
                </a:solidFill>
                <a:latin typeface="Arial" panose="020B0604020202020204" pitchFamily="34" charset="0"/>
                <a:cs typeface="Arial" panose="020B0604020202020204" pitchFamily="34" charset="0"/>
              </a:defRPr>
            </a:lvl1pPr>
          </a:lstStyle>
          <a:p>
            <a:pPr lvl="0"/>
            <a:r>
              <a:rPr lang="fr-FR"/>
              <a:t>Dernière ligne3</a:t>
            </a:r>
          </a:p>
        </p:txBody>
      </p:sp>
      <p:sp>
        <p:nvSpPr>
          <p:cNvPr id="13" name="Espace réservé du texte 14">
            <a:extLst>
              <a:ext uri="{FF2B5EF4-FFF2-40B4-BE49-F238E27FC236}">
                <a16:creationId xmlns:a16="http://schemas.microsoft.com/office/drawing/2014/main" id="{BACBF9A8-E587-922F-61DF-4175356180DA}"/>
              </a:ext>
            </a:extLst>
          </p:cNvPr>
          <p:cNvSpPr>
            <a:spLocks noGrp="1"/>
          </p:cNvSpPr>
          <p:nvPr>
            <p:ph type="body" sz="quarter" idx="28" hasCustomPrompt="1"/>
          </p:nvPr>
        </p:nvSpPr>
        <p:spPr>
          <a:xfrm>
            <a:off x="8607933" y="4561051"/>
            <a:ext cx="293067" cy="115416"/>
          </a:xfrm>
          <a:prstGeom prst="round1Rect">
            <a:avLst/>
          </a:prstGeom>
          <a:solidFill>
            <a:schemeClr val="bg1"/>
          </a:solidFill>
        </p:spPr>
        <p:txBody>
          <a:bodyPr wrap="none" lIns="36000" tIns="0" rIns="36000" bIns="0" anchor="ctr" anchorCtr="0"/>
          <a:lstStyle>
            <a:lvl1pPr algn="r">
              <a:lnSpc>
                <a:spcPct val="100000"/>
              </a:lnSpc>
              <a:defRPr sz="750" b="1" cap="all" spc="-15" baseline="0">
                <a:solidFill>
                  <a:schemeClr val="bg2"/>
                </a:solidFill>
                <a:latin typeface="Arial" panose="020B0604020202020204" pitchFamily="34" charset="0"/>
                <a:cs typeface="Arial" panose="020B0604020202020204" pitchFamily="34" charset="0"/>
              </a:defRPr>
            </a:lvl1pPr>
          </a:lstStyle>
          <a:p>
            <a:pPr lvl="0"/>
            <a:r>
              <a:rPr lang="fr-FR"/>
              <a:t>p. 00</a:t>
            </a:r>
          </a:p>
        </p:txBody>
      </p:sp>
      <p:sp>
        <p:nvSpPr>
          <p:cNvPr id="14" name="Espace réservé du texte 14">
            <a:extLst>
              <a:ext uri="{FF2B5EF4-FFF2-40B4-BE49-F238E27FC236}">
                <a16:creationId xmlns:a16="http://schemas.microsoft.com/office/drawing/2014/main" id="{86F4DBB6-C78E-16FB-B5C4-9FF9EB65DEAA}"/>
              </a:ext>
            </a:extLst>
          </p:cNvPr>
          <p:cNvSpPr>
            <a:spLocks noGrp="1"/>
          </p:cNvSpPr>
          <p:nvPr>
            <p:ph type="body" sz="quarter" idx="37" hasCustomPrompt="1"/>
          </p:nvPr>
        </p:nvSpPr>
        <p:spPr>
          <a:xfrm>
            <a:off x="243000" y="2277942"/>
            <a:ext cx="610556" cy="138499"/>
          </a:xfrm>
          <a:prstGeom prst="round1Rect">
            <a:avLst/>
          </a:prstGeom>
          <a:solidFill>
            <a:schemeClr val="bg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15" name="Espace réservé du texte 14">
            <a:extLst>
              <a:ext uri="{FF2B5EF4-FFF2-40B4-BE49-F238E27FC236}">
                <a16:creationId xmlns:a16="http://schemas.microsoft.com/office/drawing/2014/main" id="{7B03B044-44A8-3C09-62B2-80611A75BEC0}"/>
              </a:ext>
            </a:extLst>
          </p:cNvPr>
          <p:cNvSpPr>
            <a:spLocks noGrp="1"/>
          </p:cNvSpPr>
          <p:nvPr>
            <p:ph type="body" sz="quarter" idx="38" hasCustomPrompt="1"/>
          </p:nvPr>
        </p:nvSpPr>
        <p:spPr>
          <a:xfrm>
            <a:off x="243000" y="2416683"/>
            <a:ext cx="885554" cy="138499"/>
          </a:xfrm>
          <a:prstGeom prst="round1Rect">
            <a:avLst/>
          </a:prstGeom>
          <a:solidFill>
            <a:schemeClr val="bg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16" name="Espace réservé du texte 14">
            <a:extLst>
              <a:ext uri="{FF2B5EF4-FFF2-40B4-BE49-F238E27FC236}">
                <a16:creationId xmlns:a16="http://schemas.microsoft.com/office/drawing/2014/main" id="{667F07F5-48D7-2AB4-DB77-9D423B2E77E2}"/>
              </a:ext>
            </a:extLst>
          </p:cNvPr>
          <p:cNvSpPr>
            <a:spLocks noGrp="1"/>
          </p:cNvSpPr>
          <p:nvPr>
            <p:ph type="body" sz="quarter" idx="39" hasCustomPrompt="1"/>
          </p:nvPr>
        </p:nvSpPr>
        <p:spPr>
          <a:xfrm>
            <a:off x="243000" y="2555182"/>
            <a:ext cx="1136264" cy="138499"/>
          </a:xfrm>
          <a:prstGeom prst="round1Rect">
            <a:avLst/>
          </a:prstGeom>
          <a:solidFill>
            <a:schemeClr val="bg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sp>
        <p:nvSpPr>
          <p:cNvPr id="17" name="Espace réservé du texte 14">
            <a:extLst>
              <a:ext uri="{FF2B5EF4-FFF2-40B4-BE49-F238E27FC236}">
                <a16:creationId xmlns:a16="http://schemas.microsoft.com/office/drawing/2014/main" id="{86F7D672-D906-EFE9-4ED4-2DAC2D84B1F5}"/>
              </a:ext>
            </a:extLst>
          </p:cNvPr>
          <p:cNvSpPr>
            <a:spLocks noGrp="1"/>
          </p:cNvSpPr>
          <p:nvPr>
            <p:ph type="body" sz="quarter" idx="40" hasCustomPrompt="1"/>
          </p:nvPr>
        </p:nvSpPr>
        <p:spPr>
          <a:xfrm>
            <a:off x="3222713" y="2277942"/>
            <a:ext cx="610556" cy="138499"/>
          </a:xfrm>
          <a:prstGeom prst="round1Rect">
            <a:avLst/>
          </a:prstGeom>
          <a:solidFill>
            <a:schemeClr val="accent1"/>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18" name="Espace réservé du texte 14">
            <a:extLst>
              <a:ext uri="{FF2B5EF4-FFF2-40B4-BE49-F238E27FC236}">
                <a16:creationId xmlns:a16="http://schemas.microsoft.com/office/drawing/2014/main" id="{BC1B2A5D-5DF8-F278-96A2-08F211B9078F}"/>
              </a:ext>
            </a:extLst>
          </p:cNvPr>
          <p:cNvSpPr>
            <a:spLocks noGrp="1"/>
          </p:cNvSpPr>
          <p:nvPr>
            <p:ph type="body" sz="quarter" idx="41" hasCustomPrompt="1"/>
          </p:nvPr>
        </p:nvSpPr>
        <p:spPr>
          <a:xfrm>
            <a:off x="3222712" y="2416683"/>
            <a:ext cx="885554" cy="138499"/>
          </a:xfrm>
          <a:prstGeom prst="round1Rect">
            <a:avLst/>
          </a:prstGeom>
          <a:solidFill>
            <a:schemeClr val="accent1"/>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19" name="Espace réservé du texte 14">
            <a:extLst>
              <a:ext uri="{FF2B5EF4-FFF2-40B4-BE49-F238E27FC236}">
                <a16:creationId xmlns:a16="http://schemas.microsoft.com/office/drawing/2014/main" id="{43572D40-F4A2-0416-DAAC-8F237A58D590}"/>
              </a:ext>
            </a:extLst>
          </p:cNvPr>
          <p:cNvSpPr>
            <a:spLocks noGrp="1"/>
          </p:cNvSpPr>
          <p:nvPr>
            <p:ph type="body" sz="quarter" idx="42" hasCustomPrompt="1"/>
          </p:nvPr>
        </p:nvSpPr>
        <p:spPr>
          <a:xfrm>
            <a:off x="3222713" y="2555182"/>
            <a:ext cx="1136264" cy="138499"/>
          </a:xfrm>
          <a:prstGeom prst="round1Rect">
            <a:avLst/>
          </a:prstGeom>
          <a:solidFill>
            <a:schemeClr val="accent1"/>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sp>
        <p:nvSpPr>
          <p:cNvPr id="20" name="Espace réservé du texte 14">
            <a:extLst>
              <a:ext uri="{FF2B5EF4-FFF2-40B4-BE49-F238E27FC236}">
                <a16:creationId xmlns:a16="http://schemas.microsoft.com/office/drawing/2014/main" id="{CB7F8BB8-196D-8A31-1895-714C143E03AB}"/>
              </a:ext>
            </a:extLst>
          </p:cNvPr>
          <p:cNvSpPr>
            <a:spLocks noGrp="1"/>
          </p:cNvSpPr>
          <p:nvPr>
            <p:ph type="body" sz="quarter" idx="43" hasCustomPrompt="1"/>
          </p:nvPr>
        </p:nvSpPr>
        <p:spPr>
          <a:xfrm>
            <a:off x="6205530" y="2277942"/>
            <a:ext cx="610556" cy="138499"/>
          </a:xfrm>
          <a:prstGeom prst="round1Rect">
            <a:avLst/>
          </a:prstGeom>
          <a:solidFill>
            <a:schemeClr val="accent4"/>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21" name="Espace réservé du texte 14">
            <a:extLst>
              <a:ext uri="{FF2B5EF4-FFF2-40B4-BE49-F238E27FC236}">
                <a16:creationId xmlns:a16="http://schemas.microsoft.com/office/drawing/2014/main" id="{DDA57C0F-598B-C4CC-2BD6-4773FCCA3DF0}"/>
              </a:ext>
            </a:extLst>
          </p:cNvPr>
          <p:cNvSpPr>
            <a:spLocks noGrp="1"/>
          </p:cNvSpPr>
          <p:nvPr>
            <p:ph type="body" sz="quarter" idx="44" hasCustomPrompt="1"/>
          </p:nvPr>
        </p:nvSpPr>
        <p:spPr>
          <a:xfrm>
            <a:off x="6205529" y="2416683"/>
            <a:ext cx="885554" cy="138499"/>
          </a:xfrm>
          <a:prstGeom prst="round1Rect">
            <a:avLst/>
          </a:prstGeom>
          <a:solidFill>
            <a:schemeClr val="accent4"/>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22" name="Espace réservé du texte 14">
            <a:extLst>
              <a:ext uri="{FF2B5EF4-FFF2-40B4-BE49-F238E27FC236}">
                <a16:creationId xmlns:a16="http://schemas.microsoft.com/office/drawing/2014/main" id="{348F8A5E-64BD-325A-3FE1-51FE3ECD7A3A}"/>
              </a:ext>
            </a:extLst>
          </p:cNvPr>
          <p:cNvSpPr>
            <a:spLocks noGrp="1"/>
          </p:cNvSpPr>
          <p:nvPr>
            <p:ph type="body" sz="quarter" idx="45" hasCustomPrompt="1"/>
          </p:nvPr>
        </p:nvSpPr>
        <p:spPr>
          <a:xfrm>
            <a:off x="6205529" y="2555182"/>
            <a:ext cx="1136264" cy="138499"/>
          </a:xfrm>
          <a:prstGeom prst="round1Rect">
            <a:avLst/>
          </a:prstGeom>
          <a:solidFill>
            <a:schemeClr val="accent4"/>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sp>
        <p:nvSpPr>
          <p:cNvPr id="23" name="Espace réservé du texte 14">
            <a:extLst>
              <a:ext uri="{FF2B5EF4-FFF2-40B4-BE49-F238E27FC236}">
                <a16:creationId xmlns:a16="http://schemas.microsoft.com/office/drawing/2014/main" id="{B61F579C-05FB-A6E6-BBE8-6207C1A3C812}"/>
              </a:ext>
            </a:extLst>
          </p:cNvPr>
          <p:cNvSpPr>
            <a:spLocks noGrp="1"/>
          </p:cNvSpPr>
          <p:nvPr>
            <p:ph type="body" sz="quarter" idx="46" hasCustomPrompt="1"/>
          </p:nvPr>
        </p:nvSpPr>
        <p:spPr>
          <a:xfrm>
            <a:off x="2643284" y="2578266"/>
            <a:ext cx="293067" cy="115416"/>
          </a:xfrm>
          <a:prstGeom prst="round1Rect">
            <a:avLst/>
          </a:prstGeom>
          <a:solidFill>
            <a:schemeClr val="bg1"/>
          </a:solidFill>
        </p:spPr>
        <p:txBody>
          <a:bodyPr wrap="none" lIns="36000" tIns="0" rIns="36000" bIns="0" anchor="ctr" anchorCtr="0"/>
          <a:lstStyle>
            <a:lvl1pPr algn="r">
              <a:lnSpc>
                <a:spcPct val="100000"/>
              </a:lnSpc>
              <a:defRPr sz="750" b="1" cap="all" spc="-15" baseline="0">
                <a:solidFill>
                  <a:schemeClr val="bg2"/>
                </a:solidFill>
                <a:latin typeface="Arial" panose="020B0604020202020204" pitchFamily="34" charset="0"/>
                <a:cs typeface="Arial" panose="020B0604020202020204" pitchFamily="34" charset="0"/>
              </a:defRPr>
            </a:lvl1pPr>
          </a:lstStyle>
          <a:p>
            <a:pPr lvl="0"/>
            <a:r>
              <a:rPr lang="fr-FR"/>
              <a:t>p. 00</a:t>
            </a:r>
          </a:p>
        </p:txBody>
      </p:sp>
      <p:sp>
        <p:nvSpPr>
          <p:cNvPr id="24" name="Espace réservé du texte 14">
            <a:extLst>
              <a:ext uri="{FF2B5EF4-FFF2-40B4-BE49-F238E27FC236}">
                <a16:creationId xmlns:a16="http://schemas.microsoft.com/office/drawing/2014/main" id="{898F4BCC-4008-82C5-3EFF-B143F10BF010}"/>
              </a:ext>
            </a:extLst>
          </p:cNvPr>
          <p:cNvSpPr>
            <a:spLocks noGrp="1"/>
          </p:cNvSpPr>
          <p:nvPr>
            <p:ph type="body" sz="quarter" idx="47" hasCustomPrompt="1"/>
          </p:nvPr>
        </p:nvSpPr>
        <p:spPr>
          <a:xfrm>
            <a:off x="5629884" y="2578266"/>
            <a:ext cx="293067" cy="115416"/>
          </a:xfrm>
          <a:prstGeom prst="round1Rect">
            <a:avLst/>
          </a:prstGeom>
          <a:solidFill>
            <a:schemeClr val="bg1"/>
          </a:solidFill>
        </p:spPr>
        <p:txBody>
          <a:bodyPr wrap="none" lIns="36000" tIns="0" rIns="36000" bIns="0" anchor="ctr" anchorCtr="0"/>
          <a:lstStyle>
            <a:lvl1pPr algn="r">
              <a:lnSpc>
                <a:spcPct val="100000"/>
              </a:lnSpc>
              <a:defRPr sz="750" b="1" cap="all" spc="-15" baseline="0">
                <a:solidFill>
                  <a:schemeClr val="accent1"/>
                </a:solidFill>
                <a:latin typeface="Arial" panose="020B0604020202020204" pitchFamily="34" charset="0"/>
                <a:cs typeface="Arial" panose="020B0604020202020204" pitchFamily="34" charset="0"/>
              </a:defRPr>
            </a:lvl1pPr>
          </a:lstStyle>
          <a:p>
            <a:pPr lvl="0"/>
            <a:r>
              <a:rPr lang="fr-FR"/>
              <a:t>p. 00</a:t>
            </a:r>
          </a:p>
        </p:txBody>
      </p:sp>
      <p:sp>
        <p:nvSpPr>
          <p:cNvPr id="25" name="Espace réservé du texte 14">
            <a:extLst>
              <a:ext uri="{FF2B5EF4-FFF2-40B4-BE49-F238E27FC236}">
                <a16:creationId xmlns:a16="http://schemas.microsoft.com/office/drawing/2014/main" id="{56FC8156-77A7-FFBA-3C39-881502082D55}"/>
              </a:ext>
            </a:extLst>
          </p:cNvPr>
          <p:cNvSpPr>
            <a:spLocks noGrp="1"/>
          </p:cNvSpPr>
          <p:nvPr>
            <p:ph type="body" sz="quarter" idx="48" hasCustomPrompt="1"/>
          </p:nvPr>
        </p:nvSpPr>
        <p:spPr>
          <a:xfrm>
            <a:off x="8618321" y="2578266"/>
            <a:ext cx="293067" cy="115416"/>
          </a:xfrm>
          <a:prstGeom prst="round1Rect">
            <a:avLst/>
          </a:prstGeom>
          <a:solidFill>
            <a:schemeClr val="bg1"/>
          </a:solidFill>
        </p:spPr>
        <p:txBody>
          <a:bodyPr wrap="none" lIns="36000" tIns="0" rIns="36000" bIns="0" anchor="ctr" anchorCtr="0"/>
          <a:lstStyle>
            <a:lvl1pPr algn="r">
              <a:lnSpc>
                <a:spcPct val="100000"/>
              </a:lnSpc>
              <a:defRPr sz="750" b="1" cap="all" spc="-15" baseline="0">
                <a:solidFill>
                  <a:schemeClr val="accent4"/>
                </a:solidFill>
                <a:latin typeface="Arial" panose="020B0604020202020204" pitchFamily="34" charset="0"/>
                <a:cs typeface="Arial" panose="020B0604020202020204" pitchFamily="34" charset="0"/>
              </a:defRPr>
            </a:lvl1pPr>
          </a:lstStyle>
          <a:p>
            <a:pPr lvl="0"/>
            <a:r>
              <a:rPr lang="fr-FR"/>
              <a:t>p. 00</a:t>
            </a:r>
          </a:p>
        </p:txBody>
      </p:sp>
      <p:pic>
        <p:nvPicPr>
          <p:cNvPr id="29" name="Image 28"/>
          <p:cNvPicPr>
            <a:picLocks noChangeAspect="1"/>
          </p:cNvPicPr>
          <p:nvPr userDrawn="1"/>
        </p:nvPicPr>
        <p:blipFill rotWithShape="1">
          <a:blip cstate="print">
            <a:extLst>
              <a:ext uri="{28A0092B-C50C-407E-A947-70E740481C1C}">
                <a14:useLocalDpi xmlns:a14="http://schemas.microsoft.com/office/drawing/2010/main" val="0"/>
              </a:ext>
            </a:extLst>
          </a:blip>
          <a:srcRect l="9736" t="27796" r="9953" b="31274"/>
          <a:stretch/>
        </p:blipFill>
        <p:spPr>
          <a:xfrm>
            <a:off x="8060131" y="4860000"/>
            <a:ext cx="913274" cy="148500"/>
          </a:xfrm>
          <a:prstGeom prst="rect">
            <a:avLst/>
          </a:prstGeom>
        </p:spPr>
      </p:pic>
    </p:spTree>
    <p:extLst>
      <p:ext uri="{BB962C8B-B14F-4D97-AF65-F5344CB8AC3E}">
        <p14:creationId xmlns:p14="http://schemas.microsoft.com/office/powerpoint/2010/main" val="3238382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ommaire 6 chap.">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38F8BD-F9FA-A1BB-F1D6-3FE647AAC432}"/>
              </a:ext>
            </a:extLst>
          </p:cNvPr>
          <p:cNvSpPr>
            <a:spLocks noGrp="1"/>
          </p:cNvSpPr>
          <p:nvPr>
            <p:ph type="title" hasCustomPrompt="1"/>
          </p:nvPr>
        </p:nvSpPr>
        <p:spPr>
          <a:xfrm>
            <a:off x="405000" y="388801"/>
            <a:ext cx="8342999" cy="448456"/>
          </a:xfrm>
        </p:spPr>
        <p:txBody>
          <a:bodyPr/>
          <a:lstStyle>
            <a:lvl1pPr algn="l">
              <a:defRPr sz="2700">
                <a:solidFill>
                  <a:srgbClr val="009597"/>
                </a:solidFill>
              </a:defRPr>
            </a:lvl1pPr>
          </a:lstStyle>
          <a:p>
            <a:r>
              <a:rPr lang="fr-FR"/>
              <a:t>Sommaire</a:t>
            </a:r>
            <a:endParaRPr lang="en-US"/>
          </a:p>
        </p:txBody>
      </p:sp>
      <p:sp>
        <p:nvSpPr>
          <p:cNvPr id="71" name="Espace réservé pour une image  48">
            <a:extLst>
              <a:ext uri="{FF2B5EF4-FFF2-40B4-BE49-F238E27FC236}">
                <a16:creationId xmlns:a16="http://schemas.microsoft.com/office/drawing/2014/main" id="{F7CB15FA-FFE7-16D1-2751-667552D5C82A}"/>
              </a:ext>
            </a:extLst>
          </p:cNvPr>
          <p:cNvSpPr>
            <a:spLocks noGrp="1" noChangeAspect="1"/>
          </p:cNvSpPr>
          <p:nvPr>
            <p:ph type="pic" sz="quarter" idx="11"/>
          </p:nvPr>
        </p:nvSpPr>
        <p:spPr>
          <a:xfrm>
            <a:off x="6116242" y="904504"/>
            <a:ext cx="2868195" cy="1876500"/>
          </a:xfrm>
          <a:prstGeom prst="roundRect">
            <a:avLst>
              <a:gd name="adj" fmla="val 2136"/>
            </a:avLst>
          </a:prstGeom>
          <a:solidFill>
            <a:schemeClr val="bg1">
              <a:lumMod val="95000"/>
            </a:schemeClr>
          </a:solidFill>
        </p:spPr>
        <p:txBody>
          <a:bodyPr>
            <a:noAutofit/>
          </a:bodyPr>
          <a:lstStyle/>
          <a:p>
            <a:r>
              <a:rPr lang="fr-FR"/>
              <a:t>Cliquez sur l'icône pour ajouter une image</a:t>
            </a:r>
            <a:endParaRPr lang="en-US"/>
          </a:p>
        </p:txBody>
      </p:sp>
      <p:sp>
        <p:nvSpPr>
          <p:cNvPr id="72" name="Espace réservé pour une image  48">
            <a:extLst>
              <a:ext uri="{FF2B5EF4-FFF2-40B4-BE49-F238E27FC236}">
                <a16:creationId xmlns:a16="http://schemas.microsoft.com/office/drawing/2014/main" id="{567D4EF6-61EA-E324-5EA0-13A09B8C5506}"/>
              </a:ext>
            </a:extLst>
          </p:cNvPr>
          <p:cNvSpPr>
            <a:spLocks noGrp="1"/>
          </p:cNvSpPr>
          <p:nvPr>
            <p:ph type="pic" sz="quarter" idx="12" hasCustomPrompt="1"/>
          </p:nvPr>
        </p:nvSpPr>
        <p:spPr>
          <a:xfrm>
            <a:off x="151201" y="904504"/>
            <a:ext cx="2872322" cy="1876500"/>
          </a:xfrm>
          <a:prstGeom prst="roundRect">
            <a:avLst>
              <a:gd name="adj" fmla="val 1696"/>
            </a:avLst>
          </a:prstGeom>
          <a:solidFill>
            <a:schemeClr val="bg1">
              <a:lumMod val="95000"/>
            </a:schemeClr>
          </a:solidFill>
        </p:spPr>
        <p:txBody>
          <a:bodyPr>
            <a:noAutofit/>
          </a:bodyPr>
          <a:lstStyle>
            <a:lvl1pPr>
              <a:defRPr/>
            </a:lvl1pPr>
          </a:lstStyle>
          <a:p>
            <a:r>
              <a:rPr lang="en-US"/>
              <a:t>Cliquer sur l’image puis passer à l’arrière-plan</a:t>
            </a:r>
          </a:p>
        </p:txBody>
      </p:sp>
      <p:sp>
        <p:nvSpPr>
          <p:cNvPr id="73" name="Espace réservé pour une image  48">
            <a:extLst>
              <a:ext uri="{FF2B5EF4-FFF2-40B4-BE49-F238E27FC236}">
                <a16:creationId xmlns:a16="http://schemas.microsoft.com/office/drawing/2014/main" id="{B73F1C9D-82B2-D957-96F1-C488BEB6C445}"/>
              </a:ext>
            </a:extLst>
          </p:cNvPr>
          <p:cNvSpPr>
            <a:spLocks noGrp="1" noChangeAspect="1"/>
          </p:cNvSpPr>
          <p:nvPr>
            <p:ph type="pic" sz="quarter" idx="13"/>
          </p:nvPr>
        </p:nvSpPr>
        <p:spPr>
          <a:xfrm>
            <a:off x="3133483" y="904504"/>
            <a:ext cx="2868673" cy="1876500"/>
          </a:xfrm>
          <a:prstGeom prst="roundRect">
            <a:avLst>
              <a:gd name="adj" fmla="val 3017"/>
            </a:avLst>
          </a:prstGeom>
          <a:solidFill>
            <a:schemeClr val="bg1">
              <a:lumMod val="95000"/>
            </a:schemeClr>
          </a:solidFill>
        </p:spPr>
        <p:txBody>
          <a:bodyPr>
            <a:noAutofit/>
          </a:bodyPr>
          <a:lstStyle/>
          <a:p>
            <a:r>
              <a:rPr lang="fr-FR"/>
              <a:t>Cliquez sur l'icône pour ajouter une image</a:t>
            </a:r>
            <a:endParaRPr lang="en-US"/>
          </a:p>
        </p:txBody>
      </p:sp>
      <p:sp>
        <p:nvSpPr>
          <p:cNvPr id="74" name="Espace réservé pour une image  48">
            <a:extLst>
              <a:ext uri="{FF2B5EF4-FFF2-40B4-BE49-F238E27FC236}">
                <a16:creationId xmlns:a16="http://schemas.microsoft.com/office/drawing/2014/main" id="{F899BD0F-F56C-8678-5594-3D912DA817F6}"/>
              </a:ext>
            </a:extLst>
          </p:cNvPr>
          <p:cNvSpPr>
            <a:spLocks noGrp="1" noChangeAspect="1"/>
          </p:cNvSpPr>
          <p:nvPr>
            <p:ph type="pic" sz="quarter" idx="14"/>
          </p:nvPr>
        </p:nvSpPr>
        <p:spPr>
          <a:xfrm>
            <a:off x="6115500" y="2883600"/>
            <a:ext cx="2868195" cy="1876500"/>
          </a:xfrm>
          <a:prstGeom prst="roundRect">
            <a:avLst>
              <a:gd name="adj" fmla="val 3017"/>
            </a:avLst>
          </a:prstGeom>
          <a:solidFill>
            <a:schemeClr val="bg1">
              <a:lumMod val="95000"/>
            </a:schemeClr>
          </a:solidFill>
        </p:spPr>
        <p:txBody>
          <a:bodyPr>
            <a:noAutofit/>
          </a:bodyPr>
          <a:lstStyle/>
          <a:p>
            <a:r>
              <a:rPr lang="fr-FR"/>
              <a:t>Cliquez sur l'icône pour ajouter une image</a:t>
            </a:r>
            <a:endParaRPr lang="en-US"/>
          </a:p>
        </p:txBody>
      </p:sp>
      <p:sp>
        <p:nvSpPr>
          <p:cNvPr id="75" name="Espace réservé pour une image  48">
            <a:extLst>
              <a:ext uri="{FF2B5EF4-FFF2-40B4-BE49-F238E27FC236}">
                <a16:creationId xmlns:a16="http://schemas.microsoft.com/office/drawing/2014/main" id="{4C7F3363-71C5-4F12-6680-B59CB880EC98}"/>
              </a:ext>
            </a:extLst>
          </p:cNvPr>
          <p:cNvSpPr>
            <a:spLocks noGrp="1" noChangeAspect="1"/>
          </p:cNvSpPr>
          <p:nvPr>
            <p:ph type="pic" sz="quarter" idx="15"/>
          </p:nvPr>
        </p:nvSpPr>
        <p:spPr>
          <a:xfrm>
            <a:off x="151200" y="2883600"/>
            <a:ext cx="2868195" cy="1876500"/>
          </a:xfrm>
          <a:prstGeom prst="roundRect">
            <a:avLst>
              <a:gd name="adj" fmla="val 2576"/>
            </a:avLst>
          </a:prstGeom>
          <a:solidFill>
            <a:schemeClr val="bg1">
              <a:lumMod val="95000"/>
            </a:schemeClr>
          </a:solidFill>
        </p:spPr>
        <p:txBody>
          <a:bodyPr>
            <a:noAutofit/>
          </a:bodyPr>
          <a:lstStyle/>
          <a:p>
            <a:r>
              <a:rPr lang="fr-FR"/>
              <a:t>Cliquez sur l'icône pour ajouter une image</a:t>
            </a:r>
            <a:endParaRPr lang="en-US"/>
          </a:p>
        </p:txBody>
      </p:sp>
      <p:sp>
        <p:nvSpPr>
          <p:cNvPr id="76" name="Espace réservé pour une image  48">
            <a:extLst>
              <a:ext uri="{FF2B5EF4-FFF2-40B4-BE49-F238E27FC236}">
                <a16:creationId xmlns:a16="http://schemas.microsoft.com/office/drawing/2014/main" id="{A07EECE6-EAA7-5D5F-AF4C-C3949CE1DB90}"/>
              </a:ext>
            </a:extLst>
          </p:cNvPr>
          <p:cNvSpPr>
            <a:spLocks noGrp="1"/>
          </p:cNvSpPr>
          <p:nvPr>
            <p:ph type="pic" sz="quarter" idx="16"/>
          </p:nvPr>
        </p:nvSpPr>
        <p:spPr>
          <a:xfrm>
            <a:off x="3133111" y="2883600"/>
            <a:ext cx="2872800" cy="1876500"/>
          </a:xfrm>
          <a:prstGeom prst="roundRect">
            <a:avLst>
              <a:gd name="adj" fmla="val 3017"/>
            </a:avLst>
          </a:prstGeom>
          <a:solidFill>
            <a:schemeClr val="bg1">
              <a:lumMod val="95000"/>
            </a:schemeClr>
          </a:solidFill>
        </p:spPr>
        <p:txBody>
          <a:bodyPr>
            <a:noAutofit/>
          </a:bodyPr>
          <a:lstStyle/>
          <a:p>
            <a:r>
              <a:rPr lang="fr-FR"/>
              <a:t>Cliquez sur l'icône pour ajouter une image</a:t>
            </a:r>
            <a:endParaRPr lang="en-US"/>
          </a:p>
        </p:txBody>
      </p:sp>
      <p:sp>
        <p:nvSpPr>
          <p:cNvPr id="3" name="Espace réservé du texte 14">
            <a:extLst>
              <a:ext uri="{FF2B5EF4-FFF2-40B4-BE49-F238E27FC236}">
                <a16:creationId xmlns:a16="http://schemas.microsoft.com/office/drawing/2014/main" id="{E23AAE0D-7A1C-6235-0FD6-86F96CAD87E7}"/>
              </a:ext>
            </a:extLst>
          </p:cNvPr>
          <p:cNvSpPr>
            <a:spLocks noGrp="1"/>
          </p:cNvSpPr>
          <p:nvPr>
            <p:ph type="body" sz="quarter" idx="17" hasCustomPrompt="1"/>
          </p:nvPr>
        </p:nvSpPr>
        <p:spPr>
          <a:xfrm>
            <a:off x="243000" y="4263517"/>
            <a:ext cx="610556" cy="138499"/>
          </a:xfrm>
          <a:prstGeom prst="round1Rect">
            <a:avLst/>
          </a:prstGeom>
          <a:solidFill>
            <a:schemeClr val="tx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4" name="Espace réservé du texte 14">
            <a:extLst>
              <a:ext uri="{FF2B5EF4-FFF2-40B4-BE49-F238E27FC236}">
                <a16:creationId xmlns:a16="http://schemas.microsoft.com/office/drawing/2014/main" id="{D8AA54FC-8441-F55D-A0BE-F685B04C9ED9}"/>
              </a:ext>
            </a:extLst>
          </p:cNvPr>
          <p:cNvSpPr>
            <a:spLocks noGrp="1"/>
          </p:cNvSpPr>
          <p:nvPr>
            <p:ph type="body" sz="quarter" idx="18" hasCustomPrompt="1"/>
          </p:nvPr>
        </p:nvSpPr>
        <p:spPr>
          <a:xfrm>
            <a:off x="243000" y="4402258"/>
            <a:ext cx="885554" cy="138499"/>
          </a:xfrm>
          <a:prstGeom prst="round1Rect">
            <a:avLst/>
          </a:prstGeom>
          <a:solidFill>
            <a:schemeClr val="tx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6" name="Espace réservé du texte 14">
            <a:extLst>
              <a:ext uri="{FF2B5EF4-FFF2-40B4-BE49-F238E27FC236}">
                <a16:creationId xmlns:a16="http://schemas.microsoft.com/office/drawing/2014/main" id="{256189B5-38F4-B856-109D-10CE8DFFEB09}"/>
              </a:ext>
            </a:extLst>
          </p:cNvPr>
          <p:cNvSpPr>
            <a:spLocks noGrp="1"/>
          </p:cNvSpPr>
          <p:nvPr>
            <p:ph type="body" sz="quarter" idx="20" hasCustomPrompt="1"/>
          </p:nvPr>
        </p:nvSpPr>
        <p:spPr>
          <a:xfrm>
            <a:off x="243000" y="4540758"/>
            <a:ext cx="1136264" cy="138499"/>
          </a:xfrm>
          <a:prstGeom prst="round1Rect">
            <a:avLst/>
          </a:prstGeom>
          <a:solidFill>
            <a:schemeClr val="tx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sp>
        <p:nvSpPr>
          <p:cNvPr id="7" name="Espace réservé du texte 14">
            <a:extLst>
              <a:ext uri="{FF2B5EF4-FFF2-40B4-BE49-F238E27FC236}">
                <a16:creationId xmlns:a16="http://schemas.microsoft.com/office/drawing/2014/main" id="{2891EC56-44AB-3DE4-BA7B-50B2332AEA7D}"/>
              </a:ext>
            </a:extLst>
          </p:cNvPr>
          <p:cNvSpPr>
            <a:spLocks noGrp="1"/>
          </p:cNvSpPr>
          <p:nvPr>
            <p:ph type="body" sz="quarter" idx="36" hasCustomPrompt="1"/>
          </p:nvPr>
        </p:nvSpPr>
        <p:spPr>
          <a:xfrm>
            <a:off x="2644875" y="4563842"/>
            <a:ext cx="293067" cy="115416"/>
          </a:xfrm>
          <a:prstGeom prst="round1Rect">
            <a:avLst/>
          </a:prstGeom>
          <a:solidFill>
            <a:schemeClr val="bg1"/>
          </a:solidFill>
        </p:spPr>
        <p:txBody>
          <a:bodyPr wrap="none" lIns="36000" tIns="0" rIns="36000" bIns="0" anchor="ctr" anchorCtr="0"/>
          <a:lstStyle>
            <a:lvl1pPr algn="r">
              <a:lnSpc>
                <a:spcPct val="100000"/>
              </a:lnSpc>
              <a:defRPr sz="750" b="1" cap="all" spc="-15" baseline="0">
                <a:solidFill>
                  <a:schemeClr val="tx2"/>
                </a:solidFill>
                <a:latin typeface="Arial" panose="020B0604020202020204" pitchFamily="34" charset="0"/>
                <a:cs typeface="Arial" panose="020B0604020202020204" pitchFamily="34" charset="0"/>
              </a:defRPr>
            </a:lvl1pPr>
          </a:lstStyle>
          <a:p>
            <a:pPr lvl="0"/>
            <a:r>
              <a:rPr lang="fr-FR"/>
              <a:t>p. 00</a:t>
            </a:r>
          </a:p>
        </p:txBody>
      </p:sp>
      <p:sp>
        <p:nvSpPr>
          <p:cNvPr id="8" name="Espace réservé du texte 14">
            <a:extLst>
              <a:ext uri="{FF2B5EF4-FFF2-40B4-BE49-F238E27FC236}">
                <a16:creationId xmlns:a16="http://schemas.microsoft.com/office/drawing/2014/main" id="{B071BF32-B9B3-A387-7B70-F0DA71B2948B}"/>
              </a:ext>
            </a:extLst>
          </p:cNvPr>
          <p:cNvSpPr>
            <a:spLocks noGrp="1"/>
          </p:cNvSpPr>
          <p:nvPr>
            <p:ph type="body" sz="quarter" idx="26" hasCustomPrompt="1"/>
          </p:nvPr>
        </p:nvSpPr>
        <p:spPr>
          <a:xfrm>
            <a:off x="3224706" y="4263517"/>
            <a:ext cx="610556" cy="138499"/>
          </a:xfrm>
          <a:prstGeom prst="round1Rect">
            <a:avLst/>
          </a:prstGeom>
          <a:solidFill>
            <a:schemeClr val="accent2"/>
          </a:solidFill>
        </p:spPr>
        <p:txBody>
          <a:bodyPr wrap="none" lIns="46800" tIns="0" rIns="72000" bIns="0" anchor="ctr" anchorCtr="0"/>
          <a:lstStyle>
            <a:lvl1pPr>
              <a:lnSpc>
                <a:spcPct val="100000"/>
              </a:lnSpc>
              <a:defRPr sz="900" b="1" cap="all" spc="-15" baseline="0">
                <a:solidFill>
                  <a:schemeClr val="bg2"/>
                </a:solidFill>
                <a:latin typeface="Arial" panose="020B0604020202020204" pitchFamily="34" charset="0"/>
                <a:cs typeface="Arial" panose="020B0604020202020204" pitchFamily="34" charset="0"/>
              </a:defRPr>
            </a:lvl1pPr>
          </a:lstStyle>
          <a:p>
            <a:pPr lvl="0"/>
            <a:r>
              <a:rPr lang="fr-FR"/>
              <a:t>Titre l1</a:t>
            </a:r>
          </a:p>
        </p:txBody>
      </p:sp>
      <p:sp>
        <p:nvSpPr>
          <p:cNvPr id="9" name="Espace réservé du texte 14">
            <a:extLst>
              <a:ext uri="{FF2B5EF4-FFF2-40B4-BE49-F238E27FC236}">
                <a16:creationId xmlns:a16="http://schemas.microsoft.com/office/drawing/2014/main" id="{5C68A6C2-0C68-247D-55EC-26AC218DF4CA}"/>
              </a:ext>
            </a:extLst>
          </p:cNvPr>
          <p:cNvSpPr>
            <a:spLocks noGrp="1"/>
          </p:cNvSpPr>
          <p:nvPr>
            <p:ph type="body" sz="quarter" idx="27" hasCustomPrompt="1"/>
          </p:nvPr>
        </p:nvSpPr>
        <p:spPr>
          <a:xfrm>
            <a:off x="3224706" y="4402258"/>
            <a:ext cx="885554" cy="138499"/>
          </a:xfrm>
          <a:prstGeom prst="round1Rect">
            <a:avLst/>
          </a:prstGeom>
          <a:solidFill>
            <a:schemeClr val="accent2"/>
          </a:solidFill>
        </p:spPr>
        <p:txBody>
          <a:bodyPr wrap="none" lIns="46800" tIns="0" rIns="72000" bIns="0" anchor="ctr" anchorCtr="0"/>
          <a:lstStyle>
            <a:lvl1pPr>
              <a:lnSpc>
                <a:spcPct val="100000"/>
              </a:lnSpc>
              <a:defRPr sz="900" b="1" cap="all" spc="-15" baseline="0">
                <a:solidFill>
                  <a:schemeClr val="bg2"/>
                </a:solidFill>
                <a:latin typeface="Arial" panose="020B0604020202020204" pitchFamily="34" charset="0"/>
                <a:cs typeface="Arial" panose="020B0604020202020204" pitchFamily="34" charset="0"/>
              </a:defRPr>
            </a:lvl1pPr>
          </a:lstStyle>
          <a:p>
            <a:pPr lvl="0"/>
            <a:r>
              <a:rPr lang="fr-FR"/>
              <a:t>Suite ligne2</a:t>
            </a:r>
          </a:p>
        </p:txBody>
      </p:sp>
      <p:sp>
        <p:nvSpPr>
          <p:cNvPr id="10" name="Espace réservé du texte 14">
            <a:extLst>
              <a:ext uri="{FF2B5EF4-FFF2-40B4-BE49-F238E27FC236}">
                <a16:creationId xmlns:a16="http://schemas.microsoft.com/office/drawing/2014/main" id="{FFB53B3F-3993-EA6B-8312-5D3DF2D83DB5}"/>
              </a:ext>
            </a:extLst>
          </p:cNvPr>
          <p:cNvSpPr>
            <a:spLocks noGrp="1"/>
          </p:cNvSpPr>
          <p:nvPr>
            <p:ph type="body" sz="quarter" idx="21" hasCustomPrompt="1"/>
          </p:nvPr>
        </p:nvSpPr>
        <p:spPr>
          <a:xfrm>
            <a:off x="3224706" y="4540758"/>
            <a:ext cx="1136264" cy="138499"/>
          </a:xfrm>
          <a:prstGeom prst="round1Rect">
            <a:avLst/>
          </a:prstGeom>
          <a:solidFill>
            <a:schemeClr val="accent2"/>
          </a:solidFill>
        </p:spPr>
        <p:txBody>
          <a:bodyPr wrap="none" lIns="46800" tIns="0" rIns="72000" bIns="0" anchor="ctr" anchorCtr="0"/>
          <a:lstStyle>
            <a:lvl1pPr>
              <a:lnSpc>
                <a:spcPct val="100000"/>
              </a:lnSpc>
              <a:defRPr sz="900" b="1" cap="all" spc="-15" baseline="0">
                <a:solidFill>
                  <a:schemeClr val="bg2"/>
                </a:solidFill>
                <a:latin typeface="Arial" panose="020B0604020202020204" pitchFamily="34" charset="0"/>
                <a:cs typeface="Arial" panose="020B0604020202020204" pitchFamily="34" charset="0"/>
              </a:defRPr>
            </a:lvl1pPr>
          </a:lstStyle>
          <a:p>
            <a:pPr lvl="0"/>
            <a:r>
              <a:rPr lang="fr-FR"/>
              <a:t>Dernière ligne3</a:t>
            </a:r>
          </a:p>
        </p:txBody>
      </p:sp>
      <p:sp>
        <p:nvSpPr>
          <p:cNvPr id="11" name="Espace réservé du texte 14">
            <a:extLst>
              <a:ext uri="{FF2B5EF4-FFF2-40B4-BE49-F238E27FC236}">
                <a16:creationId xmlns:a16="http://schemas.microsoft.com/office/drawing/2014/main" id="{EDFF50A8-306A-BAAA-6C0C-1200DDEEB755}"/>
              </a:ext>
            </a:extLst>
          </p:cNvPr>
          <p:cNvSpPr>
            <a:spLocks noGrp="1"/>
          </p:cNvSpPr>
          <p:nvPr>
            <p:ph type="body" sz="quarter" idx="37" hasCustomPrompt="1"/>
          </p:nvPr>
        </p:nvSpPr>
        <p:spPr>
          <a:xfrm>
            <a:off x="6207612" y="4263517"/>
            <a:ext cx="610556" cy="138499"/>
          </a:xfrm>
          <a:prstGeom prst="round1Rect">
            <a:avLst/>
          </a:prstGeom>
          <a:solidFill>
            <a:schemeClr val="bg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12" name="Espace réservé du texte 14">
            <a:extLst>
              <a:ext uri="{FF2B5EF4-FFF2-40B4-BE49-F238E27FC236}">
                <a16:creationId xmlns:a16="http://schemas.microsoft.com/office/drawing/2014/main" id="{70B245CE-8AD6-0F00-B8D2-C4384C2776A4}"/>
              </a:ext>
            </a:extLst>
          </p:cNvPr>
          <p:cNvSpPr>
            <a:spLocks noGrp="1"/>
          </p:cNvSpPr>
          <p:nvPr>
            <p:ph type="body" sz="quarter" idx="38" hasCustomPrompt="1"/>
          </p:nvPr>
        </p:nvSpPr>
        <p:spPr>
          <a:xfrm>
            <a:off x="6207612" y="4402258"/>
            <a:ext cx="885554" cy="138499"/>
          </a:xfrm>
          <a:prstGeom prst="round1Rect">
            <a:avLst/>
          </a:prstGeom>
          <a:solidFill>
            <a:schemeClr val="bg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13" name="Espace réservé du texte 14">
            <a:extLst>
              <a:ext uri="{FF2B5EF4-FFF2-40B4-BE49-F238E27FC236}">
                <a16:creationId xmlns:a16="http://schemas.microsoft.com/office/drawing/2014/main" id="{8674C07B-571B-D195-CEDA-D60C6169AF06}"/>
              </a:ext>
            </a:extLst>
          </p:cNvPr>
          <p:cNvSpPr>
            <a:spLocks noGrp="1"/>
          </p:cNvSpPr>
          <p:nvPr>
            <p:ph type="body" sz="quarter" idx="39" hasCustomPrompt="1"/>
          </p:nvPr>
        </p:nvSpPr>
        <p:spPr>
          <a:xfrm>
            <a:off x="6207612" y="4540758"/>
            <a:ext cx="1136264" cy="138499"/>
          </a:xfrm>
          <a:prstGeom prst="round1Rect">
            <a:avLst/>
          </a:prstGeom>
          <a:solidFill>
            <a:schemeClr val="bg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sp>
        <p:nvSpPr>
          <p:cNvPr id="14" name="Espace réservé du texte 14">
            <a:extLst>
              <a:ext uri="{FF2B5EF4-FFF2-40B4-BE49-F238E27FC236}">
                <a16:creationId xmlns:a16="http://schemas.microsoft.com/office/drawing/2014/main" id="{006830A0-0A5E-8D53-CD6A-5C06178616FC}"/>
              </a:ext>
            </a:extLst>
          </p:cNvPr>
          <p:cNvSpPr>
            <a:spLocks noGrp="1"/>
          </p:cNvSpPr>
          <p:nvPr>
            <p:ph type="body" sz="quarter" idx="40" hasCustomPrompt="1"/>
          </p:nvPr>
        </p:nvSpPr>
        <p:spPr>
          <a:xfrm>
            <a:off x="243000" y="2277942"/>
            <a:ext cx="610556" cy="138499"/>
          </a:xfrm>
          <a:prstGeom prst="round1Rect">
            <a:avLst/>
          </a:prstGeom>
          <a:solidFill>
            <a:schemeClr val="bg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15" name="Espace réservé du texte 14">
            <a:extLst>
              <a:ext uri="{FF2B5EF4-FFF2-40B4-BE49-F238E27FC236}">
                <a16:creationId xmlns:a16="http://schemas.microsoft.com/office/drawing/2014/main" id="{2841ED65-FD3C-3960-1170-0B28CA076E9B}"/>
              </a:ext>
            </a:extLst>
          </p:cNvPr>
          <p:cNvSpPr>
            <a:spLocks noGrp="1"/>
          </p:cNvSpPr>
          <p:nvPr>
            <p:ph type="body" sz="quarter" idx="41" hasCustomPrompt="1"/>
          </p:nvPr>
        </p:nvSpPr>
        <p:spPr>
          <a:xfrm>
            <a:off x="243000" y="2416683"/>
            <a:ext cx="885554" cy="138499"/>
          </a:xfrm>
          <a:prstGeom prst="round1Rect">
            <a:avLst/>
          </a:prstGeom>
          <a:solidFill>
            <a:schemeClr val="bg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16" name="Espace réservé du texte 14">
            <a:extLst>
              <a:ext uri="{FF2B5EF4-FFF2-40B4-BE49-F238E27FC236}">
                <a16:creationId xmlns:a16="http://schemas.microsoft.com/office/drawing/2014/main" id="{1DEC10B3-3F33-C160-D70D-4066EB9345B8}"/>
              </a:ext>
            </a:extLst>
          </p:cNvPr>
          <p:cNvSpPr>
            <a:spLocks noGrp="1"/>
          </p:cNvSpPr>
          <p:nvPr>
            <p:ph type="body" sz="quarter" idx="42" hasCustomPrompt="1"/>
          </p:nvPr>
        </p:nvSpPr>
        <p:spPr>
          <a:xfrm>
            <a:off x="243000" y="2555182"/>
            <a:ext cx="1136264" cy="138499"/>
          </a:xfrm>
          <a:prstGeom prst="round1Rect">
            <a:avLst/>
          </a:prstGeom>
          <a:solidFill>
            <a:schemeClr val="bg2"/>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sp>
        <p:nvSpPr>
          <p:cNvPr id="17" name="Espace réservé du texte 14">
            <a:extLst>
              <a:ext uri="{FF2B5EF4-FFF2-40B4-BE49-F238E27FC236}">
                <a16:creationId xmlns:a16="http://schemas.microsoft.com/office/drawing/2014/main" id="{A696C3D1-AD69-A23A-4109-8839E82527BA}"/>
              </a:ext>
            </a:extLst>
          </p:cNvPr>
          <p:cNvSpPr>
            <a:spLocks noGrp="1"/>
          </p:cNvSpPr>
          <p:nvPr>
            <p:ph type="body" sz="quarter" idx="43" hasCustomPrompt="1"/>
          </p:nvPr>
        </p:nvSpPr>
        <p:spPr>
          <a:xfrm>
            <a:off x="3224706" y="2277942"/>
            <a:ext cx="610556" cy="138499"/>
          </a:xfrm>
          <a:prstGeom prst="round1Rect">
            <a:avLst/>
          </a:prstGeom>
          <a:solidFill>
            <a:schemeClr val="accent1"/>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18" name="Espace réservé du texte 14">
            <a:extLst>
              <a:ext uri="{FF2B5EF4-FFF2-40B4-BE49-F238E27FC236}">
                <a16:creationId xmlns:a16="http://schemas.microsoft.com/office/drawing/2014/main" id="{28DA705D-E25C-DBE5-F1D6-4C78AD4FBE57}"/>
              </a:ext>
            </a:extLst>
          </p:cNvPr>
          <p:cNvSpPr>
            <a:spLocks noGrp="1"/>
          </p:cNvSpPr>
          <p:nvPr>
            <p:ph type="body" sz="quarter" idx="44" hasCustomPrompt="1"/>
          </p:nvPr>
        </p:nvSpPr>
        <p:spPr>
          <a:xfrm>
            <a:off x="3224706" y="2416683"/>
            <a:ext cx="885554" cy="138499"/>
          </a:xfrm>
          <a:prstGeom prst="round1Rect">
            <a:avLst/>
          </a:prstGeom>
          <a:solidFill>
            <a:schemeClr val="accent1"/>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19" name="Espace réservé du texte 14">
            <a:extLst>
              <a:ext uri="{FF2B5EF4-FFF2-40B4-BE49-F238E27FC236}">
                <a16:creationId xmlns:a16="http://schemas.microsoft.com/office/drawing/2014/main" id="{F8F19221-BF5D-9610-5CCC-61AD20F256E4}"/>
              </a:ext>
            </a:extLst>
          </p:cNvPr>
          <p:cNvSpPr>
            <a:spLocks noGrp="1"/>
          </p:cNvSpPr>
          <p:nvPr>
            <p:ph type="body" sz="quarter" idx="45" hasCustomPrompt="1"/>
          </p:nvPr>
        </p:nvSpPr>
        <p:spPr>
          <a:xfrm>
            <a:off x="3224706" y="2555182"/>
            <a:ext cx="1136264" cy="138499"/>
          </a:xfrm>
          <a:prstGeom prst="round1Rect">
            <a:avLst/>
          </a:prstGeom>
          <a:solidFill>
            <a:schemeClr val="accent1"/>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sp>
        <p:nvSpPr>
          <p:cNvPr id="20" name="Espace réservé du texte 14">
            <a:extLst>
              <a:ext uri="{FF2B5EF4-FFF2-40B4-BE49-F238E27FC236}">
                <a16:creationId xmlns:a16="http://schemas.microsoft.com/office/drawing/2014/main" id="{E625443D-1224-1DBA-32A4-D79F6AD29354}"/>
              </a:ext>
            </a:extLst>
          </p:cNvPr>
          <p:cNvSpPr>
            <a:spLocks noGrp="1"/>
          </p:cNvSpPr>
          <p:nvPr>
            <p:ph type="body" sz="quarter" idx="46" hasCustomPrompt="1"/>
          </p:nvPr>
        </p:nvSpPr>
        <p:spPr>
          <a:xfrm>
            <a:off x="6207612" y="2277942"/>
            <a:ext cx="610556" cy="138499"/>
          </a:xfrm>
          <a:prstGeom prst="round1Rect">
            <a:avLst/>
          </a:prstGeom>
          <a:solidFill>
            <a:schemeClr val="accent4"/>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Titre l1</a:t>
            </a:r>
          </a:p>
        </p:txBody>
      </p:sp>
      <p:sp>
        <p:nvSpPr>
          <p:cNvPr id="21" name="Espace réservé du texte 14">
            <a:extLst>
              <a:ext uri="{FF2B5EF4-FFF2-40B4-BE49-F238E27FC236}">
                <a16:creationId xmlns:a16="http://schemas.microsoft.com/office/drawing/2014/main" id="{5DEAD171-3040-CAE7-A4ED-934F826A6ADB}"/>
              </a:ext>
            </a:extLst>
          </p:cNvPr>
          <p:cNvSpPr>
            <a:spLocks noGrp="1"/>
          </p:cNvSpPr>
          <p:nvPr>
            <p:ph type="body" sz="quarter" idx="47" hasCustomPrompt="1"/>
          </p:nvPr>
        </p:nvSpPr>
        <p:spPr>
          <a:xfrm>
            <a:off x="6207612" y="2416683"/>
            <a:ext cx="885554" cy="138499"/>
          </a:xfrm>
          <a:prstGeom prst="round1Rect">
            <a:avLst/>
          </a:prstGeom>
          <a:solidFill>
            <a:schemeClr val="accent4"/>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Suite ligne2</a:t>
            </a:r>
          </a:p>
        </p:txBody>
      </p:sp>
      <p:sp>
        <p:nvSpPr>
          <p:cNvPr id="22" name="Espace réservé du texte 14">
            <a:extLst>
              <a:ext uri="{FF2B5EF4-FFF2-40B4-BE49-F238E27FC236}">
                <a16:creationId xmlns:a16="http://schemas.microsoft.com/office/drawing/2014/main" id="{AE9EA600-9F13-56C2-D6F7-8715CF3BDCAB}"/>
              </a:ext>
            </a:extLst>
          </p:cNvPr>
          <p:cNvSpPr>
            <a:spLocks noGrp="1"/>
          </p:cNvSpPr>
          <p:nvPr>
            <p:ph type="body" sz="quarter" idx="48" hasCustomPrompt="1"/>
          </p:nvPr>
        </p:nvSpPr>
        <p:spPr>
          <a:xfrm>
            <a:off x="6207612" y="2555182"/>
            <a:ext cx="1136264" cy="138499"/>
          </a:xfrm>
          <a:prstGeom prst="round1Rect">
            <a:avLst/>
          </a:prstGeom>
          <a:solidFill>
            <a:schemeClr val="accent4"/>
          </a:solidFill>
        </p:spPr>
        <p:txBody>
          <a:bodyPr wrap="none" lIns="46800" tIns="0" rIns="72000" bIns="0" anchor="ctr" anchorCtr="0"/>
          <a:lstStyle>
            <a:lvl1pPr>
              <a:lnSpc>
                <a:spcPct val="100000"/>
              </a:lnSpc>
              <a:defRPr sz="900" b="1" cap="all" spc="-15" baseline="0">
                <a:solidFill>
                  <a:schemeClr val="bg1"/>
                </a:solidFill>
                <a:latin typeface="Arial" panose="020B0604020202020204" pitchFamily="34" charset="0"/>
                <a:cs typeface="Arial" panose="020B0604020202020204" pitchFamily="34" charset="0"/>
              </a:defRPr>
            </a:lvl1pPr>
          </a:lstStyle>
          <a:p>
            <a:pPr lvl="0"/>
            <a:r>
              <a:rPr lang="fr-FR"/>
              <a:t>Dernière ligne3</a:t>
            </a:r>
          </a:p>
        </p:txBody>
      </p:sp>
      <p:sp>
        <p:nvSpPr>
          <p:cNvPr id="23" name="Espace réservé du texte 14">
            <a:extLst>
              <a:ext uri="{FF2B5EF4-FFF2-40B4-BE49-F238E27FC236}">
                <a16:creationId xmlns:a16="http://schemas.microsoft.com/office/drawing/2014/main" id="{36963BA5-7CFF-7E57-3E55-8D53CED00F04}"/>
              </a:ext>
            </a:extLst>
          </p:cNvPr>
          <p:cNvSpPr>
            <a:spLocks noGrp="1"/>
          </p:cNvSpPr>
          <p:nvPr>
            <p:ph type="body" sz="quarter" idx="49" hasCustomPrompt="1"/>
          </p:nvPr>
        </p:nvSpPr>
        <p:spPr>
          <a:xfrm>
            <a:off x="2644875" y="2574218"/>
            <a:ext cx="293067" cy="115416"/>
          </a:xfrm>
          <a:prstGeom prst="round1Rect">
            <a:avLst/>
          </a:prstGeom>
          <a:solidFill>
            <a:schemeClr val="bg1"/>
          </a:solidFill>
        </p:spPr>
        <p:txBody>
          <a:bodyPr wrap="none" lIns="36000" tIns="0" rIns="36000" bIns="0" anchor="ctr" anchorCtr="0"/>
          <a:lstStyle>
            <a:lvl1pPr algn="r">
              <a:lnSpc>
                <a:spcPct val="100000"/>
              </a:lnSpc>
              <a:defRPr sz="750" b="1" cap="all" spc="-15" baseline="0">
                <a:solidFill>
                  <a:schemeClr val="bg2"/>
                </a:solidFill>
                <a:latin typeface="Arial" panose="020B0604020202020204" pitchFamily="34" charset="0"/>
                <a:cs typeface="Arial" panose="020B0604020202020204" pitchFamily="34" charset="0"/>
              </a:defRPr>
            </a:lvl1pPr>
          </a:lstStyle>
          <a:p>
            <a:pPr lvl="0"/>
            <a:r>
              <a:rPr lang="fr-FR"/>
              <a:t>p. 00</a:t>
            </a:r>
          </a:p>
        </p:txBody>
      </p:sp>
      <p:sp>
        <p:nvSpPr>
          <p:cNvPr id="24" name="Espace réservé du texte 14">
            <a:extLst>
              <a:ext uri="{FF2B5EF4-FFF2-40B4-BE49-F238E27FC236}">
                <a16:creationId xmlns:a16="http://schemas.microsoft.com/office/drawing/2014/main" id="{55167C78-1C81-44A8-F641-C977F13D23CD}"/>
              </a:ext>
            </a:extLst>
          </p:cNvPr>
          <p:cNvSpPr>
            <a:spLocks noGrp="1"/>
          </p:cNvSpPr>
          <p:nvPr>
            <p:ph type="body" sz="quarter" idx="50" hasCustomPrompt="1"/>
          </p:nvPr>
        </p:nvSpPr>
        <p:spPr>
          <a:xfrm>
            <a:off x="5629884" y="4563842"/>
            <a:ext cx="293067" cy="115416"/>
          </a:xfrm>
          <a:prstGeom prst="round1Rect">
            <a:avLst/>
          </a:prstGeom>
          <a:solidFill>
            <a:schemeClr val="bg1"/>
          </a:solidFill>
        </p:spPr>
        <p:txBody>
          <a:bodyPr wrap="none" lIns="36000" tIns="0" rIns="36000" bIns="0" anchor="ctr" anchorCtr="0"/>
          <a:lstStyle>
            <a:lvl1pPr algn="r">
              <a:lnSpc>
                <a:spcPct val="100000"/>
              </a:lnSpc>
              <a:defRPr sz="750" b="1" cap="all" spc="-15" baseline="0">
                <a:solidFill>
                  <a:schemeClr val="bg2"/>
                </a:solidFill>
                <a:latin typeface="Arial" panose="020B0604020202020204" pitchFamily="34" charset="0"/>
                <a:cs typeface="Arial" panose="020B0604020202020204" pitchFamily="34" charset="0"/>
              </a:defRPr>
            </a:lvl1pPr>
          </a:lstStyle>
          <a:p>
            <a:pPr lvl="0"/>
            <a:r>
              <a:rPr lang="fr-FR"/>
              <a:t>p. 00</a:t>
            </a:r>
          </a:p>
        </p:txBody>
      </p:sp>
      <p:sp>
        <p:nvSpPr>
          <p:cNvPr id="25" name="Espace réservé du texte 14">
            <a:extLst>
              <a:ext uri="{FF2B5EF4-FFF2-40B4-BE49-F238E27FC236}">
                <a16:creationId xmlns:a16="http://schemas.microsoft.com/office/drawing/2014/main" id="{BDC9E11D-51D6-E0B1-8A5B-C6654426E80E}"/>
              </a:ext>
            </a:extLst>
          </p:cNvPr>
          <p:cNvSpPr>
            <a:spLocks noGrp="1"/>
          </p:cNvSpPr>
          <p:nvPr>
            <p:ph type="body" sz="quarter" idx="51" hasCustomPrompt="1"/>
          </p:nvPr>
        </p:nvSpPr>
        <p:spPr>
          <a:xfrm>
            <a:off x="8617332" y="2574218"/>
            <a:ext cx="293067" cy="115416"/>
          </a:xfrm>
          <a:prstGeom prst="round1Rect">
            <a:avLst/>
          </a:prstGeom>
          <a:solidFill>
            <a:schemeClr val="bg1"/>
          </a:solidFill>
        </p:spPr>
        <p:txBody>
          <a:bodyPr wrap="none" lIns="36000" tIns="0" rIns="36000" bIns="0" anchor="ctr" anchorCtr="0"/>
          <a:lstStyle>
            <a:lvl1pPr algn="r">
              <a:lnSpc>
                <a:spcPct val="100000"/>
              </a:lnSpc>
              <a:defRPr sz="750" b="1" cap="all" spc="-15" baseline="0">
                <a:solidFill>
                  <a:schemeClr val="accent4"/>
                </a:solidFill>
                <a:latin typeface="Arial" panose="020B0604020202020204" pitchFamily="34" charset="0"/>
                <a:cs typeface="Arial" panose="020B0604020202020204" pitchFamily="34" charset="0"/>
              </a:defRPr>
            </a:lvl1pPr>
          </a:lstStyle>
          <a:p>
            <a:pPr lvl="0"/>
            <a:r>
              <a:rPr lang="fr-FR"/>
              <a:t>p. 00</a:t>
            </a:r>
          </a:p>
        </p:txBody>
      </p:sp>
      <p:sp>
        <p:nvSpPr>
          <p:cNvPr id="26" name="Espace réservé du texte 14">
            <a:extLst>
              <a:ext uri="{FF2B5EF4-FFF2-40B4-BE49-F238E27FC236}">
                <a16:creationId xmlns:a16="http://schemas.microsoft.com/office/drawing/2014/main" id="{490A9CC0-224C-CE46-7AD4-D6A37D26BEE4}"/>
              </a:ext>
            </a:extLst>
          </p:cNvPr>
          <p:cNvSpPr>
            <a:spLocks noGrp="1"/>
          </p:cNvSpPr>
          <p:nvPr>
            <p:ph type="body" sz="quarter" idx="52" hasCustomPrompt="1"/>
          </p:nvPr>
        </p:nvSpPr>
        <p:spPr>
          <a:xfrm>
            <a:off x="5629884" y="2574218"/>
            <a:ext cx="293067" cy="115416"/>
          </a:xfrm>
          <a:prstGeom prst="round1Rect">
            <a:avLst/>
          </a:prstGeom>
          <a:solidFill>
            <a:schemeClr val="bg1"/>
          </a:solidFill>
        </p:spPr>
        <p:txBody>
          <a:bodyPr wrap="none" lIns="36000" tIns="0" rIns="36000" bIns="0" anchor="ctr" anchorCtr="0"/>
          <a:lstStyle>
            <a:lvl1pPr algn="r">
              <a:lnSpc>
                <a:spcPct val="100000"/>
              </a:lnSpc>
              <a:defRPr sz="750" b="1" cap="all" spc="-15" baseline="0">
                <a:solidFill>
                  <a:schemeClr val="accent1"/>
                </a:solidFill>
                <a:latin typeface="Arial" panose="020B0604020202020204" pitchFamily="34" charset="0"/>
                <a:cs typeface="Arial" panose="020B0604020202020204" pitchFamily="34" charset="0"/>
              </a:defRPr>
            </a:lvl1pPr>
          </a:lstStyle>
          <a:p>
            <a:pPr lvl="0"/>
            <a:r>
              <a:rPr lang="fr-FR"/>
              <a:t>p. 00</a:t>
            </a:r>
          </a:p>
        </p:txBody>
      </p:sp>
      <p:sp>
        <p:nvSpPr>
          <p:cNvPr id="27" name="Espace réservé du texte 14">
            <a:extLst>
              <a:ext uri="{FF2B5EF4-FFF2-40B4-BE49-F238E27FC236}">
                <a16:creationId xmlns:a16="http://schemas.microsoft.com/office/drawing/2014/main" id="{AE87772D-FAE3-D701-EC0E-B9B7A07A1A88}"/>
              </a:ext>
            </a:extLst>
          </p:cNvPr>
          <p:cNvSpPr>
            <a:spLocks noGrp="1"/>
          </p:cNvSpPr>
          <p:nvPr>
            <p:ph type="body" sz="quarter" idx="53" hasCustomPrompt="1"/>
          </p:nvPr>
        </p:nvSpPr>
        <p:spPr>
          <a:xfrm>
            <a:off x="8617332" y="4563842"/>
            <a:ext cx="293067" cy="115416"/>
          </a:xfrm>
          <a:prstGeom prst="round1Rect">
            <a:avLst/>
          </a:prstGeom>
          <a:solidFill>
            <a:schemeClr val="bg1"/>
          </a:solidFill>
        </p:spPr>
        <p:txBody>
          <a:bodyPr wrap="none" lIns="36000" tIns="0" rIns="36000" bIns="0" anchor="ctr" anchorCtr="0"/>
          <a:lstStyle>
            <a:lvl1pPr algn="r">
              <a:lnSpc>
                <a:spcPct val="100000"/>
              </a:lnSpc>
              <a:defRPr sz="750" b="1" cap="all" spc="-15" baseline="0">
                <a:solidFill>
                  <a:schemeClr val="bg2"/>
                </a:solidFill>
                <a:latin typeface="Arial" panose="020B0604020202020204" pitchFamily="34" charset="0"/>
                <a:cs typeface="Arial" panose="020B0604020202020204" pitchFamily="34" charset="0"/>
              </a:defRPr>
            </a:lvl1pPr>
          </a:lstStyle>
          <a:p>
            <a:pPr lvl="0"/>
            <a:r>
              <a:rPr lang="fr-FR"/>
              <a:t>p. 00</a:t>
            </a:r>
          </a:p>
        </p:txBody>
      </p:sp>
      <p:pic>
        <p:nvPicPr>
          <p:cNvPr id="34" name="Image 33"/>
          <p:cNvPicPr>
            <a:picLocks noChangeAspect="1"/>
          </p:cNvPicPr>
          <p:nvPr userDrawn="1"/>
        </p:nvPicPr>
        <p:blipFill rotWithShape="1">
          <a:blip cstate="print">
            <a:extLst>
              <a:ext uri="{28A0092B-C50C-407E-A947-70E740481C1C}">
                <a14:useLocalDpi xmlns:a14="http://schemas.microsoft.com/office/drawing/2010/main" val="0"/>
              </a:ext>
            </a:extLst>
          </a:blip>
          <a:srcRect l="9736" t="27796" r="9953" b="31274"/>
          <a:stretch/>
        </p:blipFill>
        <p:spPr>
          <a:xfrm>
            <a:off x="8060131" y="4860000"/>
            <a:ext cx="913274" cy="148500"/>
          </a:xfrm>
          <a:prstGeom prst="rect">
            <a:avLst/>
          </a:prstGeom>
        </p:spPr>
      </p:pic>
    </p:spTree>
    <p:extLst>
      <p:ext uri="{BB962C8B-B14F-4D97-AF65-F5344CB8AC3E}">
        <p14:creationId xmlns:p14="http://schemas.microsoft.com/office/powerpoint/2010/main" val="3956933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CHAPITRE sans visuel">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EB846008-EFE2-47B0-B7F8-92425D08C318}"/>
              </a:ext>
            </a:extLst>
          </p:cNvPr>
          <p:cNvSpPr>
            <a:spLocks noGrp="1"/>
          </p:cNvSpPr>
          <p:nvPr>
            <p:ph type="ctrTitle" hasCustomPrompt="1"/>
          </p:nvPr>
        </p:nvSpPr>
        <p:spPr>
          <a:xfrm>
            <a:off x="1620000" y="346546"/>
            <a:ext cx="6966000" cy="1890000"/>
          </a:xfrm>
        </p:spPr>
        <p:txBody>
          <a:bodyPr anchor="b">
            <a:normAutofit/>
          </a:bodyPr>
          <a:lstStyle>
            <a:lvl1pPr algn="l" defTabSz="270000">
              <a:lnSpc>
                <a:spcPct val="85000"/>
              </a:lnSpc>
              <a:tabLst/>
              <a:defRPr sz="4050" baseline="0">
                <a:solidFill>
                  <a:schemeClr val="accent1"/>
                </a:solidFill>
              </a:defRPr>
            </a:lvl1pPr>
          </a:lstStyle>
          <a:p>
            <a:r>
              <a:rPr lang="fr-FR"/>
              <a:t>Chapitre 1</a:t>
            </a:r>
          </a:p>
        </p:txBody>
      </p:sp>
      <p:sp>
        <p:nvSpPr>
          <p:cNvPr id="14" name="Sous-titre 2">
            <a:extLst>
              <a:ext uri="{FF2B5EF4-FFF2-40B4-BE49-F238E27FC236}">
                <a16:creationId xmlns:a16="http://schemas.microsoft.com/office/drawing/2014/main" id="{21BC1F89-C2D8-4D79-A074-D1E96076541C}"/>
              </a:ext>
            </a:extLst>
          </p:cNvPr>
          <p:cNvSpPr>
            <a:spLocks noGrp="1"/>
          </p:cNvSpPr>
          <p:nvPr>
            <p:ph type="subTitle" idx="1"/>
          </p:nvPr>
        </p:nvSpPr>
        <p:spPr>
          <a:xfrm>
            <a:off x="404999" y="2168798"/>
            <a:ext cx="8343000" cy="1755000"/>
          </a:xfrm>
        </p:spPr>
        <p:txBody>
          <a:bodyPr anchor="t">
            <a:noAutofit/>
          </a:bodyPr>
          <a:lstStyle>
            <a:lvl1pPr marL="0" indent="0" algn="l" defTabSz="270000">
              <a:lnSpc>
                <a:spcPct val="85000"/>
              </a:lnSpc>
              <a:spcBef>
                <a:spcPts val="0"/>
              </a:spcBef>
              <a:spcAft>
                <a:spcPts val="0"/>
              </a:spcAft>
              <a:buNone/>
              <a:tabLst/>
              <a:defRPr sz="4050" b="0" cap="all" spc="-105" baseline="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pic>
        <p:nvPicPr>
          <p:cNvPr id="5" name="Image 4"/>
          <p:cNvPicPr>
            <a:picLocks noChangeAspect="1"/>
          </p:cNvPicPr>
          <p:nvPr userDrawn="1"/>
        </p:nvPicPr>
        <p:blipFill rotWithShape="1">
          <a:blip cstate="print">
            <a:extLst>
              <a:ext uri="{28A0092B-C50C-407E-A947-70E740481C1C}">
                <a14:useLocalDpi xmlns:a14="http://schemas.microsoft.com/office/drawing/2010/main" val="0"/>
              </a:ext>
            </a:extLst>
          </a:blip>
          <a:srcRect l="9736" t="27796" r="9953" b="31274"/>
          <a:stretch/>
        </p:blipFill>
        <p:spPr>
          <a:xfrm>
            <a:off x="8060131" y="4860000"/>
            <a:ext cx="913274" cy="148500"/>
          </a:xfrm>
          <a:prstGeom prst="rect">
            <a:avLst/>
          </a:prstGeom>
        </p:spPr>
      </p:pic>
    </p:spTree>
    <p:extLst>
      <p:ext uri="{BB962C8B-B14F-4D97-AF65-F5344CB8AC3E}">
        <p14:creationId xmlns:p14="http://schemas.microsoft.com/office/powerpoint/2010/main" val="3106273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calaire photo - titre">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7D94D00-328F-462D-A767-108EAF86E589}"/>
              </a:ext>
            </a:extLst>
          </p:cNvPr>
          <p:cNvSpPr>
            <a:spLocks noGrp="1"/>
          </p:cNvSpPr>
          <p:nvPr>
            <p:ph type="pic" idx="14"/>
          </p:nvPr>
        </p:nvSpPr>
        <p:spPr>
          <a:xfrm>
            <a:off x="152100" y="1268999"/>
            <a:ext cx="8839800" cy="3213000"/>
          </a:xfrm>
          <a:prstGeom prst="round2DiagRect">
            <a:avLst>
              <a:gd name="adj1" fmla="val 3225"/>
              <a:gd name="adj2" fmla="val 0"/>
            </a:avLst>
          </a:prstGeom>
          <a:solidFill>
            <a:schemeClr val="bg1">
              <a:lumMod val="95000"/>
            </a:schemeClr>
          </a:solidFill>
        </p:spPr>
        <p:txBody>
          <a:bodyPr anchor="ctr">
            <a:normAutofit/>
          </a:bodyPr>
          <a:lstStyle>
            <a:lvl1pPr marL="0" indent="0" algn="ctr">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2" name="Titre 1">
            <a:extLst>
              <a:ext uri="{FF2B5EF4-FFF2-40B4-BE49-F238E27FC236}">
                <a16:creationId xmlns:a16="http://schemas.microsoft.com/office/drawing/2014/main" id="{A238F8BD-F9FA-A1BB-F1D6-3FE647AAC432}"/>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28951EA9-7D63-8ACB-5E65-1953425DC084}"/>
              </a:ext>
            </a:extLst>
          </p:cNvPr>
          <p:cNvSpPr>
            <a:spLocks noGrp="1"/>
          </p:cNvSpPr>
          <p:nvPr>
            <p:ph type="dt" sz="half" idx="15"/>
          </p:nvPr>
        </p:nvSpPr>
        <p:spPr/>
        <p:txBody>
          <a:bodyPr/>
          <a:lstStyle/>
          <a:p>
            <a:endParaRPr lang="fr-FR"/>
          </a:p>
        </p:txBody>
      </p:sp>
      <p:sp>
        <p:nvSpPr>
          <p:cNvPr id="4" name="Espace réservé du pied de page 3">
            <a:extLst>
              <a:ext uri="{FF2B5EF4-FFF2-40B4-BE49-F238E27FC236}">
                <a16:creationId xmlns:a16="http://schemas.microsoft.com/office/drawing/2014/main" id="{D9C106C9-1971-4259-E8A9-AABC241D1430}"/>
              </a:ext>
            </a:extLst>
          </p:cNvPr>
          <p:cNvSpPr>
            <a:spLocks noGrp="1"/>
          </p:cNvSpPr>
          <p:nvPr>
            <p:ph type="ftr" sz="quarter" idx="16"/>
          </p:nvPr>
        </p:nvSpPr>
        <p:spPr/>
        <p:txBody>
          <a:bodyPr/>
          <a:lstStyle/>
          <a:p>
            <a:r>
              <a:rPr lang="fr-FR"/>
              <a:t>03 mars 2026</a:t>
            </a:r>
          </a:p>
        </p:txBody>
      </p:sp>
      <p:sp>
        <p:nvSpPr>
          <p:cNvPr id="5" name="Espace réservé du numéro de diapositive 4">
            <a:extLst>
              <a:ext uri="{FF2B5EF4-FFF2-40B4-BE49-F238E27FC236}">
                <a16:creationId xmlns:a16="http://schemas.microsoft.com/office/drawing/2014/main" id="{AB8F22FA-A30F-7BBF-6708-C27F045989B0}"/>
              </a:ext>
            </a:extLst>
          </p:cNvPr>
          <p:cNvSpPr>
            <a:spLocks noGrp="1"/>
          </p:cNvSpPr>
          <p:nvPr>
            <p:ph type="sldNum" sz="quarter" idx="17"/>
          </p:nvPr>
        </p:nvSpPr>
        <p:spPr/>
        <p:txBody>
          <a:bodyPr/>
          <a:lstStyle/>
          <a:p>
            <a:fld id="{975A587B-5814-4D9B-9598-FE9CB954CB01}" type="slidenum">
              <a:rPr lang="fr-FR" smtClean="0"/>
              <a:pPr/>
              <a:t>‹N°›</a:t>
            </a:fld>
            <a:endParaRPr lang="fr-FR"/>
          </a:p>
        </p:txBody>
      </p:sp>
      <p:sp>
        <p:nvSpPr>
          <p:cNvPr id="9" name="Espace réservé du texte 7">
            <a:extLst>
              <a:ext uri="{FF2B5EF4-FFF2-40B4-BE49-F238E27FC236}">
                <a16:creationId xmlns:a16="http://schemas.microsoft.com/office/drawing/2014/main" id="{7F5808A2-5D67-B3C9-9AE6-23DF401A90DE}"/>
              </a:ext>
            </a:extLst>
          </p:cNvPr>
          <p:cNvSpPr>
            <a:spLocks noGrp="1"/>
          </p:cNvSpPr>
          <p:nvPr>
            <p:ph type="body" sz="quarter" idx="20"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Tree>
    <p:extLst>
      <p:ext uri="{BB962C8B-B14F-4D97-AF65-F5344CB8AC3E}">
        <p14:creationId xmlns:p14="http://schemas.microsoft.com/office/powerpoint/2010/main" val="1854241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seul ">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38F8BD-F9FA-A1BB-F1D6-3FE647AAC432}"/>
              </a:ext>
            </a:extLst>
          </p:cNvPr>
          <p:cNvSpPr>
            <a:spLocks noGrp="1"/>
          </p:cNvSpPr>
          <p:nvPr>
            <p:ph type="title"/>
          </p:nvPr>
        </p:nvSpPr>
        <p:spPr/>
        <p:txBody>
          <a:bodyPr/>
          <a:lstStyle/>
          <a:p>
            <a:r>
              <a:rPr lang="fr-FR"/>
              <a:t>Modifiez le style du titre</a:t>
            </a:r>
            <a:endParaRPr lang="en-US"/>
          </a:p>
        </p:txBody>
      </p:sp>
      <p:sp>
        <p:nvSpPr>
          <p:cNvPr id="6" name="Espace réservé de la date 5">
            <a:extLst>
              <a:ext uri="{FF2B5EF4-FFF2-40B4-BE49-F238E27FC236}">
                <a16:creationId xmlns:a16="http://schemas.microsoft.com/office/drawing/2014/main" id="{46252C82-6A64-09C6-137F-4239A8DEF8EF}"/>
              </a:ext>
            </a:extLst>
          </p:cNvPr>
          <p:cNvSpPr>
            <a:spLocks noGrp="1"/>
          </p:cNvSpPr>
          <p:nvPr>
            <p:ph type="dt" sz="half" idx="10"/>
          </p:nvPr>
        </p:nvSpPr>
        <p:spPr/>
        <p:txBody>
          <a:bodyPr/>
          <a:lstStyle/>
          <a:p>
            <a:endParaRPr lang="fr-FR"/>
          </a:p>
        </p:txBody>
      </p:sp>
      <p:sp>
        <p:nvSpPr>
          <p:cNvPr id="7" name="Espace réservé du pied de page 6">
            <a:extLst>
              <a:ext uri="{FF2B5EF4-FFF2-40B4-BE49-F238E27FC236}">
                <a16:creationId xmlns:a16="http://schemas.microsoft.com/office/drawing/2014/main" id="{0E9EB574-FC81-19A5-3F31-1A0644592183}"/>
              </a:ext>
            </a:extLst>
          </p:cNvPr>
          <p:cNvSpPr>
            <a:spLocks noGrp="1"/>
          </p:cNvSpPr>
          <p:nvPr>
            <p:ph type="ftr" sz="quarter" idx="11"/>
          </p:nvPr>
        </p:nvSpPr>
        <p:spPr/>
        <p:txBody>
          <a:bodyPr/>
          <a:lstStyle/>
          <a:p>
            <a:r>
              <a:rPr lang="fr-FR"/>
              <a:t>03 mars 2026</a:t>
            </a:r>
          </a:p>
        </p:txBody>
      </p:sp>
      <p:sp>
        <p:nvSpPr>
          <p:cNvPr id="8" name="Espace réservé du numéro de diapositive 7">
            <a:extLst>
              <a:ext uri="{FF2B5EF4-FFF2-40B4-BE49-F238E27FC236}">
                <a16:creationId xmlns:a16="http://schemas.microsoft.com/office/drawing/2014/main" id="{1E8101E7-FE24-A0BF-7C18-599C26644CE8}"/>
              </a:ext>
            </a:extLst>
          </p:cNvPr>
          <p:cNvSpPr>
            <a:spLocks noGrp="1"/>
          </p:cNvSpPr>
          <p:nvPr>
            <p:ph type="sldNum" sz="quarter" idx="12"/>
          </p:nvPr>
        </p:nvSpPr>
        <p:spPr/>
        <p:txBody>
          <a:bodyPr/>
          <a:lstStyle/>
          <a:p>
            <a:fld id="{975A587B-5814-4D9B-9598-FE9CB954CB01}" type="slidenum">
              <a:rPr lang="fr-FR" smtClean="0"/>
              <a:pPr/>
              <a:t>‹N°›</a:t>
            </a:fld>
            <a:endParaRPr lang="fr-FR"/>
          </a:p>
        </p:txBody>
      </p:sp>
      <p:sp>
        <p:nvSpPr>
          <p:cNvPr id="9" name="Espace réservé du texte 7">
            <a:extLst>
              <a:ext uri="{FF2B5EF4-FFF2-40B4-BE49-F238E27FC236}">
                <a16:creationId xmlns:a16="http://schemas.microsoft.com/office/drawing/2014/main" id="{534C6D14-BEEA-D179-C3FE-8BB609157A42}"/>
              </a:ext>
            </a:extLst>
          </p:cNvPr>
          <p:cNvSpPr>
            <a:spLocks noGrp="1"/>
          </p:cNvSpPr>
          <p:nvPr>
            <p:ph type="body" sz="quarter" idx="20"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Tree>
    <p:extLst>
      <p:ext uri="{BB962C8B-B14F-4D97-AF65-F5344CB8AC3E}">
        <p14:creationId xmlns:p14="http://schemas.microsoft.com/office/powerpoint/2010/main" val="2432743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9FE32B-32D3-6E42-9C79-6121292FDD7C}"/>
              </a:ext>
            </a:extLst>
          </p:cNvPr>
          <p:cNvSpPr>
            <a:spLocks noGrp="1"/>
          </p:cNvSpPr>
          <p:nvPr>
            <p:ph type="title"/>
          </p:nvPr>
        </p:nvSpPr>
        <p:spPr/>
        <p:txBody>
          <a:bodyPr/>
          <a:lstStyle/>
          <a:p>
            <a:r>
              <a:rPr lang="fr-FR"/>
              <a:t>Modifiez le style du titre</a:t>
            </a:r>
            <a:endParaRPr lang="en-US"/>
          </a:p>
        </p:txBody>
      </p:sp>
      <p:sp>
        <p:nvSpPr>
          <p:cNvPr id="5" name="Espace réservé du contenu 4">
            <a:extLst>
              <a:ext uri="{FF2B5EF4-FFF2-40B4-BE49-F238E27FC236}">
                <a16:creationId xmlns:a16="http://schemas.microsoft.com/office/drawing/2014/main" id="{3FF82DDF-5CC3-4925-B708-9A9BD253E065}"/>
              </a:ext>
            </a:extLst>
          </p:cNvPr>
          <p:cNvSpPr>
            <a:spLocks noGrp="1"/>
          </p:cNvSpPr>
          <p:nvPr>
            <p:ph sz="quarter" idx="13"/>
          </p:nvPr>
        </p:nvSpPr>
        <p:spPr>
          <a:xfrm>
            <a:off x="405000" y="1269001"/>
            <a:ext cx="7695000" cy="1359283"/>
          </a:xfrm>
        </p:spPr>
        <p:txBody>
          <a:bodyPr/>
          <a:lstStyle>
            <a:lvl1pPr>
              <a:defRPr>
                <a:solidFill>
                  <a:schemeClr val="tx1"/>
                </a:solidFill>
              </a:defRPr>
            </a:lvl1pPr>
            <a:lvl5pPr marL="536972" indent="-132160">
              <a:defRPr sz="97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Espace réservé de la date 2">
            <a:extLst>
              <a:ext uri="{FF2B5EF4-FFF2-40B4-BE49-F238E27FC236}">
                <a16:creationId xmlns:a16="http://schemas.microsoft.com/office/drawing/2014/main" id="{CB0188B7-7044-E4B1-8717-D5C47CE47A05}"/>
              </a:ext>
            </a:extLst>
          </p:cNvPr>
          <p:cNvSpPr>
            <a:spLocks noGrp="1"/>
          </p:cNvSpPr>
          <p:nvPr>
            <p:ph type="dt" sz="half" idx="14"/>
          </p:nvPr>
        </p:nvSpPr>
        <p:spPr/>
        <p:txBody>
          <a:bodyPr/>
          <a:lstStyle/>
          <a:p>
            <a:endParaRPr lang="fr-FR"/>
          </a:p>
        </p:txBody>
      </p:sp>
      <p:sp>
        <p:nvSpPr>
          <p:cNvPr id="4" name="Espace réservé du pied de page 3">
            <a:extLst>
              <a:ext uri="{FF2B5EF4-FFF2-40B4-BE49-F238E27FC236}">
                <a16:creationId xmlns:a16="http://schemas.microsoft.com/office/drawing/2014/main" id="{5E00B6DF-2703-703A-0647-1E48C172FE2E}"/>
              </a:ext>
            </a:extLst>
          </p:cNvPr>
          <p:cNvSpPr>
            <a:spLocks noGrp="1"/>
          </p:cNvSpPr>
          <p:nvPr>
            <p:ph type="ftr" sz="quarter" idx="15"/>
          </p:nvPr>
        </p:nvSpPr>
        <p:spPr/>
        <p:txBody>
          <a:bodyPr/>
          <a:lstStyle/>
          <a:p>
            <a:r>
              <a:rPr lang="fr-FR"/>
              <a:t>03 mars 2026</a:t>
            </a:r>
          </a:p>
        </p:txBody>
      </p:sp>
      <p:sp>
        <p:nvSpPr>
          <p:cNvPr id="6" name="Espace réservé du numéro de diapositive 5">
            <a:extLst>
              <a:ext uri="{FF2B5EF4-FFF2-40B4-BE49-F238E27FC236}">
                <a16:creationId xmlns:a16="http://schemas.microsoft.com/office/drawing/2014/main" id="{B6668EFB-A343-5FEB-FA90-021FC6718CDE}"/>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8" name="Espace réservé du texte 7">
            <a:extLst>
              <a:ext uri="{FF2B5EF4-FFF2-40B4-BE49-F238E27FC236}">
                <a16:creationId xmlns:a16="http://schemas.microsoft.com/office/drawing/2014/main" id="{3AF894F1-089A-04A6-75F1-04099EC5E507}"/>
              </a:ext>
            </a:extLst>
          </p:cNvPr>
          <p:cNvSpPr>
            <a:spLocks noGrp="1"/>
          </p:cNvSpPr>
          <p:nvPr>
            <p:ph type="body" sz="quarter" idx="20"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Tree>
    <p:extLst>
      <p:ext uri="{BB962C8B-B14F-4D97-AF65-F5344CB8AC3E}">
        <p14:creationId xmlns:p14="http://schemas.microsoft.com/office/powerpoint/2010/main" val="1827335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9FE32B-32D3-6E42-9C79-6121292FDD7C}"/>
              </a:ext>
            </a:extLst>
          </p:cNvPr>
          <p:cNvSpPr>
            <a:spLocks noGrp="1"/>
          </p:cNvSpPr>
          <p:nvPr>
            <p:ph type="title"/>
          </p:nvPr>
        </p:nvSpPr>
        <p:spPr/>
        <p:txBody>
          <a:bodyPr/>
          <a:lstStyle/>
          <a:p>
            <a:r>
              <a:rPr lang="fr-FR"/>
              <a:t>Modifiez le style du titre</a:t>
            </a:r>
            <a:endParaRPr lang="en-US"/>
          </a:p>
        </p:txBody>
      </p:sp>
      <p:sp>
        <p:nvSpPr>
          <p:cNvPr id="5" name="Espace réservé du contenu 4">
            <a:extLst>
              <a:ext uri="{FF2B5EF4-FFF2-40B4-BE49-F238E27FC236}">
                <a16:creationId xmlns:a16="http://schemas.microsoft.com/office/drawing/2014/main" id="{3FF82DDF-5CC3-4925-B708-9A9BD253E065}"/>
              </a:ext>
            </a:extLst>
          </p:cNvPr>
          <p:cNvSpPr>
            <a:spLocks noGrp="1"/>
          </p:cNvSpPr>
          <p:nvPr>
            <p:ph sz="quarter" idx="13"/>
          </p:nvPr>
        </p:nvSpPr>
        <p:spPr>
          <a:xfrm>
            <a:off x="405001" y="1836000"/>
            <a:ext cx="3965942" cy="1359283"/>
          </a:xfrm>
        </p:spPr>
        <p:txBody>
          <a:bodyPr/>
          <a:lstStyle>
            <a:lvl1pPr>
              <a:defRPr>
                <a:solidFill>
                  <a:schemeClr val="tx1"/>
                </a:solidFill>
              </a:defRPr>
            </a:lvl1pPr>
            <a:lvl5pPr marL="536972" indent="-132160">
              <a:defRPr sz="97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Espace réservé de la date 2">
            <a:extLst>
              <a:ext uri="{FF2B5EF4-FFF2-40B4-BE49-F238E27FC236}">
                <a16:creationId xmlns:a16="http://schemas.microsoft.com/office/drawing/2014/main" id="{CB0188B7-7044-E4B1-8717-D5C47CE47A05}"/>
              </a:ext>
            </a:extLst>
          </p:cNvPr>
          <p:cNvSpPr>
            <a:spLocks noGrp="1"/>
          </p:cNvSpPr>
          <p:nvPr>
            <p:ph type="dt" sz="half" idx="14"/>
          </p:nvPr>
        </p:nvSpPr>
        <p:spPr/>
        <p:txBody>
          <a:bodyPr/>
          <a:lstStyle/>
          <a:p>
            <a:endParaRPr lang="fr-FR"/>
          </a:p>
        </p:txBody>
      </p:sp>
      <p:sp>
        <p:nvSpPr>
          <p:cNvPr id="4" name="Espace réservé du pied de page 3">
            <a:extLst>
              <a:ext uri="{FF2B5EF4-FFF2-40B4-BE49-F238E27FC236}">
                <a16:creationId xmlns:a16="http://schemas.microsoft.com/office/drawing/2014/main" id="{5E00B6DF-2703-703A-0647-1E48C172FE2E}"/>
              </a:ext>
            </a:extLst>
          </p:cNvPr>
          <p:cNvSpPr>
            <a:spLocks noGrp="1"/>
          </p:cNvSpPr>
          <p:nvPr>
            <p:ph type="ftr" sz="quarter" idx="15"/>
          </p:nvPr>
        </p:nvSpPr>
        <p:spPr/>
        <p:txBody>
          <a:bodyPr/>
          <a:lstStyle/>
          <a:p>
            <a:r>
              <a:rPr lang="fr-FR"/>
              <a:t>03 mars 2026</a:t>
            </a:r>
          </a:p>
        </p:txBody>
      </p:sp>
      <p:sp>
        <p:nvSpPr>
          <p:cNvPr id="6" name="Espace réservé du numéro de diapositive 5">
            <a:extLst>
              <a:ext uri="{FF2B5EF4-FFF2-40B4-BE49-F238E27FC236}">
                <a16:creationId xmlns:a16="http://schemas.microsoft.com/office/drawing/2014/main" id="{B6668EFB-A343-5FEB-FA90-021FC6718CDE}"/>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7" name="Espace réservé du contenu 4">
            <a:extLst>
              <a:ext uri="{FF2B5EF4-FFF2-40B4-BE49-F238E27FC236}">
                <a16:creationId xmlns:a16="http://schemas.microsoft.com/office/drawing/2014/main" id="{E80D21EA-132F-A3F0-BC9D-32C397DDD59F}"/>
              </a:ext>
            </a:extLst>
          </p:cNvPr>
          <p:cNvSpPr>
            <a:spLocks noGrp="1"/>
          </p:cNvSpPr>
          <p:nvPr>
            <p:ph sz="quarter" idx="17"/>
          </p:nvPr>
        </p:nvSpPr>
        <p:spPr>
          <a:xfrm>
            <a:off x="4773060" y="1836001"/>
            <a:ext cx="3965942" cy="1359283"/>
          </a:xfrm>
        </p:spPr>
        <p:txBody>
          <a:bodyPr/>
          <a:lstStyle>
            <a:lvl1pPr>
              <a:defRPr>
                <a:solidFill>
                  <a:schemeClr val="tx1"/>
                </a:solidFill>
              </a:defRPr>
            </a:lvl1pPr>
            <a:lvl5pPr marL="536972" indent="-132160">
              <a:defRPr sz="97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texte 7">
            <a:extLst>
              <a:ext uri="{FF2B5EF4-FFF2-40B4-BE49-F238E27FC236}">
                <a16:creationId xmlns:a16="http://schemas.microsoft.com/office/drawing/2014/main" id="{DD808098-2AC4-90C6-28B8-B9E3314EEFE6}"/>
              </a:ext>
            </a:extLst>
          </p:cNvPr>
          <p:cNvSpPr>
            <a:spLocks noGrp="1"/>
          </p:cNvSpPr>
          <p:nvPr>
            <p:ph type="body" sz="quarter" idx="20"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Tree>
    <p:extLst>
      <p:ext uri="{BB962C8B-B14F-4D97-AF65-F5344CB8AC3E}">
        <p14:creationId xmlns:p14="http://schemas.microsoft.com/office/powerpoint/2010/main" val="2072654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9FE32B-32D3-6E42-9C79-6121292FDD7C}"/>
              </a:ext>
            </a:extLst>
          </p:cNvPr>
          <p:cNvSpPr>
            <a:spLocks noGrp="1"/>
          </p:cNvSpPr>
          <p:nvPr>
            <p:ph type="title"/>
          </p:nvPr>
        </p:nvSpPr>
        <p:spPr/>
        <p:txBody>
          <a:bodyPr/>
          <a:lstStyle/>
          <a:p>
            <a:r>
              <a:rPr lang="fr-FR"/>
              <a:t>Modifiez le style du titre</a:t>
            </a:r>
            <a:endParaRPr lang="en-US"/>
          </a:p>
        </p:txBody>
      </p:sp>
      <p:sp>
        <p:nvSpPr>
          <p:cNvPr id="5" name="Espace réservé du contenu 4">
            <a:extLst>
              <a:ext uri="{FF2B5EF4-FFF2-40B4-BE49-F238E27FC236}">
                <a16:creationId xmlns:a16="http://schemas.microsoft.com/office/drawing/2014/main" id="{3FF82DDF-5CC3-4925-B708-9A9BD253E065}"/>
              </a:ext>
            </a:extLst>
          </p:cNvPr>
          <p:cNvSpPr>
            <a:spLocks noGrp="1"/>
          </p:cNvSpPr>
          <p:nvPr>
            <p:ph sz="quarter" idx="13" hasCustomPrompt="1"/>
          </p:nvPr>
        </p:nvSpPr>
        <p:spPr>
          <a:xfrm>
            <a:off x="405001" y="2295000"/>
            <a:ext cx="2643917" cy="932115"/>
          </a:xfrm>
        </p:spPr>
        <p:txBody>
          <a:bodyPr/>
          <a:lstStyle>
            <a:lvl1pPr>
              <a:defRPr>
                <a:solidFill>
                  <a:schemeClr val="tx1"/>
                </a:solidFill>
              </a:defRPr>
            </a:lvl1pPr>
            <a:lvl5pPr marL="536972" indent="-132160">
              <a:defRPr sz="975"/>
            </a:lvl5pPr>
          </a:lstStyle>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Espace réservé de la date 2">
            <a:extLst>
              <a:ext uri="{FF2B5EF4-FFF2-40B4-BE49-F238E27FC236}">
                <a16:creationId xmlns:a16="http://schemas.microsoft.com/office/drawing/2014/main" id="{CB0188B7-7044-E4B1-8717-D5C47CE47A05}"/>
              </a:ext>
            </a:extLst>
          </p:cNvPr>
          <p:cNvSpPr>
            <a:spLocks noGrp="1"/>
          </p:cNvSpPr>
          <p:nvPr>
            <p:ph type="dt" sz="half" idx="14"/>
          </p:nvPr>
        </p:nvSpPr>
        <p:spPr/>
        <p:txBody>
          <a:bodyPr/>
          <a:lstStyle/>
          <a:p>
            <a:endParaRPr lang="fr-FR"/>
          </a:p>
        </p:txBody>
      </p:sp>
      <p:sp>
        <p:nvSpPr>
          <p:cNvPr id="4" name="Espace réservé du pied de page 3">
            <a:extLst>
              <a:ext uri="{FF2B5EF4-FFF2-40B4-BE49-F238E27FC236}">
                <a16:creationId xmlns:a16="http://schemas.microsoft.com/office/drawing/2014/main" id="{5E00B6DF-2703-703A-0647-1E48C172FE2E}"/>
              </a:ext>
            </a:extLst>
          </p:cNvPr>
          <p:cNvSpPr>
            <a:spLocks noGrp="1"/>
          </p:cNvSpPr>
          <p:nvPr>
            <p:ph type="ftr" sz="quarter" idx="15"/>
          </p:nvPr>
        </p:nvSpPr>
        <p:spPr/>
        <p:txBody>
          <a:bodyPr/>
          <a:lstStyle/>
          <a:p>
            <a:r>
              <a:rPr lang="fr-FR"/>
              <a:t>03 mars 2026</a:t>
            </a:r>
          </a:p>
        </p:txBody>
      </p:sp>
      <p:sp>
        <p:nvSpPr>
          <p:cNvPr id="6" name="Espace réservé du numéro de diapositive 5">
            <a:extLst>
              <a:ext uri="{FF2B5EF4-FFF2-40B4-BE49-F238E27FC236}">
                <a16:creationId xmlns:a16="http://schemas.microsoft.com/office/drawing/2014/main" id="{B6668EFB-A343-5FEB-FA90-021FC6718CDE}"/>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15" name="Espace réservé du contenu 4">
            <a:extLst>
              <a:ext uri="{FF2B5EF4-FFF2-40B4-BE49-F238E27FC236}">
                <a16:creationId xmlns:a16="http://schemas.microsoft.com/office/drawing/2014/main" id="{650C931E-731C-569A-7470-B53FD976F176}"/>
              </a:ext>
            </a:extLst>
          </p:cNvPr>
          <p:cNvSpPr>
            <a:spLocks noGrp="1"/>
          </p:cNvSpPr>
          <p:nvPr>
            <p:ph sz="quarter" idx="17" hasCustomPrompt="1"/>
          </p:nvPr>
        </p:nvSpPr>
        <p:spPr>
          <a:xfrm>
            <a:off x="3252148" y="2295000"/>
            <a:ext cx="2643917" cy="932115"/>
          </a:xfrm>
        </p:spPr>
        <p:txBody>
          <a:bodyPr/>
          <a:lstStyle>
            <a:lvl1pPr>
              <a:defRPr>
                <a:solidFill>
                  <a:schemeClr val="tx1"/>
                </a:solidFill>
              </a:defRPr>
            </a:lvl1pPr>
            <a:lvl2pPr>
              <a:defRPr>
                <a:solidFill>
                  <a:schemeClr val="accent1"/>
                </a:solidFill>
              </a:defRPr>
            </a:lvl2pPr>
            <a:lvl5pPr marL="536972" indent="-132160">
              <a:defRPr sz="975"/>
            </a:lvl5pPr>
          </a:lstStyle>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6" name="Espace réservé du contenu 4">
            <a:extLst>
              <a:ext uri="{FF2B5EF4-FFF2-40B4-BE49-F238E27FC236}">
                <a16:creationId xmlns:a16="http://schemas.microsoft.com/office/drawing/2014/main" id="{F0BFF394-1221-C65D-B8BD-0B02692981C8}"/>
              </a:ext>
            </a:extLst>
          </p:cNvPr>
          <p:cNvSpPr>
            <a:spLocks noGrp="1"/>
          </p:cNvSpPr>
          <p:nvPr>
            <p:ph sz="quarter" idx="18" hasCustomPrompt="1"/>
          </p:nvPr>
        </p:nvSpPr>
        <p:spPr>
          <a:xfrm>
            <a:off x="6099294" y="2295000"/>
            <a:ext cx="2643917" cy="932115"/>
          </a:xfrm>
        </p:spPr>
        <p:txBody>
          <a:bodyPr/>
          <a:lstStyle>
            <a:lvl1pPr>
              <a:defRPr>
                <a:solidFill>
                  <a:schemeClr val="tx1"/>
                </a:solidFill>
              </a:defRPr>
            </a:lvl1pPr>
            <a:lvl5pPr marL="536972" indent="-132160">
              <a:defRPr sz="975"/>
            </a:lvl5pPr>
          </a:lstStyle>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9" name="Espace réservé du contenu 4">
            <a:extLst>
              <a:ext uri="{FF2B5EF4-FFF2-40B4-BE49-F238E27FC236}">
                <a16:creationId xmlns:a16="http://schemas.microsoft.com/office/drawing/2014/main" id="{7A1E8EF2-94D4-7010-6EB5-3FCAEACBA16F}"/>
              </a:ext>
            </a:extLst>
          </p:cNvPr>
          <p:cNvSpPr>
            <a:spLocks noGrp="1"/>
          </p:cNvSpPr>
          <p:nvPr>
            <p:ph sz="quarter" idx="19"/>
          </p:nvPr>
        </p:nvSpPr>
        <p:spPr>
          <a:xfrm>
            <a:off x="404999" y="1269000"/>
            <a:ext cx="7695000" cy="262829"/>
          </a:xfrm>
        </p:spPr>
        <p:txBody>
          <a:bodyPr/>
          <a:lstStyle>
            <a:lvl1pPr>
              <a:defRPr>
                <a:solidFill>
                  <a:schemeClr val="tx1"/>
                </a:solidFill>
              </a:defRPr>
            </a:lvl1pPr>
            <a:lvl5pPr marL="536972" indent="-132160">
              <a:defRPr sz="1050"/>
            </a:lvl5pPr>
          </a:lstStyle>
          <a:p>
            <a:pPr lvl="0"/>
            <a:r>
              <a:rPr lang="fr-FR"/>
              <a:t>Cliquez pour modifier les styles du texte du masque</a:t>
            </a:r>
          </a:p>
        </p:txBody>
      </p:sp>
      <p:sp>
        <p:nvSpPr>
          <p:cNvPr id="10" name="Espace réservé du texte 7">
            <a:extLst>
              <a:ext uri="{FF2B5EF4-FFF2-40B4-BE49-F238E27FC236}">
                <a16:creationId xmlns:a16="http://schemas.microsoft.com/office/drawing/2014/main" id="{3B62376E-FA8A-D53D-A2B8-4EAA1CFCD014}"/>
              </a:ext>
            </a:extLst>
          </p:cNvPr>
          <p:cNvSpPr>
            <a:spLocks noGrp="1"/>
          </p:cNvSpPr>
          <p:nvPr>
            <p:ph type="body" sz="quarter" idx="20"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Tree>
    <p:extLst>
      <p:ext uri="{BB962C8B-B14F-4D97-AF65-F5344CB8AC3E}">
        <p14:creationId xmlns:p14="http://schemas.microsoft.com/office/powerpoint/2010/main" val="3132141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onnes + photo">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B0188B7-7044-E4B1-8717-D5C47CE47A05}"/>
              </a:ext>
            </a:extLst>
          </p:cNvPr>
          <p:cNvSpPr>
            <a:spLocks noGrp="1"/>
          </p:cNvSpPr>
          <p:nvPr>
            <p:ph type="dt" sz="half" idx="14"/>
          </p:nvPr>
        </p:nvSpPr>
        <p:spPr/>
        <p:txBody>
          <a:bodyPr/>
          <a:lstStyle/>
          <a:p>
            <a:endParaRPr lang="fr-FR"/>
          </a:p>
        </p:txBody>
      </p:sp>
      <p:sp>
        <p:nvSpPr>
          <p:cNvPr id="4" name="Espace réservé du pied de page 3">
            <a:extLst>
              <a:ext uri="{FF2B5EF4-FFF2-40B4-BE49-F238E27FC236}">
                <a16:creationId xmlns:a16="http://schemas.microsoft.com/office/drawing/2014/main" id="{5E00B6DF-2703-703A-0647-1E48C172FE2E}"/>
              </a:ext>
            </a:extLst>
          </p:cNvPr>
          <p:cNvSpPr>
            <a:spLocks noGrp="1"/>
          </p:cNvSpPr>
          <p:nvPr>
            <p:ph type="ftr" sz="quarter" idx="15"/>
          </p:nvPr>
        </p:nvSpPr>
        <p:spPr/>
        <p:txBody>
          <a:bodyPr/>
          <a:lstStyle/>
          <a:p>
            <a:r>
              <a:rPr lang="fr-FR"/>
              <a:t>03 mars 2026</a:t>
            </a:r>
          </a:p>
        </p:txBody>
      </p:sp>
      <p:sp>
        <p:nvSpPr>
          <p:cNvPr id="6" name="Espace réservé du numéro de diapositive 5">
            <a:extLst>
              <a:ext uri="{FF2B5EF4-FFF2-40B4-BE49-F238E27FC236}">
                <a16:creationId xmlns:a16="http://schemas.microsoft.com/office/drawing/2014/main" id="{B6668EFB-A343-5FEB-FA90-021FC6718CDE}"/>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8" name="Espace réservé pour une image  7">
            <a:extLst>
              <a:ext uri="{FF2B5EF4-FFF2-40B4-BE49-F238E27FC236}">
                <a16:creationId xmlns:a16="http://schemas.microsoft.com/office/drawing/2014/main" id="{B5C03588-BDCD-41AF-E789-1C63512343E0}"/>
              </a:ext>
            </a:extLst>
          </p:cNvPr>
          <p:cNvSpPr>
            <a:spLocks noGrp="1"/>
          </p:cNvSpPr>
          <p:nvPr>
            <p:ph type="pic" sz="quarter" idx="17"/>
          </p:nvPr>
        </p:nvSpPr>
        <p:spPr>
          <a:xfrm>
            <a:off x="6469656" y="1"/>
            <a:ext cx="2674344" cy="4711910"/>
          </a:xfrm>
          <a:custGeom>
            <a:avLst/>
            <a:gdLst>
              <a:gd name="connsiteX0" fmla="*/ 0 w 3565792"/>
              <a:gd name="connsiteY0" fmla="*/ 0 h 6282547"/>
              <a:gd name="connsiteX1" fmla="*/ 3565792 w 3565792"/>
              <a:gd name="connsiteY1" fmla="*/ 0 h 6282547"/>
              <a:gd name="connsiteX2" fmla="*/ 3565792 w 3565792"/>
              <a:gd name="connsiteY2" fmla="*/ 6282547 h 6282547"/>
              <a:gd name="connsiteX3" fmla="*/ 126430 w 3565792"/>
              <a:gd name="connsiteY3" fmla="*/ 6282547 h 6282547"/>
              <a:gd name="connsiteX4" fmla="*/ 0 w 3565792"/>
              <a:gd name="connsiteY4" fmla="*/ 6156116 h 628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5792" h="6282547">
                <a:moveTo>
                  <a:pt x="0" y="0"/>
                </a:moveTo>
                <a:lnTo>
                  <a:pt x="3565792" y="0"/>
                </a:lnTo>
                <a:lnTo>
                  <a:pt x="3565792" y="6282547"/>
                </a:lnTo>
                <a:lnTo>
                  <a:pt x="126430" y="6282547"/>
                </a:lnTo>
                <a:cubicBezTo>
                  <a:pt x="56614" y="6282547"/>
                  <a:pt x="0" y="6225932"/>
                  <a:pt x="0" y="6156116"/>
                </a:cubicBezTo>
                <a:close/>
              </a:path>
            </a:pathLst>
          </a:custGeom>
          <a:solidFill>
            <a:schemeClr val="bg1">
              <a:lumMod val="95000"/>
            </a:schemeClr>
          </a:solidFill>
        </p:spPr>
        <p:txBody>
          <a:bodyPr wrap="square">
            <a:noAutofit/>
          </a:bodyPr>
          <a:lstStyle/>
          <a:p>
            <a:r>
              <a:rPr lang="fr-FR"/>
              <a:t>Cliquez sur l'icône pour ajouter une image</a:t>
            </a:r>
            <a:endParaRPr lang="en-US"/>
          </a:p>
        </p:txBody>
      </p:sp>
      <p:sp>
        <p:nvSpPr>
          <p:cNvPr id="7" name="Espace réservé du contenu 4">
            <a:extLst>
              <a:ext uri="{FF2B5EF4-FFF2-40B4-BE49-F238E27FC236}">
                <a16:creationId xmlns:a16="http://schemas.microsoft.com/office/drawing/2014/main" id="{5096EC4D-DC58-8D85-CC13-391260FC6680}"/>
              </a:ext>
            </a:extLst>
          </p:cNvPr>
          <p:cNvSpPr>
            <a:spLocks noGrp="1"/>
          </p:cNvSpPr>
          <p:nvPr>
            <p:ph sz="quarter" idx="19"/>
          </p:nvPr>
        </p:nvSpPr>
        <p:spPr>
          <a:xfrm>
            <a:off x="404999" y="1269000"/>
            <a:ext cx="5732328" cy="262829"/>
          </a:xfrm>
        </p:spPr>
        <p:txBody>
          <a:bodyPr/>
          <a:lstStyle>
            <a:lvl1pPr>
              <a:defRPr>
                <a:solidFill>
                  <a:schemeClr val="tx1"/>
                </a:solidFill>
              </a:defRPr>
            </a:lvl1pPr>
            <a:lvl5pPr marL="536972" indent="-132160">
              <a:defRPr sz="1050"/>
            </a:lvl5pPr>
          </a:lstStyle>
          <a:p>
            <a:pPr lvl="0"/>
            <a:r>
              <a:rPr lang="fr-FR"/>
              <a:t>Cliquez pour modifier les styles du texte du masque</a:t>
            </a:r>
          </a:p>
        </p:txBody>
      </p:sp>
      <p:sp>
        <p:nvSpPr>
          <p:cNvPr id="11" name="Titre 10">
            <a:extLst>
              <a:ext uri="{FF2B5EF4-FFF2-40B4-BE49-F238E27FC236}">
                <a16:creationId xmlns:a16="http://schemas.microsoft.com/office/drawing/2014/main" id="{67DBA450-4549-0B53-C2DB-9399602A6D25}"/>
              </a:ext>
            </a:extLst>
          </p:cNvPr>
          <p:cNvSpPr>
            <a:spLocks noGrp="1"/>
          </p:cNvSpPr>
          <p:nvPr>
            <p:ph type="title"/>
          </p:nvPr>
        </p:nvSpPr>
        <p:spPr>
          <a:xfrm>
            <a:off x="405000" y="388800"/>
            <a:ext cx="5877560" cy="389081"/>
          </a:xfrm>
        </p:spPr>
        <p:txBody>
          <a:bodyPr/>
          <a:lstStyle/>
          <a:p>
            <a:r>
              <a:rPr lang="fr-FR"/>
              <a:t>Modifiez le style du titre</a:t>
            </a:r>
            <a:endParaRPr lang="en-US"/>
          </a:p>
        </p:txBody>
      </p:sp>
      <p:sp>
        <p:nvSpPr>
          <p:cNvPr id="13" name="Espace réservé du texte 7">
            <a:extLst>
              <a:ext uri="{FF2B5EF4-FFF2-40B4-BE49-F238E27FC236}">
                <a16:creationId xmlns:a16="http://schemas.microsoft.com/office/drawing/2014/main" id="{AFBE327E-932A-5CC8-0303-0E7C950317B2}"/>
              </a:ext>
            </a:extLst>
          </p:cNvPr>
          <p:cNvSpPr>
            <a:spLocks noGrp="1"/>
          </p:cNvSpPr>
          <p:nvPr>
            <p:ph type="body" sz="quarter" idx="20"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
        <p:nvSpPr>
          <p:cNvPr id="16" name="Espace réservé du contenu 10">
            <a:extLst>
              <a:ext uri="{FF2B5EF4-FFF2-40B4-BE49-F238E27FC236}">
                <a16:creationId xmlns:a16="http://schemas.microsoft.com/office/drawing/2014/main" id="{BAC6F991-394E-1664-7517-4C63A147677B}"/>
              </a:ext>
            </a:extLst>
          </p:cNvPr>
          <p:cNvSpPr>
            <a:spLocks noGrp="1"/>
          </p:cNvSpPr>
          <p:nvPr>
            <p:ph sz="quarter" idx="21"/>
          </p:nvPr>
        </p:nvSpPr>
        <p:spPr>
          <a:xfrm>
            <a:off x="404812" y="2268141"/>
            <a:ext cx="2700338" cy="1137091"/>
          </a:xfrm>
        </p:spPr>
        <p:txBody>
          <a:bodyPr/>
          <a:lstStyle>
            <a:lvl1pPr>
              <a:spcBef>
                <a:spcPts val="1050"/>
              </a:spcBef>
              <a:spcAft>
                <a:spcPts val="0"/>
              </a:spcAft>
              <a:defRPr lang="fr-FR" sz="1200" b="1" kern="1200" cap="all" spc="-23" baseline="0" smtClean="0">
                <a:solidFill>
                  <a:schemeClr val="bg2"/>
                </a:solidFill>
                <a:latin typeface="+mn-lt"/>
                <a:ea typeface="+mn-ea"/>
                <a:cs typeface="+mn-cs"/>
              </a:defRPr>
            </a:lvl1pPr>
            <a:lvl2pPr>
              <a:spcBef>
                <a:spcPts val="450"/>
              </a:spcBef>
              <a:defRPr lang="fr-FR" sz="975" b="0" kern="1200" cap="none" spc="0" baseline="0" smtClean="0">
                <a:solidFill>
                  <a:schemeClr val="tx1"/>
                </a:solidFill>
                <a:latin typeface="+mn-lt"/>
                <a:ea typeface="+mn-ea"/>
                <a:cs typeface="+mn-cs"/>
              </a:defRPr>
            </a:lvl2pPr>
            <a:lvl3pPr>
              <a:defRPr sz="975"/>
            </a:lvl3pPr>
            <a:lvl4pPr>
              <a:defRPr sz="975"/>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7" name="Espace réservé du contenu 10">
            <a:extLst>
              <a:ext uri="{FF2B5EF4-FFF2-40B4-BE49-F238E27FC236}">
                <a16:creationId xmlns:a16="http://schemas.microsoft.com/office/drawing/2014/main" id="{4470DB47-4F9E-2268-54E0-C009C88B6DA8}"/>
              </a:ext>
            </a:extLst>
          </p:cNvPr>
          <p:cNvSpPr>
            <a:spLocks noGrp="1"/>
          </p:cNvSpPr>
          <p:nvPr>
            <p:ph sz="quarter" idx="22"/>
          </p:nvPr>
        </p:nvSpPr>
        <p:spPr>
          <a:xfrm>
            <a:off x="3437234" y="2268141"/>
            <a:ext cx="2700338" cy="1137091"/>
          </a:xfrm>
        </p:spPr>
        <p:txBody>
          <a:bodyPr/>
          <a:lstStyle>
            <a:lvl1pPr>
              <a:spcBef>
                <a:spcPts val="1050"/>
              </a:spcBef>
              <a:spcAft>
                <a:spcPts val="0"/>
              </a:spcAft>
              <a:defRPr lang="fr-FR" sz="1200" b="1" kern="1200" cap="all" spc="-23" baseline="0" smtClean="0">
                <a:solidFill>
                  <a:schemeClr val="bg2"/>
                </a:solidFill>
                <a:latin typeface="+mn-lt"/>
                <a:ea typeface="+mn-ea"/>
                <a:cs typeface="+mn-cs"/>
              </a:defRPr>
            </a:lvl1pPr>
            <a:lvl2pPr>
              <a:spcBef>
                <a:spcPts val="450"/>
              </a:spcBef>
              <a:defRPr lang="fr-FR" sz="975" b="0" kern="1200" cap="none" spc="0" baseline="0" smtClean="0">
                <a:solidFill>
                  <a:schemeClr val="tx1"/>
                </a:solidFill>
                <a:latin typeface="+mn-lt"/>
                <a:ea typeface="+mn-ea"/>
                <a:cs typeface="+mn-cs"/>
              </a:defRPr>
            </a:lvl2pPr>
            <a:lvl3pPr>
              <a:defRPr sz="975"/>
            </a:lvl3pPr>
            <a:lvl4pPr>
              <a:defRPr sz="975"/>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1674522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u + encart droit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B0188B7-7044-E4B1-8717-D5C47CE47A05}"/>
              </a:ext>
            </a:extLst>
          </p:cNvPr>
          <p:cNvSpPr>
            <a:spLocks noGrp="1"/>
          </p:cNvSpPr>
          <p:nvPr>
            <p:ph type="dt" sz="half" idx="14"/>
          </p:nvPr>
        </p:nvSpPr>
        <p:spPr/>
        <p:txBody>
          <a:bodyPr/>
          <a:lstStyle/>
          <a:p>
            <a:endParaRPr lang="fr-FR"/>
          </a:p>
        </p:txBody>
      </p:sp>
      <p:sp>
        <p:nvSpPr>
          <p:cNvPr id="4" name="Espace réservé du pied de page 3">
            <a:extLst>
              <a:ext uri="{FF2B5EF4-FFF2-40B4-BE49-F238E27FC236}">
                <a16:creationId xmlns:a16="http://schemas.microsoft.com/office/drawing/2014/main" id="{5E00B6DF-2703-703A-0647-1E48C172FE2E}"/>
              </a:ext>
            </a:extLst>
          </p:cNvPr>
          <p:cNvSpPr>
            <a:spLocks noGrp="1"/>
          </p:cNvSpPr>
          <p:nvPr>
            <p:ph type="ftr" sz="quarter" idx="15"/>
          </p:nvPr>
        </p:nvSpPr>
        <p:spPr/>
        <p:txBody>
          <a:bodyPr/>
          <a:lstStyle/>
          <a:p>
            <a:r>
              <a:rPr lang="fr-FR"/>
              <a:t>03 mars 2026</a:t>
            </a:r>
          </a:p>
        </p:txBody>
      </p:sp>
      <p:sp>
        <p:nvSpPr>
          <p:cNvPr id="6" name="Espace réservé du numéro de diapositive 5">
            <a:extLst>
              <a:ext uri="{FF2B5EF4-FFF2-40B4-BE49-F238E27FC236}">
                <a16:creationId xmlns:a16="http://schemas.microsoft.com/office/drawing/2014/main" id="{B6668EFB-A343-5FEB-FA90-021FC6718CDE}"/>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11" name="Titre 10">
            <a:extLst>
              <a:ext uri="{FF2B5EF4-FFF2-40B4-BE49-F238E27FC236}">
                <a16:creationId xmlns:a16="http://schemas.microsoft.com/office/drawing/2014/main" id="{67DBA450-4549-0B53-C2DB-9399602A6D25}"/>
              </a:ext>
            </a:extLst>
          </p:cNvPr>
          <p:cNvSpPr>
            <a:spLocks noGrp="1"/>
          </p:cNvSpPr>
          <p:nvPr>
            <p:ph type="title"/>
          </p:nvPr>
        </p:nvSpPr>
        <p:spPr>
          <a:xfrm>
            <a:off x="405000" y="388800"/>
            <a:ext cx="5877560" cy="389081"/>
          </a:xfrm>
        </p:spPr>
        <p:txBody>
          <a:bodyPr/>
          <a:lstStyle/>
          <a:p>
            <a:r>
              <a:rPr lang="fr-FR"/>
              <a:t>Modifiez le style du titre</a:t>
            </a:r>
            <a:endParaRPr lang="en-US"/>
          </a:p>
        </p:txBody>
      </p:sp>
      <p:sp>
        <p:nvSpPr>
          <p:cNvPr id="13" name="Espace réservé du texte 7">
            <a:extLst>
              <a:ext uri="{FF2B5EF4-FFF2-40B4-BE49-F238E27FC236}">
                <a16:creationId xmlns:a16="http://schemas.microsoft.com/office/drawing/2014/main" id="{AFBE327E-932A-5CC8-0303-0E7C950317B2}"/>
              </a:ext>
            </a:extLst>
          </p:cNvPr>
          <p:cNvSpPr>
            <a:spLocks noGrp="1"/>
          </p:cNvSpPr>
          <p:nvPr>
            <p:ph type="body" sz="quarter" idx="20"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
        <p:nvSpPr>
          <p:cNvPr id="8" name="Rectangle : avec coin arrondi 7">
            <a:extLst>
              <a:ext uri="{FF2B5EF4-FFF2-40B4-BE49-F238E27FC236}">
                <a16:creationId xmlns:a16="http://schemas.microsoft.com/office/drawing/2014/main" id="{7767BE6A-FE26-B1F3-FA0F-4CCC47FAD48C}"/>
              </a:ext>
            </a:extLst>
          </p:cNvPr>
          <p:cNvSpPr/>
          <p:nvPr userDrawn="1"/>
        </p:nvSpPr>
        <p:spPr>
          <a:xfrm flipH="1" flipV="1">
            <a:off x="6469656" y="0"/>
            <a:ext cx="2674344" cy="4726056"/>
          </a:xfrm>
          <a:prstGeom prst="round1Rect">
            <a:avLst>
              <a:gd name="adj" fmla="val 236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Espace réservé du contenu 4">
            <a:extLst>
              <a:ext uri="{FF2B5EF4-FFF2-40B4-BE49-F238E27FC236}">
                <a16:creationId xmlns:a16="http://schemas.microsoft.com/office/drawing/2014/main" id="{5E798013-366E-FC35-9835-FD6DC6D34109}"/>
              </a:ext>
            </a:extLst>
          </p:cNvPr>
          <p:cNvSpPr>
            <a:spLocks noGrp="1"/>
          </p:cNvSpPr>
          <p:nvPr>
            <p:ph sz="quarter" idx="19"/>
          </p:nvPr>
        </p:nvSpPr>
        <p:spPr>
          <a:xfrm>
            <a:off x="404999" y="1267977"/>
            <a:ext cx="5732328" cy="262829"/>
          </a:xfrm>
        </p:spPr>
        <p:txBody>
          <a:bodyPr/>
          <a:lstStyle>
            <a:lvl1pPr>
              <a:defRPr>
                <a:solidFill>
                  <a:schemeClr val="tx1"/>
                </a:solidFill>
              </a:defRPr>
            </a:lvl1pPr>
            <a:lvl5pPr marL="536972" indent="-132160">
              <a:defRPr sz="1050"/>
            </a:lvl5pPr>
          </a:lstStyle>
          <a:p>
            <a:pPr lvl="0"/>
            <a:r>
              <a:rPr lang="fr-FR"/>
              <a:t>Cliquez pour modifier les styles du texte du masque</a:t>
            </a:r>
          </a:p>
        </p:txBody>
      </p:sp>
      <p:sp>
        <p:nvSpPr>
          <p:cNvPr id="5" name="Espace réservé du texte 4">
            <a:extLst>
              <a:ext uri="{FF2B5EF4-FFF2-40B4-BE49-F238E27FC236}">
                <a16:creationId xmlns:a16="http://schemas.microsoft.com/office/drawing/2014/main" id="{A3892DDB-9EEE-8959-22DC-C7E1EEABC96E}"/>
              </a:ext>
            </a:extLst>
          </p:cNvPr>
          <p:cNvSpPr>
            <a:spLocks noGrp="1"/>
          </p:cNvSpPr>
          <p:nvPr>
            <p:ph type="body" sz="quarter" idx="24"/>
          </p:nvPr>
        </p:nvSpPr>
        <p:spPr>
          <a:xfrm>
            <a:off x="6708476" y="1267977"/>
            <a:ext cx="2196704" cy="1309333"/>
          </a:xfrm>
        </p:spPr>
        <p:txBody>
          <a:bodyPr/>
          <a:lstStyle>
            <a:lvl1pPr algn="ctr">
              <a:defRPr sz="1200" b="1" cap="all" baseline="0">
                <a:solidFill>
                  <a:schemeClr val="bg1"/>
                </a:solidFill>
              </a:defRPr>
            </a:lvl1pPr>
            <a:lvl2pPr>
              <a:lnSpc>
                <a:spcPct val="103000"/>
              </a:lnSpc>
              <a:defRPr sz="1050" b="0" cap="none" baseline="0">
                <a:solidFill>
                  <a:schemeClr val="bg1"/>
                </a:solidFill>
              </a:defRPr>
            </a:lvl2pPr>
            <a:lvl3pPr marL="136922" indent="-136922">
              <a:buClr>
                <a:schemeClr val="tx2"/>
              </a:buClr>
              <a:buFont typeface="Wingdings" panose="05000000000000000000" pitchFamily="2" charset="2"/>
              <a:buChar char=""/>
              <a:defRPr sz="1050">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429132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0C31F27-AFD4-405D-8408-3DD324754BF7}"/>
              </a:ext>
            </a:extLst>
          </p:cNvPr>
          <p:cNvSpPr>
            <a:spLocks noGrp="1"/>
          </p:cNvSpPr>
          <p:nvPr>
            <p:ph type="sldNum" sz="quarter" idx="14"/>
          </p:nvPr>
        </p:nvSpPr>
        <p:spPr/>
        <p:txBody>
          <a:bodyPr/>
          <a:lstStyle/>
          <a:p>
            <a:fld id="{F0D01662-DE55-4BD0-BAA3-5B2B2960751D}" type="slidenum">
              <a:rPr lang="fr-FR" smtClean="0"/>
              <a:pPr/>
              <a:t>‹N°›</a:t>
            </a:fld>
            <a:endParaRPr lang="fr-FR" dirty="0"/>
          </a:p>
        </p:txBody>
      </p:sp>
      <p:sp>
        <p:nvSpPr>
          <p:cNvPr id="8" name="Titre 1">
            <a:extLst>
              <a:ext uri="{FF2B5EF4-FFF2-40B4-BE49-F238E27FC236}">
                <a16:creationId xmlns:a16="http://schemas.microsoft.com/office/drawing/2014/main" id="{4EC5D1A8-6A3C-AD43-A597-D7A0A3F19081}"/>
              </a:ext>
            </a:extLst>
          </p:cNvPr>
          <p:cNvSpPr>
            <a:spLocks noGrp="1"/>
          </p:cNvSpPr>
          <p:nvPr>
            <p:ph type="ctrTitle" hasCustomPrompt="1"/>
          </p:nvPr>
        </p:nvSpPr>
        <p:spPr>
          <a:xfrm>
            <a:off x="2404084" y="1681020"/>
            <a:ext cx="5219767" cy="468324"/>
          </a:xfrm>
        </p:spPr>
        <p:txBody>
          <a:bodyPr lIns="0" tIns="0" rIns="0" bIns="0" anchor="b" anchorCtr="0">
            <a:noAutofit/>
          </a:bodyPr>
          <a:lstStyle>
            <a:lvl1pPr algn="l" defTabSz="360000">
              <a:lnSpc>
                <a:spcPct val="85000"/>
              </a:lnSpc>
              <a:tabLst/>
              <a:defRPr sz="3000" b="1" i="0" baseline="0">
                <a:latin typeface="Arial Black" panose="020B0604020202020204" pitchFamily="34" charset="0"/>
                <a:cs typeface="Arial Black" panose="020B0604020202020204" pitchFamily="34" charset="0"/>
              </a:defRPr>
            </a:lvl1pPr>
          </a:lstStyle>
          <a:p>
            <a:r>
              <a:rPr lang="fr-FR" dirty="0"/>
              <a:t>CHAPITRE 1</a:t>
            </a:r>
          </a:p>
        </p:txBody>
      </p:sp>
      <p:sp>
        <p:nvSpPr>
          <p:cNvPr id="11" name="Sous-titre 2">
            <a:extLst>
              <a:ext uri="{FF2B5EF4-FFF2-40B4-BE49-F238E27FC236}">
                <a16:creationId xmlns:a16="http://schemas.microsoft.com/office/drawing/2014/main" id="{43A330B6-FE67-7843-BD4F-D4F6F8361365}"/>
              </a:ext>
            </a:extLst>
          </p:cNvPr>
          <p:cNvSpPr>
            <a:spLocks noGrp="1"/>
          </p:cNvSpPr>
          <p:nvPr>
            <p:ph type="subTitle" idx="1" hasCustomPrompt="1"/>
          </p:nvPr>
        </p:nvSpPr>
        <p:spPr>
          <a:xfrm>
            <a:off x="1595120" y="2149344"/>
            <a:ext cx="6028732" cy="351849"/>
          </a:xfrm>
        </p:spPr>
        <p:txBody>
          <a:bodyPr lIns="0" tIns="0" rIns="0" bIns="0" anchor="t">
            <a:noAutofit/>
          </a:bodyPr>
          <a:lstStyle>
            <a:lvl1pPr marL="0" indent="0" algn="r" defTabSz="360000">
              <a:lnSpc>
                <a:spcPct val="85000"/>
              </a:lnSpc>
              <a:spcAft>
                <a:spcPts val="0"/>
              </a:spcAft>
              <a:buNone/>
              <a:tabLst/>
              <a:defRPr sz="3000" b="1" i="0" cap="all" baseline="0">
                <a:solidFill>
                  <a:srgbClr val="006A4E"/>
                </a:solidFill>
                <a:latin typeface="Arial Black" panose="020B0604020202020204" pitchFamily="34" charset="0"/>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solidFill>
                  <a:srgbClr val="006A4E"/>
                </a:solidFill>
              </a:rPr>
              <a:t>TITRE DU CHAPITRE </a:t>
            </a:r>
          </a:p>
          <a:p>
            <a:r>
              <a:rPr lang="fr-FR" dirty="0">
                <a:solidFill>
                  <a:srgbClr val="006A4E"/>
                </a:solidFill>
              </a:rPr>
              <a:t>SUR UNE OU DEUX LIGNES</a:t>
            </a:r>
            <a:endParaRPr lang="fr-FR" dirty="0"/>
          </a:p>
        </p:txBody>
      </p:sp>
      <p:sp>
        <p:nvSpPr>
          <p:cNvPr id="12" name="Forme libre 11">
            <a:extLst>
              <a:ext uri="{FF2B5EF4-FFF2-40B4-BE49-F238E27FC236}">
                <a16:creationId xmlns:a16="http://schemas.microsoft.com/office/drawing/2014/main" id="{78CE4DC6-21D3-A54C-9775-8B4261795CC5}"/>
              </a:ext>
            </a:extLst>
          </p:cNvPr>
          <p:cNvSpPr/>
          <p:nvPr userDrawn="1"/>
        </p:nvSpPr>
        <p:spPr>
          <a:xfrm>
            <a:off x="6576635" y="1"/>
            <a:ext cx="1899592" cy="1096621"/>
          </a:xfrm>
          <a:custGeom>
            <a:avLst/>
            <a:gdLst>
              <a:gd name="connsiteX0" fmla="*/ 12491 w 1899592"/>
              <a:gd name="connsiteY0" fmla="*/ 0 h 1096621"/>
              <a:gd name="connsiteX1" fmla="*/ 1887101 w 1899592"/>
              <a:gd name="connsiteY1" fmla="*/ 0 h 1096621"/>
              <a:gd name="connsiteX2" fmla="*/ 1894688 w 1899592"/>
              <a:gd name="connsiteY2" fmla="*/ 49714 h 1096621"/>
              <a:gd name="connsiteX3" fmla="*/ 1899592 w 1899592"/>
              <a:gd name="connsiteY3" fmla="*/ 146825 h 1096621"/>
              <a:gd name="connsiteX4" fmla="*/ 949796 w 1899592"/>
              <a:gd name="connsiteY4" fmla="*/ 1096621 h 1096621"/>
              <a:gd name="connsiteX5" fmla="*/ 0 w 1899592"/>
              <a:gd name="connsiteY5" fmla="*/ 146825 h 1096621"/>
              <a:gd name="connsiteX6" fmla="*/ 4904 w 1899592"/>
              <a:gd name="connsiteY6" fmla="*/ 49714 h 109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9592" h="1096621">
                <a:moveTo>
                  <a:pt x="12491" y="0"/>
                </a:moveTo>
                <a:lnTo>
                  <a:pt x="1887101" y="0"/>
                </a:lnTo>
                <a:lnTo>
                  <a:pt x="1894688" y="49714"/>
                </a:lnTo>
                <a:cubicBezTo>
                  <a:pt x="1897931" y="81643"/>
                  <a:pt x="1899592" y="114040"/>
                  <a:pt x="1899592" y="146825"/>
                </a:cubicBezTo>
                <a:cubicBezTo>
                  <a:pt x="1899592" y="671383"/>
                  <a:pt x="1474354" y="1096621"/>
                  <a:pt x="949796" y="1096621"/>
                </a:cubicBezTo>
                <a:cubicBezTo>
                  <a:pt x="425238" y="1096621"/>
                  <a:pt x="0" y="671383"/>
                  <a:pt x="0" y="146825"/>
                </a:cubicBezTo>
                <a:cubicBezTo>
                  <a:pt x="0" y="114040"/>
                  <a:pt x="1661" y="81643"/>
                  <a:pt x="4904" y="4971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rgbClr val="008990"/>
              </a:solidFill>
            </a:endParaRPr>
          </a:p>
        </p:txBody>
      </p:sp>
      <p:sp>
        <p:nvSpPr>
          <p:cNvPr id="13" name="Ellipse 12">
            <a:extLst>
              <a:ext uri="{FF2B5EF4-FFF2-40B4-BE49-F238E27FC236}">
                <a16:creationId xmlns:a16="http://schemas.microsoft.com/office/drawing/2014/main" id="{AF5FC095-0780-A749-A9FD-F489379E7040}"/>
              </a:ext>
            </a:extLst>
          </p:cNvPr>
          <p:cNvSpPr>
            <a:spLocks noChangeAspect="1"/>
          </p:cNvSpPr>
          <p:nvPr userDrawn="1"/>
        </p:nvSpPr>
        <p:spPr>
          <a:xfrm>
            <a:off x="7679332" y="452739"/>
            <a:ext cx="1066525" cy="1051059"/>
          </a:xfrm>
          <a:prstGeom prst="ellipse">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12515DA2-437F-1D4B-B2D8-9F736D826C43}"/>
              </a:ext>
            </a:extLst>
          </p:cNvPr>
          <p:cNvSpPr/>
          <p:nvPr userDrawn="1"/>
        </p:nvSpPr>
        <p:spPr>
          <a:xfrm>
            <a:off x="840059" y="906966"/>
            <a:ext cx="840058" cy="189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e la date 3"/>
          <p:cNvSpPr>
            <a:spLocks noGrp="1"/>
          </p:cNvSpPr>
          <p:nvPr>
            <p:ph type="dt" sz="half" idx="2"/>
          </p:nvPr>
        </p:nvSpPr>
        <p:spPr>
          <a:xfrm>
            <a:off x="3998794" y="4802352"/>
            <a:ext cx="1146412" cy="167054"/>
          </a:xfrm>
          <a:prstGeom prst="rect">
            <a:avLst/>
          </a:prstGeom>
        </p:spPr>
        <p:txBody>
          <a:bodyPr vert="horz" lIns="91440" tIns="45720" rIns="91440" bIns="45720" rtlCol="0" anchor="ctr"/>
          <a:lstStyle>
            <a:lvl1pPr algn="ctr">
              <a:defRPr sz="700" b="1" i="1">
                <a:solidFill>
                  <a:srgbClr val="009597"/>
                </a:solidFill>
              </a:defRPr>
            </a:lvl1pPr>
          </a:lstStyle>
          <a:p>
            <a:fld id="{74ABCFA1-FD86-42CA-B920-1884EAD2A5D4}" type="datetime1">
              <a:rPr lang="fr-FR" smtClean="0"/>
              <a:t>06/03/2026</a:t>
            </a:fld>
            <a:endParaRPr lang="fr-FR" dirty="0"/>
          </a:p>
        </p:txBody>
      </p:sp>
      <p:sp>
        <p:nvSpPr>
          <p:cNvPr id="10" name="Espace réservé du pied de page 4"/>
          <p:cNvSpPr>
            <a:spLocks noGrp="1"/>
          </p:cNvSpPr>
          <p:nvPr>
            <p:ph type="ftr" sz="quarter" idx="3"/>
          </p:nvPr>
        </p:nvSpPr>
        <p:spPr>
          <a:xfrm>
            <a:off x="831454" y="4802352"/>
            <a:ext cx="3086100" cy="167053"/>
          </a:xfrm>
          <a:prstGeom prst="rect">
            <a:avLst/>
          </a:prstGeom>
        </p:spPr>
        <p:txBody>
          <a:bodyPr vert="horz" lIns="91440" tIns="45720" rIns="91440" bIns="45720" rtlCol="0" anchor="ctr"/>
          <a:lstStyle>
            <a:lvl1pPr algn="l">
              <a:defRPr sz="850" i="1">
                <a:solidFill>
                  <a:srgbClr val="7E93A7"/>
                </a:solidFill>
              </a:defRPr>
            </a:lvl1pPr>
          </a:lstStyle>
          <a:p>
            <a:endParaRPr lang="fr-FR" dirty="0"/>
          </a:p>
        </p:txBody>
      </p:sp>
    </p:spTree>
    <p:extLst>
      <p:ext uri="{BB962C8B-B14F-4D97-AF65-F5344CB8AC3E}">
        <p14:creationId xmlns:p14="http://schemas.microsoft.com/office/powerpoint/2010/main" val="3124013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graphiques + encart ba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B0188B7-7044-E4B1-8717-D5C47CE47A05}"/>
              </a:ext>
            </a:extLst>
          </p:cNvPr>
          <p:cNvSpPr>
            <a:spLocks noGrp="1"/>
          </p:cNvSpPr>
          <p:nvPr>
            <p:ph type="dt" sz="half" idx="14"/>
          </p:nvPr>
        </p:nvSpPr>
        <p:spPr/>
        <p:txBody>
          <a:bodyPr/>
          <a:lstStyle/>
          <a:p>
            <a:endParaRPr lang="fr-FR"/>
          </a:p>
        </p:txBody>
      </p:sp>
      <p:sp>
        <p:nvSpPr>
          <p:cNvPr id="4" name="Espace réservé du pied de page 3">
            <a:extLst>
              <a:ext uri="{FF2B5EF4-FFF2-40B4-BE49-F238E27FC236}">
                <a16:creationId xmlns:a16="http://schemas.microsoft.com/office/drawing/2014/main" id="{5E00B6DF-2703-703A-0647-1E48C172FE2E}"/>
              </a:ext>
            </a:extLst>
          </p:cNvPr>
          <p:cNvSpPr>
            <a:spLocks noGrp="1"/>
          </p:cNvSpPr>
          <p:nvPr>
            <p:ph type="ftr" sz="quarter" idx="15"/>
          </p:nvPr>
        </p:nvSpPr>
        <p:spPr/>
        <p:txBody>
          <a:bodyPr/>
          <a:lstStyle/>
          <a:p>
            <a:r>
              <a:rPr lang="fr-FR"/>
              <a:t>03 mars 2026</a:t>
            </a:r>
          </a:p>
        </p:txBody>
      </p:sp>
      <p:sp>
        <p:nvSpPr>
          <p:cNvPr id="6" name="Espace réservé du numéro de diapositive 5">
            <a:extLst>
              <a:ext uri="{FF2B5EF4-FFF2-40B4-BE49-F238E27FC236}">
                <a16:creationId xmlns:a16="http://schemas.microsoft.com/office/drawing/2014/main" id="{B6668EFB-A343-5FEB-FA90-021FC6718CDE}"/>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13" name="Espace réservé du texte 7">
            <a:extLst>
              <a:ext uri="{FF2B5EF4-FFF2-40B4-BE49-F238E27FC236}">
                <a16:creationId xmlns:a16="http://schemas.microsoft.com/office/drawing/2014/main" id="{AFBE327E-932A-5CC8-0303-0E7C950317B2}"/>
              </a:ext>
            </a:extLst>
          </p:cNvPr>
          <p:cNvSpPr>
            <a:spLocks noGrp="1"/>
          </p:cNvSpPr>
          <p:nvPr>
            <p:ph type="body" sz="quarter" idx="20"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
        <p:nvSpPr>
          <p:cNvPr id="8" name="Rectangle : avec coins arrondis en haut 7">
            <a:extLst>
              <a:ext uri="{FF2B5EF4-FFF2-40B4-BE49-F238E27FC236}">
                <a16:creationId xmlns:a16="http://schemas.microsoft.com/office/drawing/2014/main" id="{7767BE6A-FE26-B1F3-FA0F-4CCC47FAD48C}"/>
              </a:ext>
            </a:extLst>
          </p:cNvPr>
          <p:cNvSpPr/>
          <p:nvPr userDrawn="1"/>
        </p:nvSpPr>
        <p:spPr>
          <a:xfrm flipV="1">
            <a:off x="396002" y="3961128"/>
            <a:ext cx="8351997" cy="718211"/>
          </a:xfrm>
          <a:prstGeom prst="round2SameRect">
            <a:avLst>
              <a:gd name="adj1" fmla="val 11641"/>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noAutofit/>
          </a:bodyPr>
          <a:lstStyle/>
          <a:p>
            <a:pPr algn="ctr"/>
            <a:endParaRPr lang="en-US" sz="1013"/>
          </a:p>
        </p:txBody>
      </p:sp>
      <p:sp>
        <p:nvSpPr>
          <p:cNvPr id="16" name="Espace réservé du graphique 15">
            <a:extLst>
              <a:ext uri="{FF2B5EF4-FFF2-40B4-BE49-F238E27FC236}">
                <a16:creationId xmlns:a16="http://schemas.microsoft.com/office/drawing/2014/main" id="{EDB12B3C-5F79-538A-A685-24021DC09A2A}"/>
              </a:ext>
            </a:extLst>
          </p:cNvPr>
          <p:cNvSpPr>
            <a:spLocks noGrp="1"/>
          </p:cNvSpPr>
          <p:nvPr>
            <p:ph type="chart" sz="quarter" idx="21"/>
          </p:nvPr>
        </p:nvSpPr>
        <p:spPr>
          <a:xfrm>
            <a:off x="6047999" y="1924287"/>
            <a:ext cx="2700000" cy="446341"/>
          </a:xfrm>
        </p:spPr>
        <p:txBody>
          <a:bodyPr/>
          <a:lstStyle/>
          <a:p>
            <a:r>
              <a:rPr lang="fr-FR"/>
              <a:t>Cliquez sur l'icône pour ajouter un graphique</a:t>
            </a:r>
            <a:endParaRPr lang="en-US"/>
          </a:p>
        </p:txBody>
      </p:sp>
      <p:sp>
        <p:nvSpPr>
          <p:cNvPr id="18" name="Espace réservé du graphique 15">
            <a:extLst>
              <a:ext uri="{FF2B5EF4-FFF2-40B4-BE49-F238E27FC236}">
                <a16:creationId xmlns:a16="http://schemas.microsoft.com/office/drawing/2014/main" id="{760C54D3-EFBE-F8D9-E5CB-AC13F37BAA3B}"/>
              </a:ext>
            </a:extLst>
          </p:cNvPr>
          <p:cNvSpPr>
            <a:spLocks noGrp="1"/>
          </p:cNvSpPr>
          <p:nvPr>
            <p:ph type="chart" sz="quarter" idx="22"/>
          </p:nvPr>
        </p:nvSpPr>
        <p:spPr>
          <a:xfrm>
            <a:off x="396002" y="1924286"/>
            <a:ext cx="2700000" cy="446341"/>
          </a:xfrm>
        </p:spPr>
        <p:txBody>
          <a:bodyPr/>
          <a:lstStyle/>
          <a:p>
            <a:r>
              <a:rPr lang="fr-FR"/>
              <a:t>Cliquez sur l'icône pour ajouter un graphique</a:t>
            </a:r>
            <a:endParaRPr lang="en-US"/>
          </a:p>
        </p:txBody>
      </p:sp>
      <p:sp>
        <p:nvSpPr>
          <p:cNvPr id="2" name="Titre 1">
            <a:extLst>
              <a:ext uri="{FF2B5EF4-FFF2-40B4-BE49-F238E27FC236}">
                <a16:creationId xmlns:a16="http://schemas.microsoft.com/office/drawing/2014/main" id="{5D33546B-D2CF-9E96-9E94-8926890F1539}"/>
              </a:ext>
            </a:extLst>
          </p:cNvPr>
          <p:cNvSpPr>
            <a:spLocks noGrp="1"/>
          </p:cNvSpPr>
          <p:nvPr>
            <p:ph type="title"/>
          </p:nvPr>
        </p:nvSpPr>
        <p:spPr/>
        <p:txBody>
          <a:bodyPr/>
          <a:lstStyle/>
          <a:p>
            <a:r>
              <a:rPr lang="fr-FR"/>
              <a:t>Modifiez le style du titre</a:t>
            </a:r>
            <a:endParaRPr lang="en-US"/>
          </a:p>
        </p:txBody>
      </p:sp>
      <p:sp>
        <p:nvSpPr>
          <p:cNvPr id="9" name="Espace réservé du texte 8">
            <a:extLst>
              <a:ext uri="{FF2B5EF4-FFF2-40B4-BE49-F238E27FC236}">
                <a16:creationId xmlns:a16="http://schemas.microsoft.com/office/drawing/2014/main" id="{7AD0F86F-4F16-6E1B-CB93-05A5563981F1}"/>
              </a:ext>
            </a:extLst>
          </p:cNvPr>
          <p:cNvSpPr>
            <a:spLocks noGrp="1"/>
          </p:cNvSpPr>
          <p:nvPr>
            <p:ph type="body" sz="quarter" idx="24"/>
          </p:nvPr>
        </p:nvSpPr>
        <p:spPr>
          <a:xfrm>
            <a:off x="551986" y="4005941"/>
            <a:ext cx="1635234" cy="628586"/>
          </a:xfrm>
        </p:spPr>
        <p:txBody>
          <a:bodyPr anchor="ctr" anchorCtr="0">
            <a:noAutofit/>
          </a:bodyPr>
          <a:lstStyle>
            <a:lvl1pPr>
              <a:lnSpc>
                <a:spcPct val="103000"/>
              </a:lnSpc>
              <a:spcBef>
                <a:spcPts val="0"/>
              </a:spcBef>
              <a:spcAft>
                <a:spcPts val="0"/>
              </a:spcAft>
              <a:defRPr b="1" cap="all" baseline="0">
                <a:solidFill>
                  <a:schemeClr val="bg1"/>
                </a:solidFill>
                <a:latin typeface="+mn-lt"/>
                <a:cs typeface="Poppins ExtraBold" panose="00000900000000000000" pitchFamily="2" charset="0"/>
              </a:defRPr>
            </a:lvl1pPr>
          </a:lstStyle>
          <a:p>
            <a:pPr lvl="0"/>
            <a:r>
              <a:rPr lang="fr-FR"/>
              <a:t>Cliquez pour modifier les styles du texte du masque</a:t>
            </a:r>
          </a:p>
        </p:txBody>
      </p:sp>
      <p:sp>
        <p:nvSpPr>
          <p:cNvPr id="17" name="Espace réservé du texte 16">
            <a:extLst>
              <a:ext uri="{FF2B5EF4-FFF2-40B4-BE49-F238E27FC236}">
                <a16:creationId xmlns:a16="http://schemas.microsoft.com/office/drawing/2014/main" id="{7BA7B525-0392-B17D-2710-8392A8438145}"/>
              </a:ext>
            </a:extLst>
          </p:cNvPr>
          <p:cNvSpPr>
            <a:spLocks noGrp="1"/>
          </p:cNvSpPr>
          <p:nvPr>
            <p:ph type="body" sz="quarter" idx="25" hasCustomPrompt="1"/>
          </p:nvPr>
        </p:nvSpPr>
        <p:spPr>
          <a:xfrm>
            <a:off x="2274675" y="3961128"/>
            <a:ext cx="255271" cy="718211"/>
          </a:xfrm>
          <a:custGeom>
            <a:avLst/>
            <a:gdLst>
              <a:gd name="connsiteX0" fmla="*/ 0 w 340361"/>
              <a:gd name="connsiteY0" fmla="*/ 0 h 957614"/>
              <a:gd name="connsiteX1" fmla="*/ 136726 w 340361"/>
              <a:gd name="connsiteY1" fmla="*/ 0 h 957614"/>
              <a:gd name="connsiteX2" fmla="*/ 340361 w 340361"/>
              <a:gd name="connsiteY2" fmla="*/ 478807 h 957614"/>
              <a:gd name="connsiteX3" fmla="*/ 136726 w 340361"/>
              <a:gd name="connsiteY3" fmla="*/ 957614 h 957614"/>
              <a:gd name="connsiteX4" fmla="*/ 0 w 340361"/>
              <a:gd name="connsiteY4" fmla="*/ 957614 h 957614"/>
              <a:gd name="connsiteX5" fmla="*/ 203635 w 340361"/>
              <a:gd name="connsiteY5" fmla="*/ 478807 h 95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361" h="957614">
                <a:moveTo>
                  <a:pt x="0" y="0"/>
                </a:moveTo>
                <a:lnTo>
                  <a:pt x="136726" y="0"/>
                </a:lnTo>
                <a:lnTo>
                  <a:pt x="340361" y="478807"/>
                </a:lnTo>
                <a:lnTo>
                  <a:pt x="136726" y="957614"/>
                </a:lnTo>
                <a:lnTo>
                  <a:pt x="0" y="957614"/>
                </a:lnTo>
                <a:lnTo>
                  <a:pt x="203635" y="478807"/>
                </a:lnTo>
                <a:close/>
              </a:path>
            </a:pathLst>
          </a:custGeom>
          <a:solidFill>
            <a:schemeClr val="tx2"/>
          </a:solidFill>
        </p:spPr>
        <p:txBody>
          <a:bodyPr wrap="square">
            <a:noAutofit/>
          </a:bodyPr>
          <a:lstStyle>
            <a:lvl1pPr>
              <a:defRPr sz="100">
                <a:noFill/>
              </a:defRPr>
            </a:lvl1pPr>
          </a:lstStyle>
          <a:p>
            <a:pPr lvl="0"/>
            <a:r>
              <a:rPr lang="fr-FR"/>
              <a:t>.</a:t>
            </a:r>
            <a:endParaRPr lang="en-US"/>
          </a:p>
        </p:txBody>
      </p:sp>
      <p:sp>
        <p:nvSpPr>
          <p:cNvPr id="5" name="Espace réservé du graphique 15">
            <a:extLst>
              <a:ext uri="{FF2B5EF4-FFF2-40B4-BE49-F238E27FC236}">
                <a16:creationId xmlns:a16="http://schemas.microsoft.com/office/drawing/2014/main" id="{9A051FF8-6557-C574-00FD-5CD8511E0C67}"/>
              </a:ext>
            </a:extLst>
          </p:cNvPr>
          <p:cNvSpPr>
            <a:spLocks noGrp="1"/>
          </p:cNvSpPr>
          <p:nvPr>
            <p:ph type="chart" sz="quarter" idx="26"/>
          </p:nvPr>
        </p:nvSpPr>
        <p:spPr>
          <a:xfrm>
            <a:off x="3222000" y="1924287"/>
            <a:ext cx="2700000" cy="446341"/>
          </a:xfrm>
        </p:spPr>
        <p:txBody>
          <a:bodyPr/>
          <a:lstStyle/>
          <a:p>
            <a:r>
              <a:rPr lang="fr-FR"/>
              <a:t>Cliquez sur l'icône pour ajouter un graphique</a:t>
            </a:r>
            <a:endParaRPr lang="en-US"/>
          </a:p>
        </p:txBody>
      </p:sp>
      <p:sp>
        <p:nvSpPr>
          <p:cNvPr id="11" name="Espace réservé du texte 10">
            <a:extLst>
              <a:ext uri="{FF2B5EF4-FFF2-40B4-BE49-F238E27FC236}">
                <a16:creationId xmlns:a16="http://schemas.microsoft.com/office/drawing/2014/main" id="{7E5DFE81-6568-1EB9-8B1C-DC55EFA6ED5D}"/>
              </a:ext>
            </a:extLst>
          </p:cNvPr>
          <p:cNvSpPr>
            <a:spLocks noGrp="1"/>
          </p:cNvSpPr>
          <p:nvPr>
            <p:ph type="body" sz="quarter" idx="27" hasCustomPrompt="1"/>
          </p:nvPr>
        </p:nvSpPr>
        <p:spPr>
          <a:xfrm>
            <a:off x="396002" y="1573230"/>
            <a:ext cx="2700000" cy="214546"/>
          </a:xfrm>
        </p:spPr>
        <p:txBody>
          <a:bodyPr/>
          <a:lstStyle>
            <a:lvl1pPr algn="ctr">
              <a:lnSpc>
                <a:spcPct val="103000"/>
              </a:lnSpc>
              <a:spcBef>
                <a:spcPts val="0"/>
              </a:spcBef>
              <a:spcAft>
                <a:spcPts val="0"/>
              </a:spcAft>
              <a:defRPr sz="825" b="0"/>
            </a:lvl1pPr>
          </a:lstStyle>
          <a:p>
            <a:pPr lvl="0"/>
            <a:r>
              <a:rPr lang="fr-FR"/>
              <a:t>Titre du graphique</a:t>
            </a:r>
          </a:p>
        </p:txBody>
      </p:sp>
      <p:sp>
        <p:nvSpPr>
          <p:cNvPr id="12" name="Espace réservé du texte 10">
            <a:extLst>
              <a:ext uri="{FF2B5EF4-FFF2-40B4-BE49-F238E27FC236}">
                <a16:creationId xmlns:a16="http://schemas.microsoft.com/office/drawing/2014/main" id="{34B06EB8-FAB2-D333-9943-896849B0847B}"/>
              </a:ext>
            </a:extLst>
          </p:cNvPr>
          <p:cNvSpPr>
            <a:spLocks noGrp="1"/>
          </p:cNvSpPr>
          <p:nvPr>
            <p:ph type="body" sz="quarter" idx="28" hasCustomPrompt="1"/>
          </p:nvPr>
        </p:nvSpPr>
        <p:spPr>
          <a:xfrm>
            <a:off x="3222000" y="1573230"/>
            <a:ext cx="2700000" cy="214546"/>
          </a:xfrm>
        </p:spPr>
        <p:txBody>
          <a:bodyPr/>
          <a:lstStyle>
            <a:lvl1pPr algn="ctr">
              <a:lnSpc>
                <a:spcPct val="103000"/>
              </a:lnSpc>
              <a:spcBef>
                <a:spcPts val="0"/>
              </a:spcBef>
              <a:spcAft>
                <a:spcPts val="0"/>
              </a:spcAft>
              <a:defRPr sz="825" b="0"/>
            </a:lvl1pPr>
          </a:lstStyle>
          <a:p>
            <a:pPr lvl="0"/>
            <a:r>
              <a:rPr lang="fr-FR"/>
              <a:t>Titre du graphique</a:t>
            </a:r>
          </a:p>
        </p:txBody>
      </p:sp>
      <p:sp>
        <p:nvSpPr>
          <p:cNvPr id="15" name="Espace réservé du texte 10">
            <a:extLst>
              <a:ext uri="{FF2B5EF4-FFF2-40B4-BE49-F238E27FC236}">
                <a16:creationId xmlns:a16="http://schemas.microsoft.com/office/drawing/2014/main" id="{8D4AC15F-B7C2-D4EE-F18B-8C1AC43162CD}"/>
              </a:ext>
            </a:extLst>
          </p:cNvPr>
          <p:cNvSpPr>
            <a:spLocks noGrp="1"/>
          </p:cNvSpPr>
          <p:nvPr>
            <p:ph type="body" sz="quarter" idx="29" hasCustomPrompt="1"/>
          </p:nvPr>
        </p:nvSpPr>
        <p:spPr>
          <a:xfrm>
            <a:off x="6047999" y="1573230"/>
            <a:ext cx="2700000" cy="214546"/>
          </a:xfrm>
        </p:spPr>
        <p:txBody>
          <a:bodyPr/>
          <a:lstStyle>
            <a:lvl1pPr algn="ctr">
              <a:lnSpc>
                <a:spcPct val="103000"/>
              </a:lnSpc>
              <a:spcBef>
                <a:spcPts val="0"/>
              </a:spcBef>
              <a:spcAft>
                <a:spcPts val="0"/>
              </a:spcAft>
              <a:defRPr sz="825" b="0"/>
            </a:lvl1pPr>
          </a:lstStyle>
          <a:p>
            <a:pPr lvl="0"/>
            <a:r>
              <a:rPr lang="fr-FR"/>
              <a:t>Titre du graphique</a:t>
            </a:r>
          </a:p>
        </p:txBody>
      </p:sp>
    </p:spTree>
    <p:extLst>
      <p:ext uri="{BB962C8B-B14F-4D97-AF65-F5344CB8AC3E}">
        <p14:creationId xmlns:p14="http://schemas.microsoft.com/office/powerpoint/2010/main" val="3467004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MG pleine page sans texte">
    <p:spTree>
      <p:nvGrpSpPr>
        <p:cNvPr id="1" name=""/>
        <p:cNvGrpSpPr/>
        <p:nvPr/>
      </p:nvGrpSpPr>
      <p:grpSpPr>
        <a:xfrm>
          <a:off x="0" y="0"/>
          <a:ext cx="0" cy="0"/>
          <a:chOff x="0" y="0"/>
          <a:chExt cx="0" cy="0"/>
        </a:xfrm>
      </p:grpSpPr>
      <p:sp>
        <p:nvSpPr>
          <p:cNvPr id="4" name="Espace réservé pour une image  2">
            <a:extLst>
              <a:ext uri="{FF2B5EF4-FFF2-40B4-BE49-F238E27FC236}">
                <a16:creationId xmlns:a16="http://schemas.microsoft.com/office/drawing/2014/main" id="{B7F6116D-6CE9-0E34-8300-AF73396F0BAA}"/>
              </a:ext>
            </a:extLst>
          </p:cNvPr>
          <p:cNvSpPr>
            <a:spLocks noGrp="1"/>
          </p:cNvSpPr>
          <p:nvPr>
            <p:ph type="pic" idx="14"/>
          </p:nvPr>
        </p:nvSpPr>
        <p:spPr>
          <a:xfrm>
            <a:off x="152100" y="137700"/>
            <a:ext cx="8839800" cy="4641300"/>
          </a:xfrm>
          <a:prstGeom prst="round2DiagRect">
            <a:avLst>
              <a:gd name="adj1" fmla="val 1952"/>
              <a:gd name="adj2" fmla="val 0"/>
            </a:avLst>
          </a:prstGeom>
          <a:solidFill>
            <a:schemeClr val="bg1">
              <a:lumMod val="85000"/>
            </a:schemeClr>
          </a:solidFill>
        </p:spPr>
        <p:txBody>
          <a:bodyPr tIns="72000" rIns="0" anchor="t" anchorCtr="0">
            <a:normAutofit/>
          </a:bodyPr>
          <a:lstStyle>
            <a:lvl1pPr marL="0" indent="0" algn="ctr">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2" name="Espace réservé de la date 1">
            <a:extLst>
              <a:ext uri="{FF2B5EF4-FFF2-40B4-BE49-F238E27FC236}">
                <a16:creationId xmlns:a16="http://schemas.microsoft.com/office/drawing/2014/main" id="{698A05C6-D6FE-41C0-3E15-176F2053BDF5}"/>
              </a:ext>
            </a:extLst>
          </p:cNvPr>
          <p:cNvSpPr>
            <a:spLocks noGrp="1"/>
          </p:cNvSpPr>
          <p:nvPr>
            <p:ph type="dt" sz="half" idx="16"/>
          </p:nvPr>
        </p:nvSpPr>
        <p:spPr/>
        <p:txBody>
          <a:bodyPr/>
          <a:lstStyle/>
          <a:p>
            <a:endParaRPr lang="fr-FR"/>
          </a:p>
        </p:txBody>
      </p:sp>
      <p:sp>
        <p:nvSpPr>
          <p:cNvPr id="3" name="Espace réservé du pied de page 2">
            <a:extLst>
              <a:ext uri="{FF2B5EF4-FFF2-40B4-BE49-F238E27FC236}">
                <a16:creationId xmlns:a16="http://schemas.microsoft.com/office/drawing/2014/main" id="{8B46EF99-6F72-BB3B-9EB9-829055F71EEF}"/>
              </a:ext>
            </a:extLst>
          </p:cNvPr>
          <p:cNvSpPr>
            <a:spLocks noGrp="1"/>
          </p:cNvSpPr>
          <p:nvPr>
            <p:ph type="ftr" sz="quarter" idx="17"/>
          </p:nvPr>
        </p:nvSpPr>
        <p:spPr/>
        <p:txBody>
          <a:bodyPr/>
          <a:lstStyle/>
          <a:p>
            <a:r>
              <a:rPr lang="fr-FR"/>
              <a:t>03 mars 2026</a:t>
            </a:r>
          </a:p>
        </p:txBody>
      </p:sp>
      <p:sp>
        <p:nvSpPr>
          <p:cNvPr id="5" name="Espace réservé du numéro de diapositive 4">
            <a:extLst>
              <a:ext uri="{FF2B5EF4-FFF2-40B4-BE49-F238E27FC236}">
                <a16:creationId xmlns:a16="http://schemas.microsoft.com/office/drawing/2014/main" id="{F008C953-64B4-450F-5D21-624099F0BCF9}"/>
              </a:ext>
            </a:extLst>
          </p:cNvPr>
          <p:cNvSpPr>
            <a:spLocks noGrp="1"/>
          </p:cNvSpPr>
          <p:nvPr>
            <p:ph type="sldNum" sz="quarter" idx="18"/>
          </p:nvPr>
        </p:nvSpPr>
        <p:spPr/>
        <p:txBody>
          <a:bodyPr/>
          <a:lstStyle/>
          <a:p>
            <a:fld id="{975A587B-5814-4D9B-9598-FE9CB954CB01}" type="slidenum">
              <a:rPr lang="fr-FR" smtClean="0"/>
              <a:pPr/>
              <a:t>‹N°›</a:t>
            </a:fld>
            <a:endParaRPr lang="fr-FR"/>
          </a:p>
        </p:txBody>
      </p:sp>
      <p:pic>
        <p:nvPicPr>
          <p:cNvPr id="6" name="Graphique 5">
            <a:extLst>
              <a:ext uri="{FF2B5EF4-FFF2-40B4-BE49-F238E27FC236}">
                <a16:creationId xmlns:a16="http://schemas.microsoft.com/office/drawing/2014/main" id="{61609824-EE00-DA68-9AA6-5D08427B461B}"/>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8060130" y="4860000"/>
            <a:ext cx="931770" cy="137700"/>
          </a:xfrm>
          <a:prstGeom prst="rect">
            <a:avLst/>
          </a:prstGeom>
        </p:spPr>
      </p:pic>
    </p:spTree>
    <p:extLst>
      <p:ext uri="{BB962C8B-B14F-4D97-AF65-F5344CB8AC3E}">
        <p14:creationId xmlns:p14="http://schemas.microsoft.com/office/powerpoint/2010/main" val="775549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 texte - photo droit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8951EA9-7D63-8ACB-5E65-1953425DC084}"/>
              </a:ext>
            </a:extLst>
          </p:cNvPr>
          <p:cNvSpPr>
            <a:spLocks noGrp="1"/>
          </p:cNvSpPr>
          <p:nvPr>
            <p:ph type="dt" sz="half" idx="15"/>
          </p:nvPr>
        </p:nvSpPr>
        <p:spPr/>
        <p:txBody>
          <a:bodyPr/>
          <a:lstStyle/>
          <a:p>
            <a:endParaRPr lang="fr-FR"/>
          </a:p>
        </p:txBody>
      </p:sp>
      <p:sp>
        <p:nvSpPr>
          <p:cNvPr id="4" name="Espace réservé du pied de page 3">
            <a:extLst>
              <a:ext uri="{FF2B5EF4-FFF2-40B4-BE49-F238E27FC236}">
                <a16:creationId xmlns:a16="http://schemas.microsoft.com/office/drawing/2014/main" id="{D9C106C9-1971-4259-E8A9-AABC241D1430}"/>
              </a:ext>
            </a:extLst>
          </p:cNvPr>
          <p:cNvSpPr>
            <a:spLocks noGrp="1"/>
          </p:cNvSpPr>
          <p:nvPr>
            <p:ph type="ftr" sz="quarter" idx="16"/>
          </p:nvPr>
        </p:nvSpPr>
        <p:spPr/>
        <p:txBody>
          <a:bodyPr/>
          <a:lstStyle/>
          <a:p>
            <a:r>
              <a:rPr lang="fr-FR"/>
              <a:t>03 mars 2026</a:t>
            </a:r>
          </a:p>
        </p:txBody>
      </p:sp>
      <p:sp>
        <p:nvSpPr>
          <p:cNvPr id="5" name="Espace réservé du numéro de diapositive 4">
            <a:extLst>
              <a:ext uri="{FF2B5EF4-FFF2-40B4-BE49-F238E27FC236}">
                <a16:creationId xmlns:a16="http://schemas.microsoft.com/office/drawing/2014/main" id="{AB8F22FA-A30F-7BBF-6708-C27F045989B0}"/>
              </a:ext>
            </a:extLst>
          </p:cNvPr>
          <p:cNvSpPr>
            <a:spLocks noGrp="1"/>
          </p:cNvSpPr>
          <p:nvPr>
            <p:ph type="sldNum" sz="quarter" idx="17"/>
          </p:nvPr>
        </p:nvSpPr>
        <p:spPr/>
        <p:txBody>
          <a:bodyPr/>
          <a:lstStyle/>
          <a:p>
            <a:fld id="{975A587B-5814-4D9B-9598-FE9CB954CB01}" type="slidenum">
              <a:rPr lang="fr-FR" smtClean="0"/>
              <a:pPr/>
              <a:t>‹N°›</a:t>
            </a:fld>
            <a:endParaRPr lang="fr-FR"/>
          </a:p>
        </p:txBody>
      </p:sp>
      <p:sp>
        <p:nvSpPr>
          <p:cNvPr id="9" name="Espace réservé du texte 7">
            <a:extLst>
              <a:ext uri="{FF2B5EF4-FFF2-40B4-BE49-F238E27FC236}">
                <a16:creationId xmlns:a16="http://schemas.microsoft.com/office/drawing/2014/main" id="{7F5808A2-5D67-B3C9-9AE6-23DF401A90DE}"/>
              </a:ext>
            </a:extLst>
          </p:cNvPr>
          <p:cNvSpPr>
            <a:spLocks noGrp="1"/>
          </p:cNvSpPr>
          <p:nvPr>
            <p:ph type="body" sz="quarter" idx="20"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
        <p:nvSpPr>
          <p:cNvPr id="7" name="Espace réservé du texte 6">
            <a:extLst>
              <a:ext uri="{FF2B5EF4-FFF2-40B4-BE49-F238E27FC236}">
                <a16:creationId xmlns:a16="http://schemas.microsoft.com/office/drawing/2014/main" id="{53062920-D188-B07A-9056-5C292DE40986}"/>
              </a:ext>
            </a:extLst>
          </p:cNvPr>
          <p:cNvSpPr>
            <a:spLocks noGrp="1"/>
          </p:cNvSpPr>
          <p:nvPr>
            <p:ph type="body" sz="quarter" idx="21"/>
          </p:nvPr>
        </p:nvSpPr>
        <p:spPr>
          <a:xfrm>
            <a:off x="405000" y="4212734"/>
            <a:ext cx="3500451" cy="400174"/>
          </a:xfrm>
        </p:spPr>
        <p:txBody>
          <a:bodyPr bIns="0" anchor="b" anchorCtr="0"/>
          <a:lstStyle>
            <a:lvl1pPr>
              <a:defRPr>
                <a:solidFill>
                  <a:schemeClr val="bg2"/>
                </a:solidFill>
              </a:defRPr>
            </a:lvl1pPr>
          </a:lstStyle>
          <a:p>
            <a:pPr lvl="0"/>
            <a:r>
              <a:rPr lang="fr-FR"/>
              <a:t>Cliquez pour modifier les styles du texte du masque</a:t>
            </a:r>
          </a:p>
        </p:txBody>
      </p:sp>
      <p:sp>
        <p:nvSpPr>
          <p:cNvPr id="8" name="Titre 7">
            <a:extLst>
              <a:ext uri="{FF2B5EF4-FFF2-40B4-BE49-F238E27FC236}">
                <a16:creationId xmlns:a16="http://schemas.microsoft.com/office/drawing/2014/main" id="{40964972-25F9-B034-1DB6-7B3D57E23223}"/>
              </a:ext>
            </a:extLst>
          </p:cNvPr>
          <p:cNvSpPr>
            <a:spLocks noGrp="1"/>
          </p:cNvSpPr>
          <p:nvPr>
            <p:ph type="title"/>
          </p:nvPr>
        </p:nvSpPr>
        <p:spPr>
          <a:xfrm>
            <a:off x="405000" y="388800"/>
            <a:ext cx="3493233" cy="683392"/>
          </a:xfrm>
        </p:spPr>
        <p:txBody>
          <a:bodyPr/>
          <a:lstStyle/>
          <a:p>
            <a:r>
              <a:rPr lang="fr-FR"/>
              <a:t>Modifiez le style du titre</a:t>
            </a:r>
            <a:endParaRPr lang="en-US"/>
          </a:p>
        </p:txBody>
      </p:sp>
      <p:sp>
        <p:nvSpPr>
          <p:cNvPr id="11" name="Espace réservé pour une image  2">
            <a:extLst>
              <a:ext uri="{FF2B5EF4-FFF2-40B4-BE49-F238E27FC236}">
                <a16:creationId xmlns:a16="http://schemas.microsoft.com/office/drawing/2014/main" id="{37D94D00-328F-462D-A767-108EAF86E589}"/>
              </a:ext>
            </a:extLst>
          </p:cNvPr>
          <p:cNvSpPr>
            <a:spLocks noGrp="1"/>
          </p:cNvSpPr>
          <p:nvPr>
            <p:ph type="pic" idx="14"/>
          </p:nvPr>
        </p:nvSpPr>
        <p:spPr>
          <a:xfrm>
            <a:off x="4309711" y="131523"/>
            <a:ext cx="4682189" cy="4594532"/>
          </a:xfrm>
          <a:prstGeom prst="round2DiagRect">
            <a:avLst>
              <a:gd name="adj1" fmla="val 2067"/>
              <a:gd name="adj2" fmla="val 0"/>
            </a:avLst>
          </a:prstGeom>
          <a:solidFill>
            <a:schemeClr val="bg1">
              <a:lumMod val="95000"/>
            </a:schemeClr>
          </a:solidFill>
        </p:spPr>
        <p:txBody>
          <a:bodyPr anchor="ctr">
            <a:normAutofit/>
          </a:bodyPr>
          <a:lstStyle>
            <a:lvl1pPr marL="0" indent="0" algn="ctr">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Tree>
    <p:extLst>
      <p:ext uri="{BB962C8B-B14F-4D97-AF65-F5344CB8AC3E}">
        <p14:creationId xmlns:p14="http://schemas.microsoft.com/office/powerpoint/2010/main" val="2272588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12" name="Rectangle : avec coins arrondis en diagonale 11">
            <a:extLst>
              <a:ext uri="{FF2B5EF4-FFF2-40B4-BE49-F238E27FC236}">
                <a16:creationId xmlns:a16="http://schemas.microsoft.com/office/drawing/2014/main" id="{62DDB6DC-C97B-87E0-EDE0-6811E5055695}"/>
              </a:ext>
            </a:extLst>
          </p:cNvPr>
          <p:cNvSpPr/>
          <p:nvPr userDrawn="1"/>
        </p:nvSpPr>
        <p:spPr>
          <a:xfrm>
            <a:off x="5741006" y="1841224"/>
            <a:ext cx="2997994" cy="2337590"/>
          </a:xfrm>
          <a:prstGeom prst="round2DiagRect">
            <a:avLst>
              <a:gd name="adj1" fmla="val 4084"/>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825"/>
          </a:p>
        </p:txBody>
      </p:sp>
      <p:sp>
        <p:nvSpPr>
          <p:cNvPr id="2" name="Titre 1">
            <a:extLst>
              <a:ext uri="{FF2B5EF4-FFF2-40B4-BE49-F238E27FC236}">
                <a16:creationId xmlns:a16="http://schemas.microsoft.com/office/drawing/2014/main" id="{69846019-4D07-5D7A-78FB-D164C62977CD}"/>
              </a:ext>
            </a:extLst>
          </p:cNvPr>
          <p:cNvSpPr>
            <a:spLocks noGrp="1"/>
          </p:cNvSpPr>
          <p:nvPr>
            <p:ph type="title"/>
          </p:nvPr>
        </p:nvSpPr>
        <p:spPr/>
        <p:txBody>
          <a:bodyPr/>
          <a:lstStyle/>
          <a:p>
            <a:r>
              <a:rPr lang="fr-FR"/>
              <a:t>Modifiez le style du titre</a:t>
            </a:r>
            <a:endParaRPr lang="en-US"/>
          </a:p>
        </p:txBody>
      </p:sp>
      <p:sp>
        <p:nvSpPr>
          <p:cNvPr id="5" name="Espace réservé du contenu 4">
            <a:extLst>
              <a:ext uri="{FF2B5EF4-FFF2-40B4-BE49-F238E27FC236}">
                <a16:creationId xmlns:a16="http://schemas.microsoft.com/office/drawing/2014/main" id="{D5E034BD-3D71-6D05-3FAF-EDC7294EA657}"/>
              </a:ext>
            </a:extLst>
          </p:cNvPr>
          <p:cNvSpPr>
            <a:spLocks noGrp="1"/>
          </p:cNvSpPr>
          <p:nvPr>
            <p:ph sz="quarter" idx="15"/>
          </p:nvPr>
        </p:nvSpPr>
        <p:spPr>
          <a:xfrm>
            <a:off x="405000" y="1269000"/>
            <a:ext cx="4549500" cy="1370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Espace réservé de la date 2">
            <a:extLst>
              <a:ext uri="{FF2B5EF4-FFF2-40B4-BE49-F238E27FC236}">
                <a16:creationId xmlns:a16="http://schemas.microsoft.com/office/drawing/2014/main" id="{CD28CBE2-57BC-B9F0-517D-99D1B3970D90}"/>
              </a:ext>
            </a:extLst>
          </p:cNvPr>
          <p:cNvSpPr>
            <a:spLocks noGrp="1"/>
          </p:cNvSpPr>
          <p:nvPr>
            <p:ph type="dt" sz="half" idx="16"/>
          </p:nvPr>
        </p:nvSpPr>
        <p:spPr/>
        <p:txBody>
          <a:bodyPr/>
          <a:lstStyle/>
          <a:p>
            <a:endParaRPr lang="fr-FR"/>
          </a:p>
        </p:txBody>
      </p:sp>
      <p:sp>
        <p:nvSpPr>
          <p:cNvPr id="4" name="Espace réservé du pied de page 3">
            <a:extLst>
              <a:ext uri="{FF2B5EF4-FFF2-40B4-BE49-F238E27FC236}">
                <a16:creationId xmlns:a16="http://schemas.microsoft.com/office/drawing/2014/main" id="{7F914191-ACBB-31CC-0D5A-2FAFACB33D00}"/>
              </a:ext>
            </a:extLst>
          </p:cNvPr>
          <p:cNvSpPr>
            <a:spLocks noGrp="1"/>
          </p:cNvSpPr>
          <p:nvPr>
            <p:ph type="ftr" sz="quarter" idx="17"/>
          </p:nvPr>
        </p:nvSpPr>
        <p:spPr/>
        <p:txBody>
          <a:bodyPr/>
          <a:lstStyle/>
          <a:p>
            <a:r>
              <a:rPr lang="fr-FR"/>
              <a:t>03 mars 2026</a:t>
            </a:r>
          </a:p>
        </p:txBody>
      </p:sp>
      <p:sp>
        <p:nvSpPr>
          <p:cNvPr id="10" name="Espace réservé du numéro de diapositive 9">
            <a:extLst>
              <a:ext uri="{FF2B5EF4-FFF2-40B4-BE49-F238E27FC236}">
                <a16:creationId xmlns:a16="http://schemas.microsoft.com/office/drawing/2014/main" id="{4A5881E7-36A3-3E79-ACCD-F133E306A471}"/>
              </a:ext>
            </a:extLst>
          </p:cNvPr>
          <p:cNvSpPr>
            <a:spLocks noGrp="1"/>
          </p:cNvSpPr>
          <p:nvPr>
            <p:ph type="sldNum" sz="quarter" idx="18"/>
          </p:nvPr>
        </p:nvSpPr>
        <p:spPr/>
        <p:txBody>
          <a:bodyPr/>
          <a:lstStyle/>
          <a:p>
            <a:fld id="{975A587B-5814-4D9B-9598-FE9CB954CB01}" type="slidenum">
              <a:rPr lang="fr-FR" smtClean="0"/>
              <a:pPr/>
              <a:t>‹N°›</a:t>
            </a:fld>
            <a:endParaRPr lang="fr-FR"/>
          </a:p>
        </p:txBody>
      </p:sp>
      <p:sp>
        <p:nvSpPr>
          <p:cNvPr id="14" name="Espace réservé du graphique 12">
            <a:extLst>
              <a:ext uri="{FF2B5EF4-FFF2-40B4-BE49-F238E27FC236}">
                <a16:creationId xmlns:a16="http://schemas.microsoft.com/office/drawing/2014/main" id="{F4F8841D-34EF-31AE-CAB9-B172B0D2449F}"/>
              </a:ext>
            </a:extLst>
          </p:cNvPr>
          <p:cNvSpPr>
            <a:spLocks noGrp="1"/>
          </p:cNvSpPr>
          <p:nvPr>
            <p:ph type="chart" sz="quarter" idx="22" hasCustomPrompt="1"/>
          </p:nvPr>
        </p:nvSpPr>
        <p:spPr>
          <a:xfrm>
            <a:off x="5741194" y="1841224"/>
            <a:ext cx="2997994" cy="2373589"/>
          </a:xfrm>
          <a:noFill/>
        </p:spPr>
        <p:txBody>
          <a:bodyPr>
            <a:noAutofit/>
          </a:bodyPr>
          <a:lstStyle>
            <a:lvl1pPr>
              <a:defRPr/>
            </a:lvl1pPr>
          </a:lstStyle>
          <a:p>
            <a:r>
              <a:rPr lang="en-US"/>
              <a:t>Cliquer pour insérer un graphique</a:t>
            </a:r>
          </a:p>
        </p:txBody>
      </p:sp>
      <p:sp>
        <p:nvSpPr>
          <p:cNvPr id="7" name="Espace réservé du texte 6">
            <a:extLst>
              <a:ext uri="{FF2B5EF4-FFF2-40B4-BE49-F238E27FC236}">
                <a16:creationId xmlns:a16="http://schemas.microsoft.com/office/drawing/2014/main" id="{B5BD7E11-25F9-3A1C-0726-4F257717376B}"/>
              </a:ext>
            </a:extLst>
          </p:cNvPr>
          <p:cNvSpPr>
            <a:spLocks noGrp="1"/>
          </p:cNvSpPr>
          <p:nvPr>
            <p:ph type="body" sz="quarter" idx="23"/>
          </p:nvPr>
        </p:nvSpPr>
        <p:spPr>
          <a:xfrm>
            <a:off x="5741006" y="1519568"/>
            <a:ext cx="2998182" cy="217432"/>
          </a:xfrm>
        </p:spPr>
        <p:txBody>
          <a:bodyPr anchor="b" anchorCtr="0"/>
          <a:lstStyle>
            <a:lvl1pPr algn="ctr">
              <a:spcBef>
                <a:spcPts val="0"/>
              </a:spcBef>
              <a:spcAft>
                <a:spcPts val="0"/>
              </a:spcAft>
              <a:defRPr sz="825"/>
            </a:lvl1pPr>
          </a:lstStyle>
          <a:p>
            <a:pPr lvl="0"/>
            <a:r>
              <a:rPr lang="fr-FR"/>
              <a:t>Cliquez pour modifier les styles du texte du masque</a:t>
            </a:r>
          </a:p>
        </p:txBody>
      </p:sp>
      <p:sp>
        <p:nvSpPr>
          <p:cNvPr id="8" name="Espace réservé du texte 7">
            <a:extLst>
              <a:ext uri="{FF2B5EF4-FFF2-40B4-BE49-F238E27FC236}">
                <a16:creationId xmlns:a16="http://schemas.microsoft.com/office/drawing/2014/main" id="{8E284226-448E-A3EF-C9A7-1E79795B5EE6}"/>
              </a:ext>
            </a:extLst>
          </p:cNvPr>
          <p:cNvSpPr>
            <a:spLocks noGrp="1"/>
          </p:cNvSpPr>
          <p:nvPr>
            <p:ph type="body" sz="quarter" idx="20"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Tree>
    <p:extLst>
      <p:ext uri="{BB962C8B-B14F-4D97-AF65-F5344CB8AC3E}">
        <p14:creationId xmlns:p14="http://schemas.microsoft.com/office/powerpoint/2010/main" val="521398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u + encar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846019-4D07-5D7A-78FB-D164C62977CD}"/>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CD28CBE2-57BC-B9F0-517D-99D1B3970D90}"/>
              </a:ext>
            </a:extLst>
          </p:cNvPr>
          <p:cNvSpPr>
            <a:spLocks noGrp="1"/>
          </p:cNvSpPr>
          <p:nvPr>
            <p:ph type="dt" sz="half" idx="16"/>
          </p:nvPr>
        </p:nvSpPr>
        <p:spPr/>
        <p:txBody>
          <a:bodyPr/>
          <a:lstStyle/>
          <a:p>
            <a:endParaRPr lang="fr-FR"/>
          </a:p>
        </p:txBody>
      </p:sp>
      <p:sp>
        <p:nvSpPr>
          <p:cNvPr id="4" name="Espace réservé du pied de page 3">
            <a:extLst>
              <a:ext uri="{FF2B5EF4-FFF2-40B4-BE49-F238E27FC236}">
                <a16:creationId xmlns:a16="http://schemas.microsoft.com/office/drawing/2014/main" id="{7F914191-ACBB-31CC-0D5A-2FAFACB33D00}"/>
              </a:ext>
            </a:extLst>
          </p:cNvPr>
          <p:cNvSpPr>
            <a:spLocks noGrp="1"/>
          </p:cNvSpPr>
          <p:nvPr>
            <p:ph type="ftr" sz="quarter" idx="17"/>
          </p:nvPr>
        </p:nvSpPr>
        <p:spPr/>
        <p:txBody>
          <a:bodyPr/>
          <a:lstStyle/>
          <a:p>
            <a:r>
              <a:rPr lang="fr-FR"/>
              <a:t>03 mars 2026</a:t>
            </a:r>
          </a:p>
        </p:txBody>
      </p:sp>
      <p:sp>
        <p:nvSpPr>
          <p:cNvPr id="10" name="Espace réservé du numéro de diapositive 9">
            <a:extLst>
              <a:ext uri="{FF2B5EF4-FFF2-40B4-BE49-F238E27FC236}">
                <a16:creationId xmlns:a16="http://schemas.microsoft.com/office/drawing/2014/main" id="{4A5881E7-36A3-3E79-ACCD-F133E306A471}"/>
              </a:ext>
            </a:extLst>
          </p:cNvPr>
          <p:cNvSpPr>
            <a:spLocks noGrp="1"/>
          </p:cNvSpPr>
          <p:nvPr>
            <p:ph type="sldNum" sz="quarter" idx="18"/>
          </p:nvPr>
        </p:nvSpPr>
        <p:spPr/>
        <p:txBody>
          <a:bodyPr/>
          <a:lstStyle/>
          <a:p>
            <a:fld id="{975A587B-5814-4D9B-9598-FE9CB954CB01}" type="slidenum">
              <a:rPr lang="fr-FR" smtClean="0"/>
              <a:pPr/>
              <a:t>‹N°›</a:t>
            </a:fld>
            <a:endParaRPr lang="fr-FR"/>
          </a:p>
        </p:txBody>
      </p:sp>
      <p:sp>
        <p:nvSpPr>
          <p:cNvPr id="7" name="Rectangle : avec coins arrondis en diagonale 6">
            <a:extLst>
              <a:ext uri="{FF2B5EF4-FFF2-40B4-BE49-F238E27FC236}">
                <a16:creationId xmlns:a16="http://schemas.microsoft.com/office/drawing/2014/main" id="{BA85A50E-0024-3105-FC5B-6FB87957D33A}"/>
              </a:ext>
            </a:extLst>
          </p:cNvPr>
          <p:cNvSpPr/>
          <p:nvPr userDrawn="1"/>
        </p:nvSpPr>
        <p:spPr>
          <a:xfrm>
            <a:off x="6379369" y="1269000"/>
            <a:ext cx="2600325" cy="3208963"/>
          </a:xfrm>
          <a:prstGeom prst="round2DiagRect">
            <a:avLst>
              <a:gd name="adj1" fmla="val 3471"/>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Espace réservé du contenu 8">
            <a:extLst>
              <a:ext uri="{FF2B5EF4-FFF2-40B4-BE49-F238E27FC236}">
                <a16:creationId xmlns:a16="http://schemas.microsoft.com/office/drawing/2014/main" id="{858F09DA-CC11-4241-BFDC-EEC6FD3E2559}"/>
              </a:ext>
            </a:extLst>
          </p:cNvPr>
          <p:cNvSpPr>
            <a:spLocks noGrp="1"/>
          </p:cNvSpPr>
          <p:nvPr>
            <p:ph sz="quarter" idx="19"/>
          </p:nvPr>
        </p:nvSpPr>
        <p:spPr>
          <a:xfrm>
            <a:off x="164307" y="1269000"/>
            <a:ext cx="6046886" cy="3208963"/>
          </a:xfrm>
          <a:solidFill>
            <a:schemeClr val="bg1">
              <a:lumMod val="95000"/>
            </a:schemeClr>
          </a:solidFill>
        </p:spPr>
        <p:txBody>
          <a:bodyPr lIns="216000" tIns="216000" rIns="216000" bIns="216000" anchor="ctr" anchorCtr="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texte 9">
            <a:extLst>
              <a:ext uri="{FF2B5EF4-FFF2-40B4-BE49-F238E27FC236}">
                <a16:creationId xmlns:a16="http://schemas.microsoft.com/office/drawing/2014/main" id="{FED59BB3-BD41-135E-58BD-5FE2E2F095CA}"/>
              </a:ext>
            </a:extLst>
          </p:cNvPr>
          <p:cNvSpPr>
            <a:spLocks noGrp="1"/>
          </p:cNvSpPr>
          <p:nvPr>
            <p:ph type="body" sz="quarter" idx="15" hasCustomPrompt="1"/>
          </p:nvPr>
        </p:nvSpPr>
        <p:spPr>
          <a:xfrm>
            <a:off x="6547545" y="1986601"/>
            <a:ext cx="2263973" cy="1141686"/>
          </a:xfrm>
          <a:no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marL="136922" indent="-136922">
              <a:buClr>
                <a:schemeClr val="tx2"/>
              </a:buClr>
              <a:defRPr>
                <a:solidFill>
                  <a:schemeClr val="bg1"/>
                </a:solidFill>
              </a:defRPr>
            </a:lvl4pPr>
            <a:lvl5pPr marL="266700" indent="-129779">
              <a:buClr>
                <a:schemeClr val="tx2"/>
              </a:buClr>
              <a:defRPr>
                <a:solidFill>
                  <a:schemeClr val="bg1"/>
                </a:solidFill>
              </a:defRPr>
            </a:lvl5pPr>
          </a:lstStyle>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7">
            <a:extLst>
              <a:ext uri="{FF2B5EF4-FFF2-40B4-BE49-F238E27FC236}">
                <a16:creationId xmlns:a16="http://schemas.microsoft.com/office/drawing/2014/main" id="{3259B9ED-779E-AAA4-59C8-859C13399273}"/>
              </a:ext>
            </a:extLst>
          </p:cNvPr>
          <p:cNvSpPr>
            <a:spLocks noGrp="1"/>
          </p:cNvSpPr>
          <p:nvPr>
            <p:ph type="body" sz="quarter" idx="20"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Tree>
    <p:extLst>
      <p:ext uri="{BB962C8B-B14F-4D97-AF65-F5344CB8AC3E}">
        <p14:creationId xmlns:p14="http://schemas.microsoft.com/office/powerpoint/2010/main" val="602854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image gauch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846019-4D07-5D7A-78FB-D164C62977CD}"/>
              </a:ext>
            </a:extLst>
          </p:cNvPr>
          <p:cNvSpPr>
            <a:spLocks noGrp="1"/>
          </p:cNvSpPr>
          <p:nvPr>
            <p:ph type="title"/>
          </p:nvPr>
        </p:nvSpPr>
        <p:spPr/>
        <p:txBody>
          <a:bodyPr/>
          <a:lstStyle/>
          <a:p>
            <a:r>
              <a:rPr lang="fr-FR"/>
              <a:t>Modifiez le style du titre</a:t>
            </a:r>
            <a:endParaRPr lang="en-US"/>
          </a:p>
        </p:txBody>
      </p:sp>
      <p:sp>
        <p:nvSpPr>
          <p:cNvPr id="5" name="Espace réservé du contenu 4">
            <a:extLst>
              <a:ext uri="{FF2B5EF4-FFF2-40B4-BE49-F238E27FC236}">
                <a16:creationId xmlns:a16="http://schemas.microsoft.com/office/drawing/2014/main" id="{D5E034BD-3D71-6D05-3FAF-EDC7294EA657}"/>
              </a:ext>
            </a:extLst>
          </p:cNvPr>
          <p:cNvSpPr>
            <a:spLocks noGrp="1"/>
          </p:cNvSpPr>
          <p:nvPr>
            <p:ph sz="quarter" idx="15"/>
          </p:nvPr>
        </p:nvSpPr>
        <p:spPr>
          <a:xfrm>
            <a:off x="4037030" y="1269000"/>
            <a:ext cx="4701971" cy="1370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Espace réservé pour une image  3">
            <a:extLst>
              <a:ext uri="{FF2B5EF4-FFF2-40B4-BE49-F238E27FC236}">
                <a16:creationId xmlns:a16="http://schemas.microsoft.com/office/drawing/2014/main" id="{C8FABC7A-9ABF-A219-5ADB-D0EA9DB59FF7}"/>
              </a:ext>
            </a:extLst>
          </p:cNvPr>
          <p:cNvSpPr>
            <a:spLocks noGrp="1"/>
          </p:cNvSpPr>
          <p:nvPr>
            <p:ph type="pic" sz="quarter" idx="16"/>
          </p:nvPr>
        </p:nvSpPr>
        <p:spPr>
          <a:xfrm>
            <a:off x="405000" y="1269000"/>
            <a:ext cx="2997994" cy="2811066"/>
          </a:xfrm>
          <a:prstGeom prst="round2DiagRect">
            <a:avLst>
              <a:gd name="adj1" fmla="val 3665"/>
              <a:gd name="adj2" fmla="val 0"/>
            </a:avLst>
          </a:prstGeom>
          <a:solidFill>
            <a:schemeClr val="bg1">
              <a:lumMod val="95000"/>
            </a:schemeClr>
          </a:solidFill>
        </p:spPr>
        <p:txBody>
          <a:bodyPr>
            <a:noAutofit/>
          </a:bodyPr>
          <a:lstStyle/>
          <a:p>
            <a:r>
              <a:rPr lang="fr-FR"/>
              <a:t>Cliquez sur l'icône pour ajouter une image</a:t>
            </a:r>
            <a:endParaRPr lang="en-US"/>
          </a:p>
        </p:txBody>
      </p:sp>
      <p:sp>
        <p:nvSpPr>
          <p:cNvPr id="3" name="Espace réservé de la date 2">
            <a:extLst>
              <a:ext uri="{FF2B5EF4-FFF2-40B4-BE49-F238E27FC236}">
                <a16:creationId xmlns:a16="http://schemas.microsoft.com/office/drawing/2014/main" id="{19453582-259A-B776-7DC0-62EAA6A3E018}"/>
              </a:ext>
            </a:extLst>
          </p:cNvPr>
          <p:cNvSpPr>
            <a:spLocks noGrp="1"/>
          </p:cNvSpPr>
          <p:nvPr>
            <p:ph type="dt" sz="half" idx="17"/>
          </p:nvPr>
        </p:nvSpPr>
        <p:spPr/>
        <p:txBody>
          <a:bodyPr/>
          <a:lstStyle/>
          <a:p>
            <a:endParaRPr lang="fr-FR"/>
          </a:p>
        </p:txBody>
      </p:sp>
      <p:sp>
        <p:nvSpPr>
          <p:cNvPr id="4" name="Espace réservé du pied de page 3">
            <a:extLst>
              <a:ext uri="{FF2B5EF4-FFF2-40B4-BE49-F238E27FC236}">
                <a16:creationId xmlns:a16="http://schemas.microsoft.com/office/drawing/2014/main" id="{CBAD01FB-0709-6B72-60F4-3A8E704F94D6}"/>
              </a:ext>
            </a:extLst>
          </p:cNvPr>
          <p:cNvSpPr>
            <a:spLocks noGrp="1"/>
          </p:cNvSpPr>
          <p:nvPr>
            <p:ph type="ftr" sz="quarter" idx="18"/>
          </p:nvPr>
        </p:nvSpPr>
        <p:spPr/>
        <p:txBody>
          <a:bodyPr/>
          <a:lstStyle/>
          <a:p>
            <a:r>
              <a:rPr lang="fr-FR"/>
              <a:t>03 mars 2026</a:t>
            </a:r>
          </a:p>
        </p:txBody>
      </p:sp>
      <p:sp>
        <p:nvSpPr>
          <p:cNvPr id="6" name="Espace réservé du numéro de diapositive 5">
            <a:extLst>
              <a:ext uri="{FF2B5EF4-FFF2-40B4-BE49-F238E27FC236}">
                <a16:creationId xmlns:a16="http://schemas.microsoft.com/office/drawing/2014/main" id="{41DCBDB8-A2AA-5971-A3E2-C88E0F94231E}"/>
              </a:ext>
            </a:extLst>
          </p:cNvPr>
          <p:cNvSpPr>
            <a:spLocks noGrp="1"/>
          </p:cNvSpPr>
          <p:nvPr>
            <p:ph type="sldNum" sz="quarter" idx="19"/>
          </p:nvPr>
        </p:nvSpPr>
        <p:spPr/>
        <p:txBody>
          <a:bodyPr/>
          <a:lstStyle/>
          <a:p>
            <a:fld id="{975A587B-5814-4D9B-9598-FE9CB954CB01}" type="slidenum">
              <a:rPr lang="fr-FR" smtClean="0"/>
              <a:pPr/>
              <a:t>‹N°›</a:t>
            </a:fld>
            <a:endParaRPr lang="fr-FR"/>
          </a:p>
        </p:txBody>
      </p:sp>
      <p:sp>
        <p:nvSpPr>
          <p:cNvPr id="11" name="Espace réservé du texte 7">
            <a:extLst>
              <a:ext uri="{FF2B5EF4-FFF2-40B4-BE49-F238E27FC236}">
                <a16:creationId xmlns:a16="http://schemas.microsoft.com/office/drawing/2014/main" id="{6F651B26-1612-03AF-DBD5-87DBD76D3F3E}"/>
              </a:ext>
            </a:extLst>
          </p:cNvPr>
          <p:cNvSpPr>
            <a:spLocks noGrp="1"/>
          </p:cNvSpPr>
          <p:nvPr>
            <p:ph type="body" sz="quarter" idx="20"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Tree>
    <p:extLst>
      <p:ext uri="{BB962C8B-B14F-4D97-AF65-F5344CB8AC3E}">
        <p14:creationId xmlns:p14="http://schemas.microsoft.com/office/powerpoint/2010/main" val="38900581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 image dro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846019-4D07-5D7A-78FB-D164C62977CD}"/>
              </a:ext>
            </a:extLst>
          </p:cNvPr>
          <p:cNvSpPr>
            <a:spLocks noGrp="1"/>
          </p:cNvSpPr>
          <p:nvPr>
            <p:ph type="title"/>
          </p:nvPr>
        </p:nvSpPr>
        <p:spPr>
          <a:xfrm>
            <a:off x="405000" y="388800"/>
            <a:ext cx="8342999" cy="389081"/>
          </a:xfrm>
        </p:spPr>
        <p:txBody>
          <a:bodyPr/>
          <a:lstStyle/>
          <a:p>
            <a:r>
              <a:rPr lang="fr-FR"/>
              <a:t>Modifiez le style du titre</a:t>
            </a:r>
            <a:endParaRPr lang="en-US"/>
          </a:p>
        </p:txBody>
      </p:sp>
      <p:sp>
        <p:nvSpPr>
          <p:cNvPr id="5" name="Espace réservé du contenu 4">
            <a:extLst>
              <a:ext uri="{FF2B5EF4-FFF2-40B4-BE49-F238E27FC236}">
                <a16:creationId xmlns:a16="http://schemas.microsoft.com/office/drawing/2014/main" id="{D5E034BD-3D71-6D05-3FAF-EDC7294EA657}"/>
              </a:ext>
            </a:extLst>
          </p:cNvPr>
          <p:cNvSpPr>
            <a:spLocks noGrp="1"/>
          </p:cNvSpPr>
          <p:nvPr>
            <p:ph sz="quarter" idx="15"/>
          </p:nvPr>
        </p:nvSpPr>
        <p:spPr>
          <a:xfrm>
            <a:off x="405000" y="1269000"/>
            <a:ext cx="4701971" cy="1370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Espace réservé pour une image  3">
            <a:extLst>
              <a:ext uri="{FF2B5EF4-FFF2-40B4-BE49-F238E27FC236}">
                <a16:creationId xmlns:a16="http://schemas.microsoft.com/office/drawing/2014/main" id="{C8FABC7A-9ABF-A219-5ADB-D0EA9DB59FF7}"/>
              </a:ext>
            </a:extLst>
          </p:cNvPr>
          <p:cNvSpPr>
            <a:spLocks noGrp="1"/>
          </p:cNvSpPr>
          <p:nvPr>
            <p:ph type="pic" sz="quarter" idx="16"/>
          </p:nvPr>
        </p:nvSpPr>
        <p:spPr>
          <a:xfrm>
            <a:off x="5741007" y="1269000"/>
            <a:ext cx="2997994" cy="2811066"/>
          </a:xfrm>
          <a:prstGeom prst="round2DiagRect">
            <a:avLst>
              <a:gd name="adj1" fmla="val 3665"/>
              <a:gd name="adj2" fmla="val 0"/>
            </a:avLst>
          </a:prstGeom>
          <a:solidFill>
            <a:schemeClr val="bg1">
              <a:lumMod val="95000"/>
            </a:schemeClr>
          </a:solidFill>
        </p:spPr>
        <p:txBody>
          <a:bodyPr>
            <a:noAutofit/>
          </a:bodyPr>
          <a:lstStyle/>
          <a:p>
            <a:r>
              <a:rPr lang="fr-FR"/>
              <a:t>Cliquez sur l'icône pour ajouter une image</a:t>
            </a:r>
            <a:endParaRPr lang="en-US"/>
          </a:p>
        </p:txBody>
      </p:sp>
      <p:sp>
        <p:nvSpPr>
          <p:cNvPr id="3" name="Espace réservé de la date 2">
            <a:extLst>
              <a:ext uri="{FF2B5EF4-FFF2-40B4-BE49-F238E27FC236}">
                <a16:creationId xmlns:a16="http://schemas.microsoft.com/office/drawing/2014/main" id="{19453582-259A-B776-7DC0-62EAA6A3E018}"/>
              </a:ext>
            </a:extLst>
          </p:cNvPr>
          <p:cNvSpPr>
            <a:spLocks noGrp="1"/>
          </p:cNvSpPr>
          <p:nvPr>
            <p:ph type="dt" sz="half" idx="17"/>
          </p:nvPr>
        </p:nvSpPr>
        <p:spPr/>
        <p:txBody>
          <a:bodyPr/>
          <a:lstStyle/>
          <a:p>
            <a:endParaRPr lang="fr-FR"/>
          </a:p>
        </p:txBody>
      </p:sp>
      <p:sp>
        <p:nvSpPr>
          <p:cNvPr id="4" name="Espace réservé du pied de page 3">
            <a:extLst>
              <a:ext uri="{FF2B5EF4-FFF2-40B4-BE49-F238E27FC236}">
                <a16:creationId xmlns:a16="http://schemas.microsoft.com/office/drawing/2014/main" id="{CBAD01FB-0709-6B72-60F4-3A8E704F94D6}"/>
              </a:ext>
            </a:extLst>
          </p:cNvPr>
          <p:cNvSpPr>
            <a:spLocks noGrp="1"/>
          </p:cNvSpPr>
          <p:nvPr>
            <p:ph type="ftr" sz="quarter" idx="18"/>
          </p:nvPr>
        </p:nvSpPr>
        <p:spPr/>
        <p:txBody>
          <a:bodyPr/>
          <a:lstStyle/>
          <a:p>
            <a:r>
              <a:rPr lang="fr-FR"/>
              <a:t>03 mars 2026</a:t>
            </a:r>
          </a:p>
        </p:txBody>
      </p:sp>
      <p:sp>
        <p:nvSpPr>
          <p:cNvPr id="6" name="Espace réservé du numéro de diapositive 5">
            <a:extLst>
              <a:ext uri="{FF2B5EF4-FFF2-40B4-BE49-F238E27FC236}">
                <a16:creationId xmlns:a16="http://schemas.microsoft.com/office/drawing/2014/main" id="{41DCBDB8-A2AA-5971-A3E2-C88E0F94231E}"/>
              </a:ext>
            </a:extLst>
          </p:cNvPr>
          <p:cNvSpPr>
            <a:spLocks noGrp="1"/>
          </p:cNvSpPr>
          <p:nvPr>
            <p:ph type="sldNum" sz="quarter" idx="19"/>
          </p:nvPr>
        </p:nvSpPr>
        <p:spPr/>
        <p:txBody>
          <a:bodyPr/>
          <a:lstStyle/>
          <a:p>
            <a:fld id="{975A587B-5814-4D9B-9598-FE9CB954CB01}" type="slidenum">
              <a:rPr lang="fr-FR" smtClean="0"/>
              <a:pPr/>
              <a:t>‹N°›</a:t>
            </a:fld>
            <a:endParaRPr lang="fr-FR"/>
          </a:p>
        </p:txBody>
      </p:sp>
      <p:sp>
        <p:nvSpPr>
          <p:cNvPr id="11" name="Espace réservé du texte 7">
            <a:extLst>
              <a:ext uri="{FF2B5EF4-FFF2-40B4-BE49-F238E27FC236}">
                <a16:creationId xmlns:a16="http://schemas.microsoft.com/office/drawing/2014/main" id="{6F651B26-1612-03AF-DBD5-87DBD76D3F3E}"/>
              </a:ext>
            </a:extLst>
          </p:cNvPr>
          <p:cNvSpPr>
            <a:spLocks noGrp="1"/>
          </p:cNvSpPr>
          <p:nvPr>
            <p:ph type="body" sz="quarter" idx="20"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Tree>
    <p:extLst>
      <p:ext uri="{BB962C8B-B14F-4D97-AF65-F5344CB8AC3E}">
        <p14:creationId xmlns:p14="http://schemas.microsoft.com/office/powerpoint/2010/main" val="1391719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chiffres clé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846019-4D07-5D7A-78FB-D164C62977CD}"/>
              </a:ext>
            </a:extLst>
          </p:cNvPr>
          <p:cNvSpPr>
            <a:spLocks noGrp="1"/>
          </p:cNvSpPr>
          <p:nvPr>
            <p:ph type="title"/>
          </p:nvPr>
        </p:nvSpPr>
        <p:spPr/>
        <p:txBody>
          <a:bodyPr/>
          <a:lstStyle/>
          <a:p>
            <a:r>
              <a:rPr lang="fr-FR"/>
              <a:t>Modifiez le style du titre</a:t>
            </a:r>
            <a:endParaRPr lang="en-US"/>
          </a:p>
        </p:txBody>
      </p:sp>
      <p:sp>
        <p:nvSpPr>
          <p:cNvPr id="5" name="Espace réservé du contenu 4">
            <a:extLst>
              <a:ext uri="{FF2B5EF4-FFF2-40B4-BE49-F238E27FC236}">
                <a16:creationId xmlns:a16="http://schemas.microsoft.com/office/drawing/2014/main" id="{D5E034BD-3D71-6D05-3FAF-EDC7294EA657}"/>
              </a:ext>
            </a:extLst>
          </p:cNvPr>
          <p:cNvSpPr>
            <a:spLocks noGrp="1"/>
          </p:cNvSpPr>
          <p:nvPr>
            <p:ph sz="quarter" idx="15"/>
          </p:nvPr>
        </p:nvSpPr>
        <p:spPr>
          <a:xfrm>
            <a:off x="405000" y="1269000"/>
            <a:ext cx="5346000" cy="1370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Espace réservé de la date 2">
            <a:extLst>
              <a:ext uri="{FF2B5EF4-FFF2-40B4-BE49-F238E27FC236}">
                <a16:creationId xmlns:a16="http://schemas.microsoft.com/office/drawing/2014/main" id="{1A75155A-60B7-4A7E-3CC0-E073F5847FCB}"/>
              </a:ext>
            </a:extLst>
          </p:cNvPr>
          <p:cNvSpPr>
            <a:spLocks noGrp="1"/>
          </p:cNvSpPr>
          <p:nvPr>
            <p:ph type="dt" sz="half" idx="16"/>
          </p:nvPr>
        </p:nvSpPr>
        <p:spPr/>
        <p:txBody>
          <a:bodyPr/>
          <a:lstStyle/>
          <a:p>
            <a:endParaRPr lang="fr-FR"/>
          </a:p>
        </p:txBody>
      </p:sp>
      <p:sp>
        <p:nvSpPr>
          <p:cNvPr id="6" name="Espace réservé du pied de page 5">
            <a:extLst>
              <a:ext uri="{FF2B5EF4-FFF2-40B4-BE49-F238E27FC236}">
                <a16:creationId xmlns:a16="http://schemas.microsoft.com/office/drawing/2014/main" id="{F9AB5009-2B15-2D38-E6C2-2D9D1CEB73F9}"/>
              </a:ext>
            </a:extLst>
          </p:cNvPr>
          <p:cNvSpPr>
            <a:spLocks noGrp="1"/>
          </p:cNvSpPr>
          <p:nvPr>
            <p:ph type="ftr" sz="quarter" idx="17"/>
          </p:nvPr>
        </p:nvSpPr>
        <p:spPr/>
        <p:txBody>
          <a:bodyPr/>
          <a:lstStyle/>
          <a:p>
            <a:r>
              <a:rPr lang="fr-FR"/>
              <a:t>03 mars 2026</a:t>
            </a:r>
          </a:p>
        </p:txBody>
      </p:sp>
      <p:sp>
        <p:nvSpPr>
          <p:cNvPr id="11" name="Espace réservé du numéro de diapositive 10">
            <a:extLst>
              <a:ext uri="{FF2B5EF4-FFF2-40B4-BE49-F238E27FC236}">
                <a16:creationId xmlns:a16="http://schemas.microsoft.com/office/drawing/2014/main" id="{6E99BDE3-62E8-8954-0E54-799356A79541}"/>
              </a:ext>
            </a:extLst>
          </p:cNvPr>
          <p:cNvSpPr>
            <a:spLocks noGrp="1"/>
          </p:cNvSpPr>
          <p:nvPr>
            <p:ph type="sldNum" sz="quarter" idx="18"/>
          </p:nvPr>
        </p:nvSpPr>
        <p:spPr/>
        <p:txBody>
          <a:bodyPr/>
          <a:lstStyle/>
          <a:p>
            <a:fld id="{975A587B-5814-4D9B-9598-FE9CB954CB01}" type="slidenum">
              <a:rPr lang="fr-FR" smtClean="0"/>
              <a:pPr/>
              <a:t>‹N°›</a:t>
            </a:fld>
            <a:endParaRPr lang="fr-FR"/>
          </a:p>
        </p:txBody>
      </p:sp>
      <p:sp>
        <p:nvSpPr>
          <p:cNvPr id="13" name="Espace réservé du texte 12">
            <a:extLst>
              <a:ext uri="{FF2B5EF4-FFF2-40B4-BE49-F238E27FC236}">
                <a16:creationId xmlns:a16="http://schemas.microsoft.com/office/drawing/2014/main" id="{B2A7A987-A662-F1FA-EFD7-B3BC7555D103}"/>
              </a:ext>
            </a:extLst>
          </p:cNvPr>
          <p:cNvSpPr>
            <a:spLocks noGrp="1"/>
          </p:cNvSpPr>
          <p:nvPr>
            <p:ph type="body" sz="quarter" idx="19" hasCustomPrompt="1"/>
          </p:nvPr>
        </p:nvSpPr>
        <p:spPr>
          <a:xfrm>
            <a:off x="7104912" y="1215000"/>
            <a:ext cx="579485" cy="636425"/>
          </a:xfrm>
        </p:spPr>
        <p:txBody>
          <a:bodyPr wrap="none" tIns="0" rIns="0" bIns="0">
            <a:spAutoFit/>
          </a:bodyPr>
          <a:lstStyle>
            <a:lvl1pPr algn="r">
              <a:spcBef>
                <a:spcPts val="0"/>
              </a:spcBef>
              <a:defRPr sz="4200" b="1" spc="-75" baseline="0">
                <a:solidFill>
                  <a:schemeClr val="accent1"/>
                </a:solidFill>
              </a:defRPr>
            </a:lvl1pPr>
          </a:lstStyle>
          <a:p>
            <a:pPr lvl="0"/>
            <a:r>
              <a:rPr lang="fr-FR"/>
              <a:t>00</a:t>
            </a:r>
          </a:p>
        </p:txBody>
      </p:sp>
      <p:sp>
        <p:nvSpPr>
          <p:cNvPr id="14" name="Espace réservé du texte 12">
            <a:extLst>
              <a:ext uri="{FF2B5EF4-FFF2-40B4-BE49-F238E27FC236}">
                <a16:creationId xmlns:a16="http://schemas.microsoft.com/office/drawing/2014/main" id="{92BEDADF-CE61-0033-15CE-2B926B6F702C}"/>
              </a:ext>
            </a:extLst>
          </p:cNvPr>
          <p:cNvSpPr>
            <a:spLocks noGrp="1"/>
          </p:cNvSpPr>
          <p:nvPr>
            <p:ph type="body" sz="quarter" idx="20" hasCustomPrompt="1"/>
          </p:nvPr>
        </p:nvSpPr>
        <p:spPr>
          <a:xfrm>
            <a:off x="7707844" y="1465864"/>
            <a:ext cx="334226" cy="295514"/>
          </a:xfrm>
        </p:spPr>
        <p:txBody>
          <a:bodyPr wrap="none" tIns="0" rIns="0" bIns="0">
            <a:spAutoFit/>
          </a:bodyPr>
          <a:lstStyle>
            <a:lvl1pPr>
              <a:spcBef>
                <a:spcPts val="0"/>
              </a:spcBef>
              <a:defRPr sz="1950" b="1">
                <a:solidFill>
                  <a:schemeClr val="accent1"/>
                </a:solidFill>
              </a:defRPr>
            </a:lvl1pPr>
          </a:lstStyle>
          <a:p>
            <a:pPr lvl="0"/>
            <a:r>
              <a:rPr lang="fr-FR"/>
              <a:t>XX</a:t>
            </a:r>
          </a:p>
        </p:txBody>
      </p:sp>
      <p:sp>
        <p:nvSpPr>
          <p:cNvPr id="16" name="Espace réservé du texte 15">
            <a:extLst>
              <a:ext uri="{FF2B5EF4-FFF2-40B4-BE49-F238E27FC236}">
                <a16:creationId xmlns:a16="http://schemas.microsoft.com/office/drawing/2014/main" id="{1D67CD39-3021-8B5B-E645-F1F258CF2896}"/>
              </a:ext>
            </a:extLst>
          </p:cNvPr>
          <p:cNvSpPr>
            <a:spLocks noGrp="1"/>
          </p:cNvSpPr>
          <p:nvPr>
            <p:ph type="body" sz="quarter" idx="21"/>
          </p:nvPr>
        </p:nvSpPr>
        <p:spPr>
          <a:xfrm>
            <a:off x="7065190" y="1837251"/>
            <a:ext cx="1773586" cy="285651"/>
          </a:xfrm>
        </p:spPr>
        <p:txBody>
          <a:bodyPr tIns="0" rIns="0" bIns="36000"/>
          <a:lstStyle>
            <a:lvl1pPr>
              <a:lnSpc>
                <a:spcPct val="90000"/>
              </a:lnSpc>
              <a:spcBef>
                <a:spcPts val="0"/>
              </a:spcBef>
              <a:spcAft>
                <a:spcPts val="0"/>
              </a:spcAft>
              <a:defRPr sz="900" b="0">
                <a:latin typeface="+mn-lt"/>
                <a:cs typeface="Poppins Medium" panose="00000600000000000000" pitchFamily="2" charset="0"/>
              </a:defRPr>
            </a:lvl1pPr>
          </a:lstStyle>
          <a:p>
            <a:pPr lvl="0"/>
            <a:r>
              <a:rPr lang="fr-FR"/>
              <a:t>Cliquez pour modifier les styles du texte du masque</a:t>
            </a:r>
          </a:p>
        </p:txBody>
      </p:sp>
      <p:cxnSp>
        <p:nvCxnSpPr>
          <p:cNvPr id="24" name="Connecteur droit 23">
            <a:extLst>
              <a:ext uri="{FF2B5EF4-FFF2-40B4-BE49-F238E27FC236}">
                <a16:creationId xmlns:a16="http://schemas.microsoft.com/office/drawing/2014/main" id="{DD821420-EC46-FE8E-B30A-502C2844454A}"/>
              </a:ext>
            </a:extLst>
          </p:cNvPr>
          <p:cNvCxnSpPr>
            <a:cxnSpLocks/>
          </p:cNvCxnSpPr>
          <p:nvPr userDrawn="1"/>
        </p:nvCxnSpPr>
        <p:spPr>
          <a:xfrm>
            <a:off x="6066900" y="1269000"/>
            <a:ext cx="0" cy="31494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Espace réservé du texte 7">
            <a:extLst>
              <a:ext uri="{FF2B5EF4-FFF2-40B4-BE49-F238E27FC236}">
                <a16:creationId xmlns:a16="http://schemas.microsoft.com/office/drawing/2014/main" id="{F75B7410-E43B-E275-DA1E-9C9909A17C25}"/>
              </a:ext>
            </a:extLst>
          </p:cNvPr>
          <p:cNvSpPr>
            <a:spLocks noGrp="1"/>
          </p:cNvSpPr>
          <p:nvPr>
            <p:ph type="body" sz="quarter" idx="28"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
        <p:nvSpPr>
          <p:cNvPr id="10" name="Espace réservé du texte 12">
            <a:extLst>
              <a:ext uri="{FF2B5EF4-FFF2-40B4-BE49-F238E27FC236}">
                <a16:creationId xmlns:a16="http://schemas.microsoft.com/office/drawing/2014/main" id="{283F4AF2-90B6-ADC3-4325-7C48931DEC0C}"/>
              </a:ext>
            </a:extLst>
          </p:cNvPr>
          <p:cNvSpPr>
            <a:spLocks noGrp="1"/>
          </p:cNvSpPr>
          <p:nvPr>
            <p:ph type="body" sz="quarter" idx="29" hasCustomPrompt="1"/>
          </p:nvPr>
        </p:nvSpPr>
        <p:spPr>
          <a:xfrm>
            <a:off x="7104912" y="3519611"/>
            <a:ext cx="579485" cy="636425"/>
          </a:xfrm>
        </p:spPr>
        <p:txBody>
          <a:bodyPr wrap="none" tIns="0" rIns="0" bIns="0">
            <a:spAutoFit/>
          </a:bodyPr>
          <a:lstStyle>
            <a:lvl1pPr algn="r">
              <a:spcBef>
                <a:spcPts val="0"/>
              </a:spcBef>
              <a:defRPr sz="4200" b="1" spc="-75" baseline="0">
                <a:solidFill>
                  <a:schemeClr val="accent1"/>
                </a:solidFill>
              </a:defRPr>
            </a:lvl1pPr>
          </a:lstStyle>
          <a:p>
            <a:pPr lvl="0"/>
            <a:r>
              <a:rPr lang="fr-FR"/>
              <a:t>00</a:t>
            </a:r>
          </a:p>
        </p:txBody>
      </p:sp>
      <p:sp>
        <p:nvSpPr>
          <p:cNvPr id="12" name="Espace réservé du texte 12">
            <a:extLst>
              <a:ext uri="{FF2B5EF4-FFF2-40B4-BE49-F238E27FC236}">
                <a16:creationId xmlns:a16="http://schemas.microsoft.com/office/drawing/2014/main" id="{F941086F-41C7-8F17-C8C7-23333F355A6C}"/>
              </a:ext>
            </a:extLst>
          </p:cNvPr>
          <p:cNvSpPr>
            <a:spLocks noGrp="1"/>
          </p:cNvSpPr>
          <p:nvPr>
            <p:ph type="body" sz="quarter" idx="30" hasCustomPrompt="1"/>
          </p:nvPr>
        </p:nvSpPr>
        <p:spPr>
          <a:xfrm>
            <a:off x="7707844" y="3770475"/>
            <a:ext cx="334226" cy="295514"/>
          </a:xfrm>
        </p:spPr>
        <p:txBody>
          <a:bodyPr wrap="none" tIns="0" rIns="0" bIns="0">
            <a:spAutoFit/>
          </a:bodyPr>
          <a:lstStyle>
            <a:lvl1pPr>
              <a:spcBef>
                <a:spcPts val="0"/>
              </a:spcBef>
              <a:defRPr sz="1950" b="1">
                <a:solidFill>
                  <a:schemeClr val="accent1"/>
                </a:solidFill>
              </a:defRPr>
            </a:lvl1pPr>
          </a:lstStyle>
          <a:p>
            <a:pPr lvl="0"/>
            <a:r>
              <a:rPr lang="fr-FR"/>
              <a:t>XX</a:t>
            </a:r>
          </a:p>
        </p:txBody>
      </p:sp>
      <p:sp>
        <p:nvSpPr>
          <p:cNvPr id="15" name="Espace réservé du texte 15">
            <a:extLst>
              <a:ext uri="{FF2B5EF4-FFF2-40B4-BE49-F238E27FC236}">
                <a16:creationId xmlns:a16="http://schemas.microsoft.com/office/drawing/2014/main" id="{E8738FF3-17F2-01BA-3C65-3285E2DE9CCA}"/>
              </a:ext>
            </a:extLst>
          </p:cNvPr>
          <p:cNvSpPr>
            <a:spLocks noGrp="1"/>
          </p:cNvSpPr>
          <p:nvPr>
            <p:ph type="body" sz="quarter" idx="31"/>
          </p:nvPr>
        </p:nvSpPr>
        <p:spPr>
          <a:xfrm>
            <a:off x="7065190" y="4141862"/>
            <a:ext cx="1773586" cy="285651"/>
          </a:xfrm>
        </p:spPr>
        <p:txBody>
          <a:bodyPr tIns="0" rIns="0" bIns="36000"/>
          <a:lstStyle>
            <a:lvl1pPr>
              <a:lnSpc>
                <a:spcPct val="90000"/>
              </a:lnSpc>
              <a:spcBef>
                <a:spcPts val="0"/>
              </a:spcBef>
              <a:spcAft>
                <a:spcPts val="0"/>
              </a:spcAft>
              <a:defRPr sz="900" b="0">
                <a:latin typeface="+mn-lt"/>
                <a:cs typeface="Poppins Medium" panose="00000600000000000000" pitchFamily="2" charset="0"/>
              </a:defRPr>
            </a:lvl1pPr>
          </a:lstStyle>
          <a:p>
            <a:pPr lvl="0"/>
            <a:r>
              <a:rPr lang="fr-FR"/>
              <a:t>Cliquez pour modifier les styles du texte du masque</a:t>
            </a:r>
          </a:p>
        </p:txBody>
      </p:sp>
      <p:sp>
        <p:nvSpPr>
          <p:cNvPr id="17" name="Espace réservé du texte 12">
            <a:extLst>
              <a:ext uri="{FF2B5EF4-FFF2-40B4-BE49-F238E27FC236}">
                <a16:creationId xmlns:a16="http://schemas.microsoft.com/office/drawing/2014/main" id="{67341B85-F3C2-A456-1161-6ACF8E4975DA}"/>
              </a:ext>
            </a:extLst>
          </p:cNvPr>
          <p:cNvSpPr>
            <a:spLocks noGrp="1"/>
          </p:cNvSpPr>
          <p:nvPr>
            <p:ph type="body" sz="quarter" idx="32" hasCustomPrompt="1"/>
          </p:nvPr>
        </p:nvSpPr>
        <p:spPr>
          <a:xfrm>
            <a:off x="7104912" y="2360756"/>
            <a:ext cx="579485" cy="636425"/>
          </a:xfrm>
        </p:spPr>
        <p:txBody>
          <a:bodyPr wrap="none" tIns="0" rIns="0" bIns="0">
            <a:spAutoFit/>
          </a:bodyPr>
          <a:lstStyle>
            <a:lvl1pPr algn="r">
              <a:spcBef>
                <a:spcPts val="0"/>
              </a:spcBef>
              <a:defRPr sz="4200" b="1" spc="-75" baseline="0">
                <a:solidFill>
                  <a:schemeClr val="bg2"/>
                </a:solidFill>
              </a:defRPr>
            </a:lvl1pPr>
          </a:lstStyle>
          <a:p>
            <a:pPr lvl="0"/>
            <a:r>
              <a:rPr lang="fr-FR"/>
              <a:t>00</a:t>
            </a:r>
          </a:p>
        </p:txBody>
      </p:sp>
      <p:sp>
        <p:nvSpPr>
          <p:cNvPr id="25" name="Espace réservé du texte 12">
            <a:extLst>
              <a:ext uri="{FF2B5EF4-FFF2-40B4-BE49-F238E27FC236}">
                <a16:creationId xmlns:a16="http://schemas.microsoft.com/office/drawing/2014/main" id="{4C189284-ECB5-A234-3905-35F656E15B51}"/>
              </a:ext>
            </a:extLst>
          </p:cNvPr>
          <p:cNvSpPr>
            <a:spLocks noGrp="1"/>
          </p:cNvSpPr>
          <p:nvPr>
            <p:ph type="body" sz="quarter" idx="33" hasCustomPrompt="1"/>
          </p:nvPr>
        </p:nvSpPr>
        <p:spPr>
          <a:xfrm>
            <a:off x="7707844" y="2611620"/>
            <a:ext cx="334226" cy="295514"/>
          </a:xfrm>
        </p:spPr>
        <p:txBody>
          <a:bodyPr wrap="none" tIns="0" rIns="0" bIns="0">
            <a:spAutoFit/>
          </a:bodyPr>
          <a:lstStyle>
            <a:lvl1pPr>
              <a:spcBef>
                <a:spcPts val="0"/>
              </a:spcBef>
              <a:defRPr sz="1950" b="1">
                <a:solidFill>
                  <a:schemeClr val="bg2"/>
                </a:solidFill>
              </a:defRPr>
            </a:lvl1pPr>
          </a:lstStyle>
          <a:p>
            <a:pPr lvl="0"/>
            <a:r>
              <a:rPr lang="fr-FR"/>
              <a:t>XX</a:t>
            </a:r>
          </a:p>
        </p:txBody>
      </p:sp>
      <p:sp>
        <p:nvSpPr>
          <p:cNvPr id="26" name="Espace réservé du texte 15">
            <a:extLst>
              <a:ext uri="{FF2B5EF4-FFF2-40B4-BE49-F238E27FC236}">
                <a16:creationId xmlns:a16="http://schemas.microsoft.com/office/drawing/2014/main" id="{537EE13B-DCF6-150C-1AE5-D30D43EEEC41}"/>
              </a:ext>
            </a:extLst>
          </p:cNvPr>
          <p:cNvSpPr>
            <a:spLocks noGrp="1"/>
          </p:cNvSpPr>
          <p:nvPr>
            <p:ph type="body" sz="quarter" idx="34"/>
          </p:nvPr>
        </p:nvSpPr>
        <p:spPr>
          <a:xfrm>
            <a:off x="7065190" y="2983007"/>
            <a:ext cx="1773586" cy="285651"/>
          </a:xfrm>
        </p:spPr>
        <p:txBody>
          <a:bodyPr tIns="0" rIns="0" bIns="36000"/>
          <a:lstStyle>
            <a:lvl1pPr>
              <a:lnSpc>
                <a:spcPct val="90000"/>
              </a:lnSpc>
              <a:spcBef>
                <a:spcPts val="0"/>
              </a:spcBef>
              <a:spcAft>
                <a:spcPts val="0"/>
              </a:spcAft>
              <a:defRPr sz="900" b="0">
                <a:latin typeface="+mn-lt"/>
                <a:cs typeface="Poppins Medium" panose="000006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3105021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e + libre à dro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846019-4D07-5D7A-78FB-D164C62977CD}"/>
              </a:ext>
            </a:extLst>
          </p:cNvPr>
          <p:cNvSpPr>
            <a:spLocks noGrp="1"/>
          </p:cNvSpPr>
          <p:nvPr>
            <p:ph type="title"/>
          </p:nvPr>
        </p:nvSpPr>
        <p:spPr/>
        <p:txBody>
          <a:bodyPr/>
          <a:lstStyle/>
          <a:p>
            <a:r>
              <a:rPr lang="fr-FR"/>
              <a:t>Modifiez le style du titre</a:t>
            </a:r>
            <a:endParaRPr lang="en-US"/>
          </a:p>
        </p:txBody>
      </p:sp>
      <p:sp>
        <p:nvSpPr>
          <p:cNvPr id="5" name="Espace réservé du contenu 4">
            <a:extLst>
              <a:ext uri="{FF2B5EF4-FFF2-40B4-BE49-F238E27FC236}">
                <a16:creationId xmlns:a16="http://schemas.microsoft.com/office/drawing/2014/main" id="{D5E034BD-3D71-6D05-3FAF-EDC7294EA657}"/>
              </a:ext>
            </a:extLst>
          </p:cNvPr>
          <p:cNvSpPr>
            <a:spLocks noGrp="1"/>
          </p:cNvSpPr>
          <p:nvPr>
            <p:ph sz="quarter" idx="15"/>
          </p:nvPr>
        </p:nvSpPr>
        <p:spPr>
          <a:xfrm>
            <a:off x="405000" y="1269000"/>
            <a:ext cx="4150360" cy="1370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Espace réservé de la date 2">
            <a:extLst>
              <a:ext uri="{FF2B5EF4-FFF2-40B4-BE49-F238E27FC236}">
                <a16:creationId xmlns:a16="http://schemas.microsoft.com/office/drawing/2014/main" id="{1A75155A-60B7-4A7E-3CC0-E073F5847FCB}"/>
              </a:ext>
            </a:extLst>
          </p:cNvPr>
          <p:cNvSpPr>
            <a:spLocks noGrp="1"/>
          </p:cNvSpPr>
          <p:nvPr>
            <p:ph type="dt" sz="half" idx="16"/>
          </p:nvPr>
        </p:nvSpPr>
        <p:spPr/>
        <p:txBody>
          <a:bodyPr/>
          <a:lstStyle/>
          <a:p>
            <a:endParaRPr lang="fr-FR"/>
          </a:p>
        </p:txBody>
      </p:sp>
      <p:sp>
        <p:nvSpPr>
          <p:cNvPr id="6" name="Espace réservé du pied de page 5">
            <a:extLst>
              <a:ext uri="{FF2B5EF4-FFF2-40B4-BE49-F238E27FC236}">
                <a16:creationId xmlns:a16="http://schemas.microsoft.com/office/drawing/2014/main" id="{F9AB5009-2B15-2D38-E6C2-2D9D1CEB73F9}"/>
              </a:ext>
            </a:extLst>
          </p:cNvPr>
          <p:cNvSpPr>
            <a:spLocks noGrp="1"/>
          </p:cNvSpPr>
          <p:nvPr>
            <p:ph type="ftr" sz="quarter" idx="17"/>
          </p:nvPr>
        </p:nvSpPr>
        <p:spPr/>
        <p:txBody>
          <a:bodyPr/>
          <a:lstStyle/>
          <a:p>
            <a:r>
              <a:rPr lang="fr-FR"/>
              <a:t>03 mars 2026</a:t>
            </a:r>
          </a:p>
        </p:txBody>
      </p:sp>
      <p:sp>
        <p:nvSpPr>
          <p:cNvPr id="11" name="Espace réservé du numéro de diapositive 10">
            <a:extLst>
              <a:ext uri="{FF2B5EF4-FFF2-40B4-BE49-F238E27FC236}">
                <a16:creationId xmlns:a16="http://schemas.microsoft.com/office/drawing/2014/main" id="{6E99BDE3-62E8-8954-0E54-799356A79541}"/>
              </a:ext>
            </a:extLst>
          </p:cNvPr>
          <p:cNvSpPr>
            <a:spLocks noGrp="1"/>
          </p:cNvSpPr>
          <p:nvPr>
            <p:ph type="sldNum" sz="quarter" idx="18"/>
          </p:nvPr>
        </p:nvSpPr>
        <p:spPr/>
        <p:txBody>
          <a:bodyPr/>
          <a:lstStyle/>
          <a:p>
            <a:fld id="{975A587B-5814-4D9B-9598-FE9CB954CB01}" type="slidenum">
              <a:rPr lang="fr-FR" smtClean="0"/>
              <a:pPr/>
              <a:t>‹N°›</a:t>
            </a:fld>
            <a:endParaRPr lang="fr-FR"/>
          </a:p>
        </p:txBody>
      </p:sp>
      <p:sp>
        <p:nvSpPr>
          <p:cNvPr id="9" name="Espace réservé du texte 7">
            <a:extLst>
              <a:ext uri="{FF2B5EF4-FFF2-40B4-BE49-F238E27FC236}">
                <a16:creationId xmlns:a16="http://schemas.microsoft.com/office/drawing/2014/main" id="{50A3AE65-90E6-CB4B-4A4A-BD6CEF8797F6}"/>
              </a:ext>
            </a:extLst>
          </p:cNvPr>
          <p:cNvSpPr>
            <a:spLocks noGrp="1"/>
          </p:cNvSpPr>
          <p:nvPr>
            <p:ph type="body" sz="quarter" idx="20"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Tree>
    <p:extLst>
      <p:ext uri="{BB962C8B-B14F-4D97-AF65-F5344CB8AC3E}">
        <p14:creationId xmlns:p14="http://schemas.microsoft.com/office/powerpoint/2010/main" val="3196467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 tablea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846019-4D07-5D7A-78FB-D164C62977CD}"/>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1A75155A-60B7-4A7E-3CC0-E073F5847FCB}"/>
              </a:ext>
            </a:extLst>
          </p:cNvPr>
          <p:cNvSpPr>
            <a:spLocks noGrp="1"/>
          </p:cNvSpPr>
          <p:nvPr>
            <p:ph type="dt" sz="half" idx="16"/>
          </p:nvPr>
        </p:nvSpPr>
        <p:spPr/>
        <p:txBody>
          <a:bodyPr/>
          <a:lstStyle/>
          <a:p>
            <a:endParaRPr lang="fr-FR"/>
          </a:p>
        </p:txBody>
      </p:sp>
      <p:sp>
        <p:nvSpPr>
          <p:cNvPr id="6" name="Espace réservé du pied de page 5">
            <a:extLst>
              <a:ext uri="{FF2B5EF4-FFF2-40B4-BE49-F238E27FC236}">
                <a16:creationId xmlns:a16="http://schemas.microsoft.com/office/drawing/2014/main" id="{F9AB5009-2B15-2D38-E6C2-2D9D1CEB73F9}"/>
              </a:ext>
            </a:extLst>
          </p:cNvPr>
          <p:cNvSpPr>
            <a:spLocks noGrp="1"/>
          </p:cNvSpPr>
          <p:nvPr>
            <p:ph type="ftr" sz="quarter" idx="17"/>
          </p:nvPr>
        </p:nvSpPr>
        <p:spPr/>
        <p:txBody>
          <a:bodyPr/>
          <a:lstStyle/>
          <a:p>
            <a:r>
              <a:rPr lang="fr-FR"/>
              <a:t>03 mars 2026</a:t>
            </a:r>
          </a:p>
        </p:txBody>
      </p:sp>
      <p:sp>
        <p:nvSpPr>
          <p:cNvPr id="11" name="Espace réservé du numéro de diapositive 10">
            <a:extLst>
              <a:ext uri="{FF2B5EF4-FFF2-40B4-BE49-F238E27FC236}">
                <a16:creationId xmlns:a16="http://schemas.microsoft.com/office/drawing/2014/main" id="{6E99BDE3-62E8-8954-0E54-799356A79541}"/>
              </a:ext>
            </a:extLst>
          </p:cNvPr>
          <p:cNvSpPr>
            <a:spLocks noGrp="1"/>
          </p:cNvSpPr>
          <p:nvPr>
            <p:ph type="sldNum" sz="quarter" idx="18"/>
          </p:nvPr>
        </p:nvSpPr>
        <p:spPr/>
        <p:txBody>
          <a:bodyPr/>
          <a:lstStyle/>
          <a:p>
            <a:fld id="{975A587B-5814-4D9B-9598-FE9CB954CB01}" type="slidenum">
              <a:rPr lang="fr-FR" smtClean="0"/>
              <a:pPr/>
              <a:t>‹N°›</a:t>
            </a:fld>
            <a:endParaRPr lang="fr-FR"/>
          </a:p>
        </p:txBody>
      </p:sp>
      <p:sp>
        <p:nvSpPr>
          <p:cNvPr id="7" name="Espace réservé du tableau 6">
            <a:extLst>
              <a:ext uri="{FF2B5EF4-FFF2-40B4-BE49-F238E27FC236}">
                <a16:creationId xmlns:a16="http://schemas.microsoft.com/office/drawing/2014/main" id="{77861E30-675E-2580-A2AF-E1FBF89F358E}"/>
              </a:ext>
            </a:extLst>
          </p:cNvPr>
          <p:cNvSpPr>
            <a:spLocks noGrp="1"/>
          </p:cNvSpPr>
          <p:nvPr>
            <p:ph type="tbl" sz="quarter" idx="19" hasCustomPrompt="1"/>
          </p:nvPr>
        </p:nvSpPr>
        <p:spPr>
          <a:xfrm>
            <a:off x="404813" y="1653126"/>
            <a:ext cx="8342710" cy="262829"/>
          </a:xfrm>
        </p:spPr>
        <p:txBody>
          <a:bodyPr/>
          <a:lstStyle>
            <a:lvl1pPr>
              <a:defRPr/>
            </a:lvl1pPr>
          </a:lstStyle>
          <a:p>
            <a:r>
              <a:rPr lang="en-US"/>
              <a:t>Cliquez sur l’icone pour ajouter un tableau</a:t>
            </a:r>
          </a:p>
        </p:txBody>
      </p:sp>
      <p:sp>
        <p:nvSpPr>
          <p:cNvPr id="9" name="Espace réservé du texte 8">
            <a:extLst>
              <a:ext uri="{FF2B5EF4-FFF2-40B4-BE49-F238E27FC236}">
                <a16:creationId xmlns:a16="http://schemas.microsoft.com/office/drawing/2014/main" id="{A61E4CAA-ACE9-7096-2B4B-B1A1F07E5484}"/>
              </a:ext>
            </a:extLst>
          </p:cNvPr>
          <p:cNvSpPr>
            <a:spLocks noGrp="1"/>
          </p:cNvSpPr>
          <p:nvPr>
            <p:ph type="body" sz="quarter" idx="20"/>
          </p:nvPr>
        </p:nvSpPr>
        <p:spPr>
          <a:xfrm>
            <a:off x="404813" y="1215001"/>
            <a:ext cx="5564981" cy="240066"/>
          </a:xfrm>
        </p:spPr>
        <p:txBody>
          <a:bodyPr/>
          <a:lstStyle>
            <a:lvl1pPr>
              <a:spcAft>
                <a:spcPts val="0"/>
              </a:spcAft>
              <a:defRPr sz="975" b="0" i="0" baseline="0">
                <a:solidFill>
                  <a:schemeClr val="tx1"/>
                </a:solidFill>
              </a:defRPr>
            </a:lvl1pPr>
          </a:lstStyle>
          <a:p>
            <a:pPr lvl="0"/>
            <a:r>
              <a:rPr lang="fr-FR"/>
              <a:t>Cliquez pour modifier les styles du texte du masque</a:t>
            </a:r>
          </a:p>
        </p:txBody>
      </p:sp>
      <p:sp>
        <p:nvSpPr>
          <p:cNvPr id="10" name="Espace réservé du texte 7">
            <a:extLst>
              <a:ext uri="{FF2B5EF4-FFF2-40B4-BE49-F238E27FC236}">
                <a16:creationId xmlns:a16="http://schemas.microsoft.com/office/drawing/2014/main" id="{191D5CBD-51F2-EAD9-2B08-6370C4B547AE}"/>
              </a:ext>
            </a:extLst>
          </p:cNvPr>
          <p:cNvSpPr>
            <a:spLocks noGrp="1"/>
          </p:cNvSpPr>
          <p:nvPr>
            <p:ph type="body" sz="quarter" idx="21" hasCustomPrompt="1"/>
          </p:nvPr>
        </p:nvSpPr>
        <p:spPr>
          <a:xfrm>
            <a:off x="151878" y="132881"/>
            <a:ext cx="1522090" cy="155144"/>
          </a:xfrm>
          <a:prstGeom prst="round2DiagRect">
            <a:avLst/>
          </a:prstGeom>
          <a:solidFill>
            <a:schemeClr val="accent5"/>
          </a:solidFill>
        </p:spPr>
        <p:txBody>
          <a:bodyPr wrap="none" lIns="72000" tIns="18000" rIns="72000" bIns="18000" anchor="ctr" anchorCtr="0"/>
          <a:lstStyle>
            <a:lvl1pPr>
              <a:lnSpc>
                <a:spcPct val="100000"/>
              </a:lnSpc>
              <a:spcBef>
                <a:spcPts val="0"/>
              </a:spcBef>
              <a:spcAft>
                <a:spcPts val="0"/>
              </a:spcAft>
              <a:defRPr sz="675" b="1" cap="all" spc="-8" baseline="0">
                <a:solidFill>
                  <a:schemeClr val="bg1"/>
                </a:solidFill>
                <a:latin typeface="Arial" panose="020B0604020202020204" pitchFamily="34" charset="0"/>
                <a:cs typeface="Arial" panose="020B0604020202020204" pitchFamily="34" charset="0"/>
              </a:defRPr>
            </a:lvl1pPr>
          </a:lstStyle>
          <a:p>
            <a:pPr lvl="0"/>
            <a:r>
              <a:rPr lang="fr-FR"/>
              <a:t>Rappel du titre du chapitre</a:t>
            </a:r>
          </a:p>
        </p:txBody>
      </p:sp>
    </p:spTree>
    <p:extLst>
      <p:ext uri="{BB962C8B-B14F-4D97-AF65-F5344CB8AC3E}">
        <p14:creationId xmlns:p14="http://schemas.microsoft.com/office/powerpoint/2010/main" val="33053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image">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0C31F27-AFD4-405D-8408-3DD324754BF7}"/>
              </a:ext>
            </a:extLst>
          </p:cNvPr>
          <p:cNvSpPr>
            <a:spLocks noGrp="1"/>
          </p:cNvSpPr>
          <p:nvPr>
            <p:ph type="sldNum" sz="quarter" idx="14"/>
          </p:nvPr>
        </p:nvSpPr>
        <p:spPr/>
        <p:txBody>
          <a:bodyPr/>
          <a:lstStyle/>
          <a:p>
            <a:fld id="{F0D01662-DE55-4BD0-BAA3-5B2B2960751D}" type="slidenum">
              <a:rPr lang="fr-FR" smtClean="0"/>
              <a:pPr/>
              <a:t>‹N°›</a:t>
            </a:fld>
            <a:endParaRPr lang="fr-FR" dirty="0"/>
          </a:p>
        </p:txBody>
      </p:sp>
      <p:sp>
        <p:nvSpPr>
          <p:cNvPr id="9" name="Titre 1">
            <a:extLst>
              <a:ext uri="{FF2B5EF4-FFF2-40B4-BE49-F238E27FC236}">
                <a16:creationId xmlns:a16="http://schemas.microsoft.com/office/drawing/2014/main" id="{6ACD0887-2D23-EC4B-831F-EBC92A5F7187}"/>
              </a:ext>
            </a:extLst>
          </p:cNvPr>
          <p:cNvSpPr>
            <a:spLocks noGrp="1"/>
          </p:cNvSpPr>
          <p:nvPr>
            <p:ph type="ctrTitle" hasCustomPrompt="1"/>
          </p:nvPr>
        </p:nvSpPr>
        <p:spPr>
          <a:xfrm>
            <a:off x="4788097" y="1741178"/>
            <a:ext cx="3688130" cy="430715"/>
          </a:xfrm>
        </p:spPr>
        <p:txBody>
          <a:bodyPr lIns="0" tIns="0" rIns="0" bIns="0" anchor="b">
            <a:noAutofit/>
          </a:bodyPr>
          <a:lstStyle>
            <a:lvl1pPr algn="l" defTabSz="360000">
              <a:lnSpc>
                <a:spcPct val="85000"/>
              </a:lnSpc>
              <a:tabLst/>
              <a:defRPr sz="3000" b="1" i="0" baseline="0">
                <a:latin typeface="Arial Black" panose="020B0604020202020204" pitchFamily="34" charset="0"/>
                <a:cs typeface="Arial Black" panose="020B0604020202020204" pitchFamily="34" charset="0"/>
              </a:defRPr>
            </a:lvl1pPr>
          </a:lstStyle>
          <a:p>
            <a:r>
              <a:rPr lang="fr-FR" dirty="0"/>
              <a:t>CHAPITRE 1</a:t>
            </a:r>
          </a:p>
        </p:txBody>
      </p:sp>
      <p:sp>
        <p:nvSpPr>
          <p:cNvPr id="14" name="Sous-titre 2">
            <a:extLst>
              <a:ext uri="{FF2B5EF4-FFF2-40B4-BE49-F238E27FC236}">
                <a16:creationId xmlns:a16="http://schemas.microsoft.com/office/drawing/2014/main" id="{66BE7B2A-1931-6E46-8117-021E61B84154}"/>
              </a:ext>
            </a:extLst>
          </p:cNvPr>
          <p:cNvSpPr>
            <a:spLocks noGrp="1"/>
          </p:cNvSpPr>
          <p:nvPr>
            <p:ph type="subTitle" idx="1" hasCustomPrompt="1"/>
          </p:nvPr>
        </p:nvSpPr>
        <p:spPr>
          <a:xfrm>
            <a:off x="3996208" y="2171893"/>
            <a:ext cx="4687564" cy="351849"/>
          </a:xfrm>
        </p:spPr>
        <p:txBody>
          <a:bodyPr lIns="0" tIns="0" rIns="0" bIns="0" anchor="t">
            <a:noAutofit/>
          </a:bodyPr>
          <a:lstStyle>
            <a:lvl1pPr marL="0" indent="0" algn="l" defTabSz="360000">
              <a:lnSpc>
                <a:spcPct val="85000"/>
              </a:lnSpc>
              <a:spcAft>
                <a:spcPts val="0"/>
              </a:spcAft>
              <a:buNone/>
              <a:tabLst/>
              <a:defRPr sz="3000" b="1" i="0" cap="all" baseline="0">
                <a:solidFill>
                  <a:srgbClr val="006A4E"/>
                </a:solidFill>
                <a:latin typeface="Arial Black" panose="020B0604020202020204" pitchFamily="34" charset="0"/>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solidFill>
                  <a:srgbClr val="006A4E"/>
                </a:solidFill>
              </a:rPr>
              <a:t> TITRE DU CHAPITRE SUR une A trois LIGNES</a:t>
            </a:r>
            <a:endParaRPr lang="fr-FR" dirty="0"/>
          </a:p>
        </p:txBody>
      </p:sp>
      <p:sp>
        <p:nvSpPr>
          <p:cNvPr id="15" name="Forme libre 14">
            <a:extLst>
              <a:ext uri="{FF2B5EF4-FFF2-40B4-BE49-F238E27FC236}">
                <a16:creationId xmlns:a16="http://schemas.microsoft.com/office/drawing/2014/main" id="{F6465EF5-B4D9-EB45-A57D-B996B23A9D44}"/>
              </a:ext>
            </a:extLst>
          </p:cNvPr>
          <p:cNvSpPr/>
          <p:nvPr userDrawn="1"/>
        </p:nvSpPr>
        <p:spPr>
          <a:xfrm>
            <a:off x="6576635" y="1"/>
            <a:ext cx="1899592" cy="1096621"/>
          </a:xfrm>
          <a:custGeom>
            <a:avLst/>
            <a:gdLst>
              <a:gd name="connsiteX0" fmla="*/ 12491 w 1899592"/>
              <a:gd name="connsiteY0" fmla="*/ 0 h 1096621"/>
              <a:gd name="connsiteX1" fmla="*/ 1887101 w 1899592"/>
              <a:gd name="connsiteY1" fmla="*/ 0 h 1096621"/>
              <a:gd name="connsiteX2" fmla="*/ 1894688 w 1899592"/>
              <a:gd name="connsiteY2" fmla="*/ 49714 h 1096621"/>
              <a:gd name="connsiteX3" fmla="*/ 1899592 w 1899592"/>
              <a:gd name="connsiteY3" fmla="*/ 146825 h 1096621"/>
              <a:gd name="connsiteX4" fmla="*/ 949796 w 1899592"/>
              <a:gd name="connsiteY4" fmla="*/ 1096621 h 1096621"/>
              <a:gd name="connsiteX5" fmla="*/ 0 w 1899592"/>
              <a:gd name="connsiteY5" fmla="*/ 146825 h 1096621"/>
              <a:gd name="connsiteX6" fmla="*/ 4904 w 1899592"/>
              <a:gd name="connsiteY6" fmla="*/ 49714 h 109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9592" h="1096621">
                <a:moveTo>
                  <a:pt x="12491" y="0"/>
                </a:moveTo>
                <a:lnTo>
                  <a:pt x="1887101" y="0"/>
                </a:lnTo>
                <a:lnTo>
                  <a:pt x="1894688" y="49714"/>
                </a:lnTo>
                <a:cubicBezTo>
                  <a:pt x="1897931" y="81643"/>
                  <a:pt x="1899592" y="114040"/>
                  <a:pt x="1899592" y="146825"/>
                </a:cubicBezTo>
                <a:cubicBezTo>
                  <a:pt x="1899592" y="671383"/>
                  <a:pt x="1474354" y="1096621"/>
                  <a:pt x="949796" y="1096621"/>
                </a:cubicBezTo>
                <a:cubicBezTo>
                  <a:pt x="425238" y="1096621"/>
                  <a:pt x="0" y="671383"/>
                  <a:pt x="0" y="146825"/>
                </a:cubicBezTo>
                <a:cubicBezTo>
                  <a:pt x="0" y="114040"/>
                  <a:pt x="1661" y="81643"/>
                  <a:pt x="4904" y="4971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rgbClr val="008990"/>
              </a:solidFill>
            </a:endParaRPr>
          </a:p>
        </p:txBody>
      </p:sp>
      <p:sp>
        <p:nvSpPr>
          <p:cNvPr id="18" name="Ellipse 17">
            <a:extLst>
              <a:ext uri="{FF2B5EF4-FFF2-40B4-BE49-F238E27FC236}">
                <a16:creationId xmlns:a16="http://schemas.microsoft.com/office/drawing/2014/main" id="{FE673AAA-EAC6-C04E-B015-CEBF16699DA0}"/>
              </a:ext>
            </a:extLst>
          </p:cNvPr>
          <p:cNvSpPr>
            <a:spLocks noChangeAspect="1"/>
          </p:cNvSpPr>
          <p:nvPr userDrawn="1"/>
        </p:nvSpPr>
        <p:spPr>
          <a:xfrm>
            <a:off x="7679332" y="452739"/>
            <a:ext cx="1066525" cy="1051059"/>
          </a:xfrm>
          <a:prstGeom prst="ellipse">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pour une image  10">
            <a:extLst>
              <a:ext uri="{FF2B5EF4-FFF2-40B4-BE49-F238E27FC236}">
                <a16:creationId xmlns:a16="http://schemas.microsoft.com/office/drawing/2014/main" id="{6EFA85D8-7444-864F-A661-DA27CDD0AE11}"/>
              </a:ext>
            </a:extLst>
          </p:cNvPr>
          <p:cNvSpPr>
            <a:spLocks noGrp="1"/>
          </p:cNvSpPr>
          <p:nvPr>
            <p:ph type="pic" sz="quarter" idx="37"/>
          </p:nvPr>
        </p:nvSpPr>
        <p:spPr>
          <a:xfrm>
            <a:off x="0" y="452739"/>
            <a:ext cx="3741132" cy="3536241"/>
          </a:xfrm>
          <a:custGeom>
            <a:avLst/>
            <a:gdLst>
              <a:gd name="connsiteX0" fmla="*/ 0 w 3741132"/>
              <a:gd name="connsiteY0" fmla="*/ 0 h 3536241"/>
              <a:gd name="connsiteX1" fmla="*/ 3151747 w 3741132"/>
              <a:gd name="connsiteY1" fmla="*/ 0 h 3536241"/>
              <a:gd name="connsiteX2" fmla="*/ 3741132 w 3741132"/>
              <a:gd name="connsiteY2" fmla="*/ 589385 h 3536241"/>
              <a:gd name="connsiteX3" fmla="*/ 3741132 w 3741132"/>
              <a:gd name="connsiteY3" fmla="*/ 2946856 h 3536241"/>
              <a:gd name="connsiteX4" fmla="*/ 3151747 w 3741132"/>
              <a:gd name="connsiteY4" fmla="*/ 3536241 h 3536241"/>
              <a:gd name="connsiteX5" fmla="*/ 0 w 3741132"/>
              <a:gd name="connsiteY5" fmla="*/ 3536241 h 353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1132" h="3536241">
                <a:moveTo>
                  <a:pt x="0" y="0"/>
                </a:moveTo>
                <a:lnTo>
                  <a:pt x="3151747" y="0"/>
                </a:lnTo>
                <a:cubicBezTo>
                  <a:pt x="3477255" y="0"/>
                  <a:pt x="3741132" y="263877"/>
                  <a:pt x="3741132" y="589385"/>
                </a:cubicBezTo>
                <a:lnTo>
                  <a:pt x="3741132" y="2946856"/>
                </a:lnTo>
                <a:cubicBezTo>
                  <a:pt x="3741132" y="3272364"/>
                  <a:pt x="3477255" y="3536241"/>
                  <a:pt x="3151747" y="3536241"/>
                </a:cubicBezTo>
                <a:lnTo>
                  <a:pt x="0" y="3536241"/>
                </a:lnTo>
                <a:close/>
              </a:path>
            </a:pathLst>
          </a:custGeom>
          <a:solidFill>
            <a:schemeClr val="accent6">
              <a:lumMod val="20000"/>
              <a:lumOff val="80000"/>
            </a:schemeClr>
          </a:solidFill>
        </p:spPr>
        <p:txBody>
          <a:bodyPr wrap="square" anchor="ctr" anchorCtr="0">
            <a:noAutofit/>
          </a:bodyPr>
          <a:lstStyle>
            <a:lvl1pPr marL="0" indent="0" algn="ctr">
              <a:buFontTx/>
              <a:buNone/>
              <a:defRPr/>
            </a:lvl1pPr>
          </a:lstStyle>
          <a:p>
            <a:r>
              <a:rPr lang="fr-FR"/>
              <a:t>Cliquez sur l'icône pour ajouter une image</a:t>
            </a:r>
            <a:endParaRPr lang="fr-FR" dirty="0"/>
          </a:p>
        </p:txBody>
      </p:sp>
      <p:sp>
        <p:nvSpPr>
          <p:cNvPr id="8" name="Espace réservé de la date 3"/>
          <p:cNvSpPr>
            <a:spLocks noGrp="1"/>
          </p:cNvSpPr>
          <p:nvPr>
            <p:ph type="dt" sz="half" idx="2"/>
          </p:nvPr>
        </p:nvSpPr>
        <p:spPr>
          <a:xfrm>
            <a:off x="3998794" y="4802352"/>
            <a:ext cx="1146412" cy="167054"/>
          </a:xfrm>
          <a:prstGeom prst="rect">
            <a:avLst/>
          </a:prstGeom>
        </p:spPr>
        <p:txBody>
          <a:bodyPr vert="horz" lIns="91440" tIns="45720" rIns="91440" bIns="45720" rtlCol="0" anchor="ctr"/>
          <a:lstStyle>
            <a:lvl1pPr algn="ctr">
              <a:defRPr sz="700" b="1" i="1">
                <a:solidFill>
                  <a:srgbClr val="009597"/>
                </a:solidFill>
              </a:defRPr>
            </a:lvl1pPr>
          </a:lstStyle>
          <a:p>
            <a:fld id="{42550F73-EB23-40AE-817C-A398DA6594AB}" type="datetime1">
              <a:rPr lang="fr-FR" smtClean="0"/>
              <a:t>06/03/2026</a:t>
            </a:fld>
            <a:endParaRPr lang="fr-FR" dirty="0"/>
          </a:p>
        </p:txBody>
      </p:sp>
      <p:sp>
        <p:nvSpPr>
          <p:cNvPr id="10" name="Espace réservé du pied de page 4"/>
          <p:cNvSpPr>
            <a:spLocks noGrp="1"/>
          </p:cNvSpPr>
          <p:nvPr>
            <p:ph type="ftr" sz="quarter" idx="3"/>
          </p:nvPr>
        </p:nvSpPr>
        <p:spPr>
          <a:xfrm>
            <a:off x="831454" y="4802352"/>
            <a:ext cx="3086100" cy="167053"/>
          </a:xfrm>
          <a:prstGeom prst="rect">
            <a:avLst/>
          </a:prstGeom>
        </p:spPr>
        <p:txBody>
          <a:bodyPr vert="horz" lIns="91440" tIns="45720" rIns="91440" bIns="45720" rtlCol="0" anchor="ctr"/>
          <a:lstStyle>
            <a:lvl1pPr algn="l">
              <a:defRPr sz="850" i="1">
                <a:solidFill>
                  <a:srgbClr val="7E93A7"/>
                </a:solidFill>
              </a:defRPr>
            </a:lvl1pPr>
          </a:lstStyle>
          <a:p>
            <a:endParaRPr lang="fr-FR" dirty="0"/>
          </a:p>
        </p:txBody>
      </p:sp>
    </p:spTree>
    <p:extLst>
      <p:ext uri="{BB962C8B-B14F-4D97-AF65-F5344CB8AC3E}">
        <p14:creationId xmlns:p14="http://schemas.microsoft.com/office/powerpoint/2010/main" val="2531013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os texte - sans titre">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46252C82-6A64-09C6-137F-4239A8DEF8EF}"/>
              </a:ext>
            </a:extLst>
          </p:cNvPr>
          <p:cNvSpPr>
            <a:spLocks noGrp="1"/>
          </p:cNvSpPr>
          <p:nvPr>
            <p:ph type="dt" sz="half" idx="10"/>
          </p:nvPr>
        </p:nvSpPr>
        <p:spPr/>
        <p:txBody>
          <a:bodyPr/>
          <a:lstStyle/>
          <a:p>
            <a:endParaRPr lang="fr-FR"/>
          </a:p>
        </p:txBody>
      </p:sp>
      <p:sp>
        <p:nvSpPr>
          <p:cNvPr id="7" name="Espace réservé du pied de page 6">
            <a:extLst>
              <a:ext uri="{FF2B5EF4-FFF2-40B4-BE49-F238E27FC236}">
                <a16:creationId xmlns:a16="http://schemas.microsoft.com/office/drawing/2014/main" id="{0E9EB574-FC81-19A5-3F31-1A0644592183}"/>
              </a:ext>
            </a:extLst>
          </p:cNvPr>
          <p:cNvSpPr>
            <a:spLocks noGrp="1"/>
          </p:cNvSpPr>
          <p:nvPr>
            <p:ph type="ftr" sz="quarter" idx="11"/>
          </p:nvPr>
        </p:nvSpPr>
        <p:spPr/>
        <p:txBody>
          <a:bodyPr/>
          <a:lstStyle/>
          <a:p>
            <a:r>
              <a:rPr lang="fr-FR"/>
              <a:t>03 mars 2026</a:t>
            </a:r>
          </a:p>
        </p:txBody>
      </p:sp>
      <p:sp>
        <p:nvSpPr>
          <p:cNvPr id="8" name="Espace réservé du numéro de diapositive 7">
            <a:extLst>
              <a:ext uri="{FF2B5EF4-FFF2-40B4-BE49-F238E27FC236}">
                <a16:creationId xmlns:a16="http://schemas.microsoft.com/office/drawing/2014/main" id="{1E8101E7-FE24-A0BF-7C18-599C26644CE8}"/>
              </a:ext>
            </a:extLst>
          </p:cNvPr>
          <p:cNvSpPr>
            <a:spLocks noGrp="1"/>
          </p:cNvSpPr>
          <p:nvPr>
            <p:ph type="sldNum" sz="quarter" idx="12"/>
          </p:nvPr>
        </p:nvSpPr>
        <p:spPr/>
        <p:txBody>
          <a:bodyPr/>
          <a:lstStyle/>
          <a:p>
            <a:fld id="{975A587B-5814-4D9B-9598-FE9CB954CB01}" type="slidenum">
              <a:rPr lang="fr-FR" smtClean="0"/>
              <a:pPr/>
              <a:t>‹N°›</a:t>
            </a:fld>
            <a:endParaRPr lang="fr-FR"/>
          </a:p>
        </p:txBody>
      </p:sp>
      <p:sp>
        <p:nvSpPr>
          <p:cNvPr id="3" name="Espace réservé du texte 2">
            <a:extLst>
              <a:ext uri="{FF2B5EF4-FFF2-40B4-BE49-F238E27FC236}">
                <a16:creationId xmlns:a16="http://schemas.microsoft.com/office/drawing/2014/main" id="{6687D590-3ABA-7BD3-8598-EBEA916B7F31}"/>
              </a:ext>
            </a:extLst>
          </p:cNvPr>
          <p:cNvSpPr>
            <a:spLocks noGrp="1"/>
          </p:cNvSpPr>
          <p:nvPr>
            <p:ph type="body" sz="quarter" idx="13"/>
          </p:nvPr>
        </p:nvSpPr>
        <p:spPr>
          <a:xfrm>
            <a:off x="395274" y="1275948"/>
            <a:ext cx="8353453" cy="2360596"/>
          </a:xfrm>
        </p:spPr>
        <p:txBody>
          <a:bodyPr lIns="90000" anchor="ctr" anchorCtr="0">
            <a:noAutofit/>
          </a:bodyPr>
          <a:lstStyle>
            <a:lvl1pPr algn="ctr">
              <a:lnSpc>
                <a:spcPct val="90000"/>
              </a:lnSpc>
              <a:spcBef>
                <a:spcPts val="0"/>
              </a:spcBef>
              <a:spcAft>
                <a:spcPts val="0"/>
              </a:spcAft>
              <a:defRPr sz="3900" b="0" spc="-30" baseline="0">
                <a:solidFill>
                  <a:schemeClr val="bg2"/>
                </a:solidFill>
                <a:latin typeface="+mj-lt"/>
                <a:cs typeface="Poppins SemiBold" panose="000007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26709132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ôtur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0ECFE652-D3F9-D95D-B05B-3892FE949B65}"/>
              </a:ext>
            </a:extLst>
          </p:cNvPr>
          <p:cNvSpPr>
            <a:spLocks noGrp="1"/>
          </p:cNvSpPr>
          <p:nvPr>
            <p:ph type="pic" sz="quarter" idx="10" hasCustomPrompt="1"/>
          </p:nvPr>
        </p:nvSpPr>
        <p:spPr>
          <a:xfrm>
            <a:off x="0" y="0"/>
            <a:ext cx="9144000" cy="5143500"/>
          </a:xfrm>
          <a:solidFill>
            <a:schemeClr val="bg1">
              <a:lumMod val="85000"/>
            </a:schemeClr>
          </a:solidFill>
        </p:spPr>
        <p:txBody>
          <a:bodyPr tIns="612000">
            <a:noAutofit/>
          </a:bodyPr>
          <a:lstStyle>
            <a:lvl1pPr algn="ctr">
              <a:defRPr/>
            </a:lvl1pPr>
          </a:lstStyle>
          <a:p>
            <a:r>
              <a:rPr lang="en-US"/>
              <a:t>Cliquer sur l’icône pour ajouter une image puis passer en arrière-plan</a:t>
            </a:r>
          </a:p>
        </p:txBody>
      </p:sp>
      <p:sp>
        <p:nvSpPr>
          <p:cNvPr id="5" name="Sous-titre 2">
            <a:extLst>
              <a:ext uri="{FF2B5EF4-FFF2-40B4-BE49-F238E27FC236}">
                <a16:creationId xmlns:a16="http://schemas.microsoft.com/office/drawing/2014/main" id="{1E63B23D-00D9-582E-62A6-A037FDCD9D56}"/>
              </a:ext>
            </a:extLst>
          </p:cNvPr>
          <p:cNvSpPr>
            <a:spLocks noGrp="1"/>
          </p:cNvSpPr>
          <p:nvPr>
            <p:ph type="subTitle" idx="1" hasCustomPrompt="1"/>
          </p:nvPr>
        </p:nvSpPr>
        <p:spPr>
          <a:xfrm>
            <a:off x="400500" y="1694250"/>
            <a:ext cx="8343000" cy="1755000"/>
          </a:xfrm>
        </p:spPr>
        <p:txBody>
          <a:bodyPr tIns="0" rIns="0" bIns="0" anchor="ctr" anchorCtr="0">
            <a:noAutofit/>
          </a:bodyPr>
          <a:lstStyle>
            <a:lvl1pPr marL="0" indent="0" algn="ctr" defTabSz="270000">
              <a:lnSpc>
                <a:spcPct val="90000"/>
              </a:lnSpc>
              <a:spcBef>
                <a:spcPts val="0"/>
              </a:spcBef>
              <a:spcAft>
                <a:spcPts val="0"/>
              </a:spcAft>
              <a:buNone/>
              <a:tabLst/>
              <a:defRPr sz="4950" b="0" cap="all" spc="0" baseline="0">
                <a:solidFill>
                  <a:schemeClr val="bg2"/>
                </a:solidFill>
                <a:latin typeface="+mj-lt"/>
                <a:cs typeface="Poppins ExtraBold" panose="000009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MERCI</a:t>
            </a:r>
          </a:p>
        </p:txBody>
      </p:sp>
    </p:spTree>
    <p:extLst>
      <p:ext uri="{BB962C8B-B14F-4D97-AF65-F5344CB8AC3E}">
        <p14:creationId xmlns:p14="http://schemas.microsoft.com/office/powerpoint/2010/main" val="4203917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05000" y="388800"/>
            <a:ext cx="8342999" cy="197811"/>
          </a:xfrm>
        </p:spPr>
        <p:txBody>
          <a:bodyPr lIns="0" tIns="0" rIns="0" bIns="0"/>
          <a:lstStyle>
            <a:lvl1pPr>
              <a:defRPr sz="1500" b="0" i="0">
                <a:solidFill>
                  <a:srgbClr val="009496"/>
                </a:solidFill>
                <a:latin typeface="Arial Black"/>
                <a:cs typeface="Arial Black"/>
              </a:defRPr>
            </a:lvl1pPr>
          </a:lstStyle>
          <a:p>
            <a:endParaRPr/>
          </a:p>
        </p:txBody>
      </p:sp>
      <p:sp>
        <p:nvSpPr>
          <p:cNvPr id="3" name="Holder 3"/>
          <p:cNvSpPr>
            <a:spLocks noGrp="1"/>
          </p:cNvSpPr>
          <p:nvPr>
            <p:ph type="body" idx="1"/>
          </p:nvPr>
        </p:nvSpPr>
        <p:spPr>
          <a:xfrm>
            <a:off x="405000" y="1350000"/>
            <a:ext cx="8046000" cy="159146"/>
          </a:xfrm>
        </p:spPr>
        <p:txBody>
          <a:bodyPr lIns="0" tIns="0" rIns="0" bIns="0"/>
          <a:lstStyle>
            <a:lvl1pPr>
              <a:defRPr sz="1050" b="0" i="0">
                <a:solidFill>
                  <a:srgbClr val="171717"/>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525" b="0" i="0">
                <a:solidFill>
                  <a:srgbClr val="6F7073"/>
                </a:solidFill>
                <a:latin typeface="Arial"/>
                <a:cs typeface="Arial"/>
              </a:defRPr>
            </a:lvl1pPr>
          </a:lstStyle>
          <a:p>
            <a:pPr marL="9525">
              <a:spcBef>
                <a:spcPts val="23"/>
              </a:spcBef>
            </a:pPr>
            <a:r>
              <a:rPr lang="fr-FR" spc="-8"/>
              <a:t>03 mars 2026</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750" b="1" i="0">
                <a:solidFill>
                  <a:schemeClr val="bg1"/>
                </a:solidFill>
                <a:latin typeface="Arial"/>
                <a:cs typeface="Arial"/>
              </a:defRPr>
            </a:lvl1pPr>
          </a:lstStyle>
          <a:p>
            <a:pPr marL="28575"/>
            <a:fld id="{81D60167-4931-47E6-BA6A-407CBD079E47}" type="slidenum">
              <a:rPr lang="fr-FR" spc="-19" smtClean="0"/>
              <a:pPr marL="28575"/>
              <a:t>‹N°›</a:t>
            </a:fld>
            <a:endParaRPr lang="fr-FR" spc="-19"/>
          </a:p>
        </p:txBody>
      </p:sp>
    </p:spTree>
    <p:extLst>
      <p:ext uri="{BB962C8B-B14F-4D97-AF65-F5344CB8AC3E}">
        <p14:creationId xmlns:p14="http://schemas.microsoft.com/office/powerpoint/2010/main" val="42376519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05000" y="388800"/>
            <a:ext cx="8342999" cy="197811"/>
          </a:xfrm>
        </p:spPr>
        <p:txBody>
          <a:bodyPr lIns="0" tIns="0" rIns="0" bIns="0"/>
          <a:lstStyle>
            <a:lvl1pPr>
              <a:defRPr sz="1500" b="0" i="0">
                <a:solidFill>
                  <a:srgbClr val="009496"/>
                </a:solidFill>
                <a:latin typeface="Arial Black"/>
                <a:cs typeface="Arial Black"/>
              </a:defRPr>
            </a:lvl1pPr>
          </a:lstStyle>
          <a:p>
            <a:endParaRPr/>
          </a:p>
        </p:txBody>
      </p:sp>
      <p:sp>
        <p:nvSpPr>
          <p:cNvPr id="3" name="Holder 3"/>
          <p:cNvSpPr>
            <a:spLocks noGrp="1"/>
          </p:cNvSpPr>
          <p:nvPr>
            <p:ph sz="half" idx="2"/>
          </p:nvPr>
        </p:nvSpPr>
        <p:spPr>
          <a:xfrm>
            <a:off x="457200" y="1183005"/>
            <a:ext cx="3977640" cy="17049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17049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525" b="0" i="0">
                <a:solidFill>
                  <a:srgbClr val="6F7073"/>
                </a:solidFill>
                <a:latin typeface="Arial"/>
                <a:cs typeface="Arial"/>
              </a:defRPr>
            </a:lvl1pPr>
          </a:lstStyle>
          <a:p>
            <a:pPr marL="9525">
              <a:spcBef>
                <a:spcPts val="23"/>
              </a:spcBef>
            </a:pPr>
            <a:r>
              <a:rPr lang="fr-FR" spc="-8"/>
              <a:t>03 mars 2026</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750" b="1" i="0">
                <a:solidFill>
                  <a:schemeClr val="bg1"/>
                </a:solidFill>
                <a:latin typeface="Arial"/>
                <a:cs typeface="Arial"/>
              </a:defRPr>
            </a:lvl1pPr>
          </a:lstStyle>
          <a:p>
            <a:pPr marL="28575"/>
            <a:fld id="{81D60167-4931-47E6-BA6A-407CBD079E47}" type="slidenum">
              <a:rPr lang="fr-FR" spc="-19" smtClean="0"/>
              <a:pPr marL="28575"/>
              <a:t>‹N°›</a:t>
            </a:fld>
            <a:endParaRPr lang="fr-FR" spc="-19"/>
          </a:p>
        </p:txBody>
      </p:sp>
    </p:spTree>
    <p:extLst>
      <p:ext uri="{BB962C8B-B14F-4D97-AF65-F5344CB8AC3E}">
        <p14:creationId xmlns:p14="http://schemas.microsoft.com/office/powerpoint/2010/main" val="318973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 1 col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11615-B7F8-B640-B215-72296B088C67}"/>
              </a:ext>
            </a:extLst>
          </p:cNvPr>
          <p:cNvSpPr>
            <a:spLocks noGrp="1"/>
          </p:cNvSpPr>
          <p:nvPr>
            <p:ph type="title" hasCustomPrompt="1"/>
          </p:nvPr>
        </p:nvSpPr>
        <p:spPr/>
        <p:txBody>
          <a:bodyPr/>
          <a:lstStyle>
            <a:lvl1pPr>
              <a:defRPr baseline="0"/>
            </a:lvl1pPr>
          </a:lstStyle>
          <a:p>
            <a:r>
              <a:rPr lang="fr-FR" dirty="0"/>
              <a:t>Titre de la page sur une ligne</a:t>
            </a:r>
          </a:p>
        </p:txBody>
      </p:sp>
      <p:sp>
        <p:nvSpPr>
          <p:cNvPr id="4" name="Espace réservé du numéro de diapositive 3">
            <a:extLst>
              <a:ext uri="{FF2B5EF4-FFF2-40B4-BE49-F238E27FC236}">
                <a16:creationId xmlns:a16="http://schemas.microsoft.com/office/drawing/2014/main" id="{7CB0816C-6867-864C-8E6B-D3A3049183CC}"/>
              </a:ext>
            </a:extLst>
          </p:cNvPr>
          <p:cNvSpPr>
            <a:spLocks noGrp="1"/>
          </p:cNvSpPr>
          <p:nvPr>
            <p:ph type="sldNum" sz="quarter" idx="11"/>
          </p:nvPr>
        </p:nvSpPr>
        <p:spPr/>
        <p:txBody>
          <a:bodyPr/>
          <a:lstStyle/>
          <a:p>
            <a:fld id="{F0D01662-DE55-4BD0-BAA3-5B2B2960751D}" type="slidenum">
              <a:rPr lang="fr-FR" smtClean="0"/>
              <a:pPr/>
              <a:t>‹N°›</a:t>
            </a:fld>
            <a:endParaRPr lang="fr-FR" dirty="0"/>
          </a:p>
        </p:txBody>
      </p:sp>
      <p:sp>
        <p:nvSpPr>
          <p:cNvPr id="5" name="Espace réservé du texte 2">
            <a:extLst>
              <a:ext uri="{FF2B5EF4-FFF2-40B4-BE49-F238E27FC236}">
                <a16:creationId xmlns:a16="http://schemas.microsoft.com/office/drawing/2014/main" id="{A4DD0DFD-5048-354F-A6EE-751867BFC3A9}"/>
              </a:ext>
            </a:extLst>
          </p:cNvPr>
          <p:cNvSpPr>
            <a:spLocks noGrp="1"/>
          </p:cNvSpPr>
          <p:nvPr>
            <p:ph idx="1" hasCustomPrompt="1"/>
          </p:nvPr>
        </p:nvSpPr>
        <p:spPr>
          <a:xfrm>
            <a:off x="838953" y="1440000"/>
            <a:ext cx="8047261" cy="3001075"/>
          </a:xfrm>
          <a:prstGeom prst="rect">
            <a:avLst/>
          </a:prstGeom>
        </p:spPr>
        <p:txBody>
          <a:bodyPr vert="horz" lIns="91440" tIns="45720" rIns="91440" bIns="45720" rtlCol="0">
            <a:noAutofit/>
          </a:bodyPr>
          <a:lstStyle>
            <a:lvl1pPr>
              <a:defRPr/>
            </a:lvl1pPr>
          </a:lstStyle>
          <a:p>
            <a:pPr lvl="0"/>
            <a:r>
              <a:rPr lang="fr-FR" dirty="0"/>
              <a:t>Paragraphe de niveau 1</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Rectangle 7">
            <a:extLst>
              <a:ext uri="{FF2B5EF4-FFF2-40B4-BE49-F238E27FC236}">
                <a16:creationId xmlns:a16="http://schemas.microsoft.com/office/drawing/2014/main" id="{4318AD80-CC4D-8F40-A95F-0D80EF1B8B38}"/>
              </a:ext>
            </a:extLst>
          </p:cNvPr>
          <p:cNvSpPr/>
          <p:nvPr userDrawn="1"/>
        </p:nvSpPr>
        <p:spPr>
          <a:xfrm>
            <a:off x="0" y="206670"/>
            <a:ext cx="1947797" cy="2018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7">
            <a:extLst>
              <a:ext uri="{FF2B5EF4-FFF2-40B4-BE49-F238E27FC236}">
                <a16:creationId xmlns:a16="http://schemas.microsoft.com/office/drawing/2014/main" id="{3E9A6646-14AF-B542-9D80-09A01C8A2FB8}"/>
              </a:ext>
            </a:extLst>
          </p:cNvPr>
          <p:cNvSpPr>
            <a:spLocks noGrp="1"/>
          </p:cNvSpPr>
          <p:nvPr>
            <p:ph type="body" sz="quarter" idx="39" hasCustomPrompt="1"/>
          </p:nvPr>
        </p:nvSpPr>
        <p:spPr>
          <a:xfrm>
            <a:off x="103701" y="206670"/>
            <a:ext cx="1844096" cy="201842"/>
          </a:xfrm>
        </p:spPr>
        <p:txBody>
          <a:bodyPr anchor="ctr" anchorCtr="0">
            <a:noAutofit/>
          </a:bodyPr>
          <a:lstStyle>
            <a:lvl1pPr marL="0" indent="0" algn="l" defTabSz="2880000">
              <a:buFontTx/>
              <a:buNone/>
              <a:tabLst>
                <a:tab pos="2880000" algn="r"/>
              </a:tabLst>
              <a:defRPr sz="800" b="0" i="0">
                <a:solidFill>
                  <a:schemeClr val="bg1"/>
                </a:solidFill>
                <a:latin typeface="Arial" panose="020B0604020202020204" pitchFamily="34" charset="0"/>
                <a:cs typeface="Arial" panose="020B0604020202020204" pitchFamily="34" charset="0"/>
              </a:defRPr>
            </a:lvl1pPr>
          </a:lstStyle>
          <a:p>
            <a:pPr lvl="0"/>
            <a:r>
              <a:rPr lang="fr-FR" dirty="0"/>
              <a:t>RAPPEL DU TITRE DU CHAPITRE</a:t>
            </a:r>
          </a:p>
        </p:txBody>
      </p:sp>
      <p:sp>
        <p:nvSpPr>
          <p:cNvPr id="7" name="Espace réservé de la date 3"/>
          <p:cNvSpPr>
            <a:spLocks noGrp="1"/>
          </p:cNvSpPr>
          <p:nvPr>
            <p:ph type="dt" sz="half" idx="2"/>
          </p:nvPr>
        </p:nvSpPr>
        <p:spPr>
          <a:xfrm>
            <a:off x="3998794" y="4802352"/>
            <a:ext cx="1146412" cy="167054"/>
          </a:xfrm>
          <a:prstGeom prst="rect">
            <a:avLst/>
          </a:prstGeom>
        </p:spPr>
        <p:txBody>
          <a:bodyPr vert="horz" lIns="91440" tIns="45720" rIns="91440" bIns="45720" rtlCol="0" anchor="ctr"/>
          <a:lstStyle>
            <a:lvl1pPr algn="ctr">
              <a:defRPr sz="700" b="1" i="1">
                <a:solidFill>
                  <a:srgbClr val="009597"/>
                </a:solidFill>
              </a:defRPr>
            </a:lvl1pPr>
          </a:lstStyle>
          <a:p>
            <a:fld id="{B898C505-52AD-4021-A032-38491A83D19E}" type="datetime1">
              <a:rPr lang="fr-FR" smtClean="0"/>
              <a:t>06/03/2026</a:t>
            </a:fld>
            <a:endParaRPr lang="fr-FR" dirty="0"/>
          </a:p>
        </p:txBody>
      </p:sp>
      <p:sp>
        <p:nvSpPr>
          <p:cNvPr id="10" name="Espace réservé du pied de page 4"/>
          <p:cNvSpPr>
            <a:spLocks noGrp="1"/>
          </p:cNvSpPr>
          <p:nvPr>
            <p:ph type="ftr" sz="quarter" idx="3"/>
          </p:nvPr>
        </p:nvSpPr>
        <p:spPr>
          <a:xfrm>
            <a:off x="831454" y="4802352"/>
            <a:ext cx="3086100" cy="167053"/>
          </a:xfrm>
          <a:prstGeom prst="rect">
            <a:avLst/>
          </a:prstGeom>
        </p:spPr>
        <p:txBody>
          <a:bodyPr vert="horz" lIns="91440" tIns="45720" rIns="91440" bIns="45720" rtlCol="0" anchor="ctr"/>
          <a:lstStyle>
            <a:lvl1pPr algn="l">
              <a:defRPr sz="850" i="1">
                <a:solidFill>
                  <a:srgbClr val="7E93A7"/>
                </a:solidFill>
              </a:defRPr>
            </a:lvl1pPr>
          </a:lstStyle>
          <a:p>
            <a:endParaRPr lang="fr-FR" dirty="0"/>
          </a:p>
        </p:txBody>
      </p:sp>
    </p:spTree>
    <p:extLst>
      <p:ext uri="{BB962C8B-B14F-4D97-AF65-F5344CB8AC3E}">
        <p14:creationId xmlns:p14="http://schemas.microsoft.com/office/powerpoint/2010/main" val="4095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2 lignes + 1 col 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CB0816C-6867-864C-8E6B-D3A3049183CC}"/>
              </a:ext>
            </a:extLst>
          </p:cNvPr>
          <p:cNvSpPr>
            <a:spLocks noGrp="1"/>
          </p:cNvSpPr>
          <p:nvPr>
            <p:ph type="sldNum" sz="quarter" idx="11"/>
          </p:nvPr>
        </p:nvSpPr>
        <p:spPr/>
        <p:txBody>
          <a:bodyPr/>
          <a:lstStyle/>
          <a:p>
            <a:fld id="{F0D01662-DE55-4BD0-BAA3-5B2B2960751D}" type="slidenum">
              <a:rPr lang="fr-FR" smtClean="0"/>
              <a:pPr/>
              <a:t>‹N°›</a:t>
            </a:fld>
            <a:endParaRPr lang="fr-FR" dirty="0"/>
          </a:p>
        </p:txBody>
      </p:sp>
      <p:sp>
        <p:nvSpPr>
          <p:cNvPr id="5" name="Espace réservé du texte 2">
            <a:extLst>
              <a:ext uri="{FF2B5EF4-FFF2-40B4-BE49-F238E27FC236}">
                <a16:creationId xmlns:a16="http://schemas.microsoft.com/office/drawing/2014/main" id="{A4DD0DFD-5048-354F-A6EE-751867BFC3A9}"/>
              </a:ext>
            </a:extLst>
          </p:cNvPr>
          <p:cNvSpPr>
            <a:spLocks noGrp="1"/>
          </p:cNvSpPr>
          <p:nvPr>
            <p:ph idx="1" hasCustomPrompt="1"/>
          </p:nvPr>
        </p:nvSpPr>
        <p:spPr>
          <a:xfrm>
            <a:off x="838953" y="1620000"/>
            <a:ext cx="8047261" cy="2690321"/>
          </a:xfrm>
          <a:prstGeom prst="rect">
            <a:avLst/>
          </a:prstGeom>
        </p:spPr>
        <p:txBody>
          <a:bodyPr vert="horz" lIns="91440" tIns="45720" rIns="91440" bIns="45720" rtlCol="0">
            <a:noAutofit/>
          </a:bodyPr>
          <a:lstStyle>
            <a:lvl1pPr>
              <a:defRPr/>
            </a:lvl1pPr>
          </a:lstStyle>
          <a:p>
            <a:pPr lvl="0"/>
            <a:r>
              <a:rPr lang="fr-FR" dirty="0"/>
              <a:t>Paragraphe de niveau 1</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Rectangle 7">
            <a:extLst>
              <a:ext uri="{FF2B5EF4-FFF2-40B4-BE49-F238E27FC236}">
                <a16:creationId xmlns:a16="http://schemas.microsoft.com/office/drawing/2014/main" id="{4318AD80-CC4D-8F40-A95F-0D80EF1B8B38}"/>
              </a:ext>
            </a:extLst>
          </p:cNvPr>
          <p:cNvSpPr/>
          <p:nvPr userDrawn="1"/>
        </p:nvSpPr>
        <p:spPr>
          <a:xfrm>
            <a:off x="0" y="206670"/>
            <a:ext cx="1947797" cy="2018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7">
            <a:extLst>
              <a:ext uri="{FF2B5EF4-FFF2-40B4-BE49-F238E27FC236}">
                <a16:creationId xmlns:a16="http://schemas.microsoft.com/office/drawing/2014/main" id="{3E9A6646-14AF-B542-9D80-09A01C8A2FB8}"/>
              </a:ext>
            </a:extLst>
          </p:cNvPr>
          <p:cNvSpPr>
            <a:spLocks noGrp="1"/>
          </p:cNvSpPr>
          <p:nvPr>
            <p:ph type="body" sz="quarter" idx="39" hasCustomPrompt="1"/>
          </p:nvPr>
        </p:nvSpPr>
        <p:spPr>
          <a:xfrm>
            <a:off x="103701" y="206670"/>
            <a:ext cx="1844096" cy="201842"/>
          </a:xfrm>
        </p:spPr>
        <p:txBody>
          <a:bodyPr anchor="ctr" anchorCtr="0">
            <a:noAutofit/>
          </a:bodyPr>
          <a:lstStyle>
            <a:lvl1pPr marL="0" indent="0" algn="l" defTabSz="2880000">
              <a:buFontTx/>
              <a:buNone/>
              <a:tabLst>
                <a:tab pos="2880000" algn="r"/>
              </a:tabLst>
              <a:defRPr sz="800" b="0" i="0">
                <a:solidFill>
                  <a:schemeClr val="bg1"/>
                </a:solidFill>
                <a:latin typeface="Arial" panose="020B0604020202020204" pitchFamily="34" charset="0"/>
                <a:cs typeface="Arial" panose="020B0604020202020204" pitchFamily="34" charset="0"/>
              </a:defRPr>
            </a:lvl1pPr>
          </a:lstStyle>
          <a:p>
            <a:pPr lvl="0"/>
            <a:r>
              <a:rPr lang="fr-FR" dirty="0"/>
              <a:t>RAPPEL DU TITRE DU CHAPITRE</a:t>
            </a:r>
          </a:p>
        </p:txBody>
      </p:sp>
      <p:sp>
        <p:nvSpPr>
          <p:cNvPr id="10" name="Rectangle 9">
            <a:extLst>
              <a:ext uri="{FF2B5EF4-FFF2-40B4-BE49-F238E27FC236}">
                <a16:creationId xmlns:a16="http://schemas.microsoft.com/office/drawing/2014/main" id="{22476B42-4DE2-074B-A6DE-2525E222D4FA}"/>
              </a:ext>
            </a:extLst>
          </p:cNvPr>
          <p:cNvSpPr/>
          <p:nvPr userDrawn="1"/>
        </p:nvSpPr>
        <p:spPr>
          <a:xfrm>
            <a:off x="877053" y="1301101"/>
            <a:ext cx="766482" cy="60512"/>
          </a:xfrm>
          <a:prstGeom prst="rect">
            <a:avLst/>
          </a:prstGeom>
          <a:solidFill>
            <a:srgbClr val="E0D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2">
            <a:extLst>
              <a:ext uri="{FF2B5EF4-FFF2-40B4-BE49-F238E27FC236}">
                <a16:creationId xmlns:a16="http://schemas.microsoft.com/office/drawing/2014/main" id="{93B416C1-537E-2E43-84A8-DAB7B35A11B4}"/>
              </a:ext>
            </a:extLst>
          </p:cNvPr>
          <p:cNvSpPr>
            <a:spLocks noGrp="1"/>
          </p:cNvSpPr>
          <p:nvPr>
            <p:ph idx="40" hasCustomPrompt="1"/>
          </p:nvPr>
        </p:nvSpPr>
        <p:spPr>
          <a:xfrm>
            <a:off x="782511" y="821819"/>
            <a:ext cx="8047261" cy="309071"/>
          </a:xfrm>
          <a:prstGeom prst="rect">
            <a:avLst/>
          </a:prstGeom>
          <a:solidFill>
            <a:schemeClr val="bg1"/>
          </a:solidFill>
        </p:spPr>
        <p:txBody>
          <a:bodyPr vert="horz" lIns="91440" tIns="45720" rIns="91440" bIns="45720" rtlCol="0">
            <a:noAutofit/>
          </a:bodyPr>
          <a:lstStyle>
            <a:lvl1pPr>
              <a:defRPr sz="2600">
                <a:solidFill>
                  <a:schemeClr val="accent4"/>
                </a:solidFill>
              </a:defRPr>
            </a:lvl1pPr>
          </a:lstStyle>
          <a:p>
            <a:pPr lvl="0"/>
            <a:r>
              <a:rPr lang="fr-FR" dirty="0"/>
              <a:t>Sous-titre de la page en seconde ligne</a:t>
            </a:r>
          </a:p>
        </p:txBody>
      </p:sp>
      <p:sp>
        <p:nvSpPr>
          <p:cNvPr id="2" name="Titre 1">
            <a:extLst>
              <a:ext uri="{FF2B5EF4-FFF2-40B4-BE49-F238E27FC236}">
                <a16:creationId xmlns:a16="http://schemas.microsoft.com/office/drawing/2014/main" id="{41111615-B7F8-B640-B215-72296B088C67}"/>
              </a:ext>
            </a:extLst>
          </p:cNvPr>
          <p:cNvSpPr>
            <a:spLocks noGrp="1"/>
          </p:cNvSpPr>
          <p:nvPr>
            <p:ph type="title" hasCustomPrompt="1"/>
          </p:nvPr>
        </p:nvSpPr>
        <p:spPr>
          <a:xfrm>
            <a:off x="838953" y="507001"/>
            <a:ext cx="8047261" cy="424517"/>
          </a:xfrm>
        </p:spPr>
        <p:txBody>
          <a:bodyPr/>
          <a:lstStyle>
            <a:lvl1pPr>
              <a:defRPr baseline="0"/>
            </a:lvl1pPr>
          </a:lstStyle>
          <a:p>
            <a:r>
              <a:rPr lang="fr-FR" dirty="0"/>
              <a:t>Titre de la page en première ligne</a:t>
            </a:r>
          </a:p>
        </p:txBody>
      </p:sp>
      <p:sp>
        <p:nvSpPr>
          <p:cNvPr id="12" name="Espace réservé de la date 3"/>
          <p:cNvSpPr>
            <a:spLocks noGrp="1"/>
          </p:cNvSpPr>
          <p:nvPr>
            <p:ph type="dt" sz="half" idx="2"/>
          </p:nvPr>
        </p:nvSpPr>
        <p:spPr>
          <a:xfrm>
            <a:off x="3998794" y="4802352"/>
            <a:ext cx="1146412" cy="167054"/>
          </a:xfrm>
          <a:prstGeom prst="rect">
            <a:avLst/>
          </a:prstGeom>
        </p:spPr>
        <p:txBody>
          <a:bodyPr vert="horz" lIns="91440" tIns="45720" rIns="91440" bIns="45720" rtlCol="0" anchor="ctr"/>
          <a:lstStyle>
            <a:lvl1pPr algn="ctr">
              <a:defRPr sz="700" b="1" i="1">
                <a:solidFill>
                  <a:srgbClr val="009597"/>
                </a:solidFill>
              </a:defRPr>
            </a:lvl1pPr>
          </a:lstStyle>
          <a:p>
            <a:fld id="{57CE0036-2CB1-49F9-9B63-3D8F3DBB72DC}" type="datetime1">
              <a:rPr lang="fr-FR" smtClean="0"/>
              <a:t>06/03/2026</a:t>
            </a:fld>
            <a:endParaRPr lang="fr-FR" dirty="0"/>
          </a:p>
        </p:txBody>
      </p:sp>
      <p:sp>
        <p:nvSpPr>
          <p:cNvPr id="13" name="Espace réservé du pied de page 4"/>
          <p:cNvSpPr>
            <a:spLocks noGrp="1"/>
          </p:cNvSpPr>
          <p:nvPr>
            <p:ph type="ftr" sz="quarter" idx="3"/>
          </p:nvPr>
        </p:nvSpPr>
        <p:spPr>
          <a:xfrm>
            <a:off x="831454" y="4802352"/>
            <a:ext cx="3086100" cy="167053"/>
          </a:xfrm>
          <a:prstGeom prst="rect">
            <a:avLst/>
          </a:prstGeom>
        </p:spPr>
        <p:txBody>
          <a:bodyPr vert="horz" lIns="91440" tIns="45720" rIns="91440" bIns="45720" rtlCol="0" anchor="ctr"/>
          <a:lstStyle>
            <a:lvl1pPr algn="l">
              <a:defRPr sz="850" i="1">
                <a:solidFill>
                  <a:srgbClr val="7E93A7"/>
                </a:solidFill>
              </a:defRPr>
            </a:lvl1pPr>
          </a:lstStyle>
          <a:p>
            <a:endParaRPr lang="fr-FR" dirty="0"/>
          </a:p>
        </p:txBody>
      </p:sp>
    </p:spTree>
    <p:extLst>
      <p:ext uri="{BB962C8B-B14F-4D97-AF65-F5344CB8AC3E}">
        <p14:creationId xmlns:p14="http://schemas.microsoft.com/office/powerpoint/2010/main" val="338608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2 col text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0"/>
          </p:nvPr>
        </p:nvSpPr>
        <p:spPr/>
        <p:txBody>
          <a:bodyPr/>
          <a:lstStyle/>
          <a:p>
            <a:fld id="{F0D01662-DE55-4BD0-BAA3-5B2B2960751D}" type="slidenum">
              <a:rPr lang="fr-FR" smtClean="0"/>
              <a:pPr/>
              <a:t>‹N°›</a:t>
            </a:fld>
            <a:endParaRPr lang="fr-FR" dirty="0"/>
          </a:p>
        </p:txBody>
      </p:sp>
      <p:sp>
        <p:nvSpPr>
          <p:cNvPr id="10" name="Espace réservé du texte 4">
            <a:extLst>
              <a:ext uri="{FF2B5EF4-FFF2-40B4-BE49-F238E27FC236}">
                <a16:creationId xmlns:a16="http://schemas.microsoft.com/office/drawing/2014/main" id="{345DC6C0-8AB4-48A9-B80A-9D718564C85A}"/>
              </a:ext>
            </a:extLst>
          </p:cNvPr>
          <p:cNvSpPr>
            <a:spLocks noGrp="1"/>
          </p:cNvSpPr>
          <p:nvPr>
            <p:ph type="body" sz="quarter" idx="15" hasCustomPrompt="1"/>
          </p:nvPr>
        </p:nvSpPr>
        <p:spPr>
          <a:xfrm>
            <a:off x="835111" y="1440000"/>
            <a:ext cx="3776215" cy="2742636"/>
          </a:xfrm>
        </p:spPr>
        <p:txBody>
          <a:bodyPr lIns="36000" tIns="36000" rIns="36000" bIns="36000"/>
          <a:lstStyle>
            <a:lvl1pPr>
              <a:defRPr/>
            </a:lvl1pPr>
          </a:lstStyle>
          <a:p>
            <a:pPr lvl="0"/>
            <a:r>
              <a:rPr lang="fr-FR" dirty="0"/>
              <a:t>Paragraphe de niveau 1</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4">
            <a:extLst>
              <a:ext uri="{FF2B5EF4-FFF2-40B4-BE49-F238E27FC236}">
                <a16:creationId xmlns:a16="http://schemas.microsoft.com/office/drawing/2014/main" id="{E62F563F-D583-49C6-A177-B6AE3933A70A}"/>
              </a:ext>
            </a:extLst>
          </p:cNvPr>
          <p:cNvSpPr>
            <a:spLocks noGrp="1"/>
          </p:cNvSpPr>
          <p:nvPr>
            <p:ph type="body" sz="quarter" idx="16" hasCustomPrompt="1"/>
          </p:nvPr>
        </p:nvSpPr>
        <p:spPr>
          <a:xfrm>
            <a:off x="4901538" y="1440000"/>
            <a:ext cx="3776400" cy="2742636"/>
          </a:xfrm>
        </p:spPr>
        <p:txBody>
          <a:bodyPr lIns="36000" tIns="36000" rIns="36000" bIns="36000"/>
          <a:lstStyle>
            <a:lvl1pPr>
              <a:defRPr/>
            </a:lvl1pPr>
          </a:lstStyle>
          <a:p>
            <a:pPr lvl="0"/>
            <a:r>
              <a:rPr lang="fr-FR" dirty="0"/>
              <a:t>Paragraphe de niveau 1</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Titre 1">
            <a:extLst>
              <a:ext uri="{FF2B5EF4-FFF2-40B4-BE49-F238E27FC236}">
                <a16:creationId xmlns:a16="http://schemas.microsoft.com/office/drawing/2014/main" id="{1512263D-0388-614B-8819-2B50EC7C54D8}"/>
              </a:ext>
            </a:extLst>
          </p:cNvPr>
          <p:cNvSpPr>
            <a:spLocks noGrp="1"/>
          </p:cNvSpPr>
          <p:nvPr>
            <p:ph type="title" hasCustomPrompt="1"/>
          </p:nvPr>
        </p:nvSpPr>
        <p:spPr>
          <a:xfrm>
            <a:off x="838953" y="507001"/>
            <a:ext cx="8047261" cy="632483"/>
          </a:xfrm>
        </p:spPr>
        <p:txBody>
          <a:bodyPr/>
          <a:lstStyle>
            <a:lvl1pPr>
              <a:defRPr/>
            </a:lvl1pPr>
          </a:lstStyle>
          <a:p>
            <a:r>
              <a:rPr lang="fr-FR" dirty="0"/>
              <a:t>Titre de la page sur une ligne</a:t>
            </a:r>
          </a:p>
        </p:txBody>
      </p:sp>
      <p:sp>
        <p:nvSpPr>
          <p:cNvPr id="15" name="Rectangle 14">
            <a:extLst>
              <a:ext uri="{FF2B5EF4-FFF2-40B4-BE49-F238E27FC236}">
                <a16:creationId xmlns:a16="http://schemas.microsoft.com/office/drawing/2014/main" id="{85C5BEA4-181E-9148-AA1E-8207B1CCE50B}"/>
              </a:ext>
            </a:extLst>
          </p:cNvPr>
          <p:cNvSpPr/>
          <p:nvPr userDrawn="1"/>
        </p:nvSpPr>
        <p:spPr>
          <a:xfrm>
            <a:off x="0" y="206670"/>
            <a:ext cx="1947797" cy="2018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7">
            <a:extLst>
              <a:ext uri="{FF2B5EF4-FFF2-40B4-BE49-F238E27FC236}">
                <a16:creationId xmlns:a16="http://schemas.microsoft.com/office/drawing/2014/main" id="{2BEF3247-1AD2-DD46-9C46-982975C98885}"/>
              </a:ext>
            </a:extLst>
          </p:cNvPr>
          <p:cNvSpPr>
            <a:spLocks noGrp="1"/>
          </p:cNvSpPr>
          <p:nvPr>
            <p:ph type="body" sz="quarter" idx="39" hasCustomPrompt="1"/>
          </p:nvPr>
        </p:nvSpPr>
        <p:spPr>
          <a:xfrm>
            <a:off x="103701" y="206670"/>
            <a:ext cx="1844096" cy="201842"/>
          </a:xfrm>
        </p:spPr>
        <p:txBody>
          <a:bodyPr anchor="ctr" anchorCtr="0">
            <a:noAutofit/>
          </a:bodyPr>
          <a:lstStyle>
            <a:lvl1pPr marL="0" indent="0" algn="l" defTabSz="2880000">
              <a:buFontTx/>
              <a:buNone/>
              <a:tabLst>
                <a:tab pos="2880000" algn="r"/>
              </a:tabLst>
              <a:defRPr sz="800" b="0" i="0">
                <a:solidFill>
                  <a:schemeClr val="bg1"/>
                </a:solidFill>
                <a:latin typeface="Arial" panose="020B0604020202020204" pitchFamily="34" charset="0"/>
                <a:cs typeface="Arial" panose="020B0604020202020204" pitchFamily="34" charset="0"/>
              </a:defRPr>
            </a:lvl1pPr>
          </a:lstStyle>
          <a:p>
            <a:pPr lvl="0"/>
            <a:r>
              <a:rPr lang="fr-FR" dirty="0"/>
              <a:t>RAPPEL DU TITRE DU CHAPITRE</a:t>
            </a:r>
          </a:p>
        </p:txBody>
      </p:sp>
      <p:sp>
        <p:nvSpPr>
          <p:cNvPr id="8" name="Espace réservé de la date 3"/>
          <p:cNvSpPr>
            <a:spLocks noGrp="1"/>
          </p:cNvSpPr>
          <p:nvPr>
            <p:ph type="dt" sz="half" idx="2"/>
          </p:nvPr>
        </p:nvSpPr>
        <p:spPr>
          <a:xfrm>
            <a:off x="3998794" y="4802352"/>
            <a:ext cx="1146412" cy="167054"/>
          </a:xfrm>
          <a:prstGeom prst="rect">
            <a:avLst/>
          </a:prstGeom>
        </p:spPr>
        <p:txBody>
          <a:bodyPr vert="horz" lIns="91440" tIns="45720" rIns="91440" bIns="45720" rtlCol="0" anchor="ctr"/>
          <a:lstStyle>
            <a:lvl1pPr algn="ctr">
              <a:defRPr sz="700" b="1" i="1">
                <a:solidFill>
                  <a:srgbClr val="009597"/>
                </a:solidFill>
              </a:defRPr>
            </a:lvl1pPr>
          </a:lstStyle>
          <a:p>
            <a:fld id="{FC135E74-A6F4-4203-8852-49A1EE7B0380}" type="datetime1">
              <a:rPr lang="fr-FR" smtClean="0"/>
              <a:t>06/03/2026</a:t>
            </a:fld>
            <a:endParaRPr lang="fr-FR" dirty="0"/>
          </a:p>
        </p:txBody>
      </p:sp>
      <p:sp>
        <p:nvSpPr>
          <p:cNvPr id="9" name="Espace réservé du pied de page 4"/>
          <p:cNvSpPr>
            <a:spLocks noGrp="1"/>
          </p:cNvSpPr>
          <p:nvPr>
            <p:ph type="ftr" sz="quarter" idx="3"/>
          </p:nvPr>
        </p:nvSpPr>
        <p:spPr>
          <a:xfrm>
            <a:off x="831454" y="4802352"/>
            <a:ext cx="3086100" cy="167053"/>
          </a:xfrm>
          <a:prstGeom prst="rect">
            <a:avLst/>
          </a:prstGeom>
        </p:spPr>
        <p:txBody>
          <a:bodyPr vert="horz" lIns="91440" tIns="45720" rIns="91440" bIns="45720" rtlCol="0" anchor="ctr"/>
          <a:lstStyle>
            <a:lvl1pPr algn="l">
              <a:defRPr sz="850" i="1">
                <a:solidFill>
                  <a:srgbClr val="7E93A7"/>
                </a:solidFill>
              </a:defRPr>
            </a:lvl1pPr>
          </a:lstStyle>
          <a:p>
            <a:endParaRPr lang="fr-FR" dirty="0"/>
          </a:p>
        </p:txBody>
      </p:sp>
    </p:spTree>
    <p:extLst>
      <p:ext uri="{BB962C8B-B14F-4D97-AF65-F5344CB8AC3E}">
        <p14:creationId xmlns:p14="http://schemas.microsoft.com/office/powerpoint/2010/main" val="369996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2lignes + 2 col text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0"/>
          </p:nvPr>
        </p:nvSpPr>
        <p:spPr/>
        <p:txBody>
          <a:bodyPr/>
          <a:lstStyle/>
          <a:p>
            <a:fld id="{F0D01662-DE55-4BD0-BAA3-5B2B2960751D}" type="slidenum">
              <a:rPr lang="fr-FR" smtClean="0"/>
              <a:pPr/>
              <a:t>‹N°›</a:t>
            </a:fld>
            <a:endParaRPr lang="fr-FR" dirty="0"/>
          </a:p>
        </p:txBody>
      </p:sp>
      <p:sp>
        <p:nvSpPr>
          <p:cNvPr id="10" name="Espace réservé du texte 4">
            <a:extLst>
              <a:ext uri="{FF2B5EF4-FFF2-40B4-BE49-F238E27FC236}">
                <a16:creationId xmlns:a16="http://schemas.microsoft.com/office/drawing/2014/main" id="{345DC6C0-8AB4-48A9-B80A-9D718564C85A}"/>
              </a:ext>
            </a:extLst>
          </p:cNvPr>
          <p:cNvSpPr>
            <a:spLocks noGrp="1"/>
          </p:cNvSpPr>
          <p:nvPr>
            <p:ph type="body" sz="quarter" idx="15" hasCustomPrompt="1"/>
          </p:nvPr>
        </p:nvSpPr>
        <p:spPr>
          <a:xfrm>
            <a:off x="835111" y="1620000"/>
            <a:ext cx="3776215" cy="2742636"/>
          </a:xfrm>
        </p:spPr>
        <p:txBody>
          <a:bodyPr lIns="36000" tIns="36000" rIns="36000" bIns="36000"/>
          <a:lstStyle>
            <a:lvl1pPr>
              <a:defRPr/>
            </a:lvl1pPr>
          </a:lstStyle>
          <a:p>
            <a:pPr lvl="0"/>
            <a:r>
              <a:rPr lang="fr-FR" dirty="0"/>
              <a:t>Paragraphe de niveau 1</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4">
            <a:extLst>
              <a:ext uri="{FF2B5EF4-FFF2-40B4-BE49-F238E27FC236}">
                <a16:creationId xmlns:a16="http://schemas.microsoft.com/office/drawing/2014/main" id="{E62F563F-D583-49C6-A177-B6AE3933A70A}"/>
              </a:ext>
            </a:extLst>
          </p:cNvPr>
          <p:cNvSpPr>
            <a:spLocks noGrp="1"/>
          </p:cNvSpPr>
          <p:nvPr>
            <p:ph type="body" sz="quarter" idx="16" hasCustomPrompt="1"/>
          </p:nvPr>
        </p:nvSpPr>
        <p:spPr>
          <a:xfrm>
            <a:off x="4901538" y="1620000"/>
            <a:ext cx="3776400" cy="2742636"/>
          </a:xfrm>
        </p:spPr>
        <p:txBody>
          <a:bodyPr lIns="36000" tIns="36000" rIns="36000" bIns="36000"/>
          <a:lstStyle>
            <a:lvl1pPr>
              <a:defRPr/>
            </a:lvl1pPr>
          </a:lstStyle>
          <a:p>
            <a:pPr lvl="0"/>
            <a:r>
              <a:rPr lang="fr-FR" dirty="0"/>
              <a:t>Paragraphe de niveau 1</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Rectangle 14">
            <a:extLst>
              <a:ext uri="{FF2B5EF4-FFF2-40B4-BE49-F238E27FC236}">
                <a16:creationId xmlns:a16="http://schemas.microsoft.com/office/drawing/2014/main" id="{85C5BEA4-181E-9148-AA1E-8207B1CCE50B}"/>
              </a:ext>
            </a:extLst>
          </p:cNvPr>
          <p:cNvSpPr/>
          <p:nvPr userDrawn="1"/>
        </p:nvSpPr>
        <p:spPr>
          <a:xfrm>
            <a:off x="0" y="206670"/>
            <a:ext cx="1947797" cy="2018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7">
            <a:extLst>
              <a:ext uri="{FF2B5EF4-FFF2-40B4-BE49-F238E27FC236}">
                <a16:creationId xmlns:a16="http://schemas.microsoft.com/office/drawing/2014/main" id="{2BEF3247-1AD2-DD46-9C46-982975C98885}"/>
              </a:ext>
            </a:extLst>
          </p:cNvPr>
          <p:cNvSpPr>
            <a:spLocks noGrp="1"/>
          </p:cNvSpPr>
          <p:nvPr>
            <p:ph type="body" sz="quarter" idx="39" hasCustomPrompt="1"/>
          </p:nvPr>
        </p:nvSpPr>
        <p:spPr>
          <a:xfrm>
            <a:off x="103701" y="206670"/>
            <a:ext cx="1844096" cy="201842"/>
          </a:xfrm>
        </p:spPr>
        <p:txBody>
          <a:bodyPr anchor="ctr" anchorCtr="0">
            <a:noAutofit/>
          </a:bodyPr>
          <a:lstStyle>
            <a:lvl1pPr marL="0" indent="0" algn="l" defTabSz="2880000">
              <a:buFontTx/>
              <a:buNone/>
              <a:tabLst>
                <a:tab pos="2880000" algn="r"/>
              </a:tabLst>
              <a:defRPr sz="800" b="0" i="0">
                <a:solidFill>
                  <a:schemeClr val="bg1"/>
                </a:solidFill>
                <a:latin typeface="Arial" panose="020B0604020202020204" pitchFamily="34" charset="0"/>
                <a:cs typeface="Arial" panose="020B0604020202020204" pitchFamily="34" charset="0"/>
              </a:defRPr>
            </a:lvl1pPr>
          </a:lstStyle>
          <a:p>
            <a:pPr lvl="0"/>
            <a:r>
              <a:rPr lang="fr-FR" dirty="0"/>
              <a:t>RAPPEL DU TITRE DU CHAPITRE</a:t>
            </a:r>
          </a:p>
        </p:txBody>
      </p:sp>
      <p:sp>
        <p:nvSpPr>
          <p:cNvPr id="9" name="Rectangle 8">
            <a:extLst>
              <a:ext uri="{FF2B5EF4-FFF2-40B4-BE49-F238E27FC236}">
                <a16:creationId xmlns:a16="http://schemas.microsoft.com/office/drawing/2014/main" id="{F1067B9A-71EE-CC47-97A8-01214CF15692}"/>
              </a:ext>
            </a:extLst>
          </p:cNvPr>
          <p:cNvSpPr/>
          <p:nvPr userDrawn="1"/>
        </p:nvSpPr>
        <p:spPr>
          <a:xfrm>
            <a:off x="877053" y="1301101"/>
            <a:ext cx="766482" cy="60512"/>
          </a:xfrm>
          <a:prstGeom prst="rect">
            <a:avLst/>
          </a:prstGeom>
          <a:solidFill>
            <a:srgbClr val="E0D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2">
            <a:extLst>
              <a:ext uri="{FF2B5EF4-FFF2-40B4-BE49-F238E27FC236}">
                <a16:creationId xmlns:a16="http://schemas.microsoft.com/office/drawing/2014/main" id="{F24ECE8F-F285-204A-AC30-F17C00E469EF}"/>
              </a:ext>
            </a:extLst>
          </p:cNvPr>
          <p:cNvSpPr>
            <a:spLocks noGrp="1"/>
          </p:cNvSpPr>
          <p:nvPr>
            <p:ph idx="40" hasCustomPrompt="1"/>
          </p:nvPr>
        </p:nvSpPr>
        <p:spPr>
          <a:xfrm>
            <a:off x="782511" y="821819"/>
            <a:ext cx="8047261" cy="309071"/>
          </a:xfrm>
          <a:prstGeom prst="rect">
            <a:avLst/>
          </a:prstGeom>
          <a:solidFill>
            <a:schemeClr val="bg1"/>
          </a:solidFill>
        </p:spPr>
        <p:txBody>
          <a:bodyPr vert="horz" lIns="91440" tIns="45720" rIns="91440" bIns="45720" rtlCol="0">
            <a:noAutofit/>
          </a:bodyPr>
          <a:lstStyle>
            <a:lvl1pPr>
              <a:defRPr sz="2600">
                <a:solidFill>
                  <a:schemeClr val="accent4"/>
                </a:solidFill>
              </a:defRPr>
            </a:lvl1pPr>
          </a:lstStyle>
          <a:p>
            <a:pPr lvl="0"/>
            <a:r>
              <a:rPr lang="fr-FR" dirty="0"/>
              <a:t>Sous-titre de la page en seconde ligne</a:t>
            </a:r>
          </a:p>
        </p:txBody>
      </p:sp>
      <p:sp>
        <p:nvSpPr>
          <p:cNvPr id="12" name="Titre 1">
            <a:extLst>
              <a:ext uri="{FF2B5EF4-FFF2-40B4-BE49-F238E27FC236}">
                <a16:creationId xmlns:a16="http://schemas.microsoft.com/office/drawing/2014/main" id="{1512263D-0388-614B-8819-2B50EC7C54D8}"/>
              </a:ext>
            </a:extLst>
          </p:cNvPr>
          <p:cNvSpPr>
            <a:spLocks noGrp="1"/>
          </p:cNvSpPr>
          <p:nvPr>
            <p:ph type="title" hasCustomPrompt="1"/>
          </p:nvPr>
        </p:nvSpPr>
        <p:spPr>
          <a:xfrm>
            <a:off x="838953" y="507002"/>
            <a:ext cx="8047261" cy="464926"/>
          </a:xfrm>
        </p:spPr>
        <p:txBody>
          <a:bodyPr/>
          <a:lstStyle>
            <a:lvl1pPr>
              <a:defRPr baseline="0"/>
            </a:lvl1pPr>
          </a:lstStyle>
          <a:p>
            <a:r>
              <a:rPr lang="fr-FR" dirty="0"/>
              <a:t>Titre de la page en première ligne</a:t>
            </a:r>
          </a:p>
        </p:txBody>
      </p:sp>
      <p:sp>
        <p:nvSpPr>
          <p:cNvPr id="14" name="Espace réservé de la date 3"/>
          <p:cNvSpPr>
            <a:spLocks noGrp="1"/>
          </p:cNvSpPr>
          <p:nvPr>
            <p:ph type="dt" sz="half" idx="2"/>
          </p:nvPr>
        </p:nvSpPr>
        <p:spPr>
          <a:xfrm>
            <a:off x="3998794" y="4802352"/>
            <a:ext cx="1146412" cy="167054"/>
          </a:xfrm>
          <a:prstGeom prst="rect">
            <a:avLst/>
          </a:prstGeom>
        </p:spPr>
        <p:txBody>
          <a:bodyPr vert="horz" lIns="91440" tIns="45720" rIns="91440" bIns="45720" rtlCol="0" anchor="ctr"/>
          <a:lstStyle>
            <a:lvl1pPr algn="ctr">
              <a:defRPr sz="700" b="1" i="1">
                <a:solidFill>
                  <a:srgbClr val="009597"/>
                </a:solidFill>
              </a:defRPr>
            </a:lvl1pPr>
          </a:lstStyle>
          <a:p>
            <a:fld id="{D960CE94-96BD-4C40-A8F0-D1CCABA04EA8}" type="datetime1">
              <a:rPr lang="fr-FR" smtClean="0"/>
              <a:t>06/03/2026</a:t>
            </a:fld>
            <a:endParaRPr lang="fr-FR" dirty="0"/>
          </a:p>
        </p:txBody>
      </p:sp>
      <p:sp>
        <p:nvSpPr>
          <p:cNvPr id="17" name="Espace réservé du pied de page 4"/>
          <p:cNvSpPr>
            <a:spLocks noGrp="1"/>
          </p:cNvSpPr>
          <p:nvPr>
            <p:ph type="ftr" sz="quarter" idx="3"/>
          </p:nvPr>
        </p:nvSpPr>
        <p:spPr>
          <a:xfrm>
            <a:off x="831454" y="4802352"/>
            <a:ext cx="3086100" cy="167053"/>
          </a:xfrm>
          <a:prstGeom prst="rect">
            <a:avLst/>
          </a:prstGeom>
        </p:spPr>
        <p:txBody>
          <a:bodyPr vert="horz" lIns="91440" tIns="45720" rIns="91440" bIns="45720" rtlCol="0" anchor="ctr"/>
          <a:lstStyle>
            <a:lvl1pPr algn="l">
              <a:defRPr sz="850" i="1">
                <a:solidFill>
                  <a:srgbClr val="7E93A7"/>
                </a:solidFill>
              </a:defRPr>
            </a:lvl1pPr>
          </a:lstStyle>
          <a:p>
            <a:endParaRPr lang="fr-FR" dirty="0"/>
          </a:p>
        </p:txBody>
      </p:sp>
    </p:spTree>
    <p:extLst>
      <p:ext uri="{BB962C8B-B14F-4D97-AF65-F5344CB8AC3E}">
        <p14:creationId xmlns:p14="http://schemas.microsoft.com/office/powerpoint/2010/main" val="251578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0B2B772-23F1-5A4B-8C04-DA4D54841A5B}"/>
              </a:ext>
            </a:extLst>
          </p:cNvPr>
          <p:cNvSpPr>
            <a:spLocks noGrp="1"/>
          </p:cNvSpPr>
          <p:nvPr>
            <p:ph type="sldNum" sz="quarter" idx="11"/>
          </p:nvPr>
        </p:nvSpPr>
        <p:spPr/>
        <p:txBody>
          <a:bodyPr/>
          <a:lstStyle/>
          <a:p>
            <a:fld id="{F0D01662-DE55-4BD0-BAA3-5B2B2960751D}" type="slidenum">
              <a:rPr lang="fr-FR" smtClean="0"/>
              <a:pPr/>
              <a:t>‹N°›</a:t>
            </a:fld>
            <a:endParaRPr lang="fr-FR" dirty="0"/>
          </a:p>
        </p:txBody>
      </p:sp>
      <p:sp>
        <p:nvSpPr>
          <p:cNvPr id="6" name="Espace réservé du texte 30">
            <a:extLst>
              <a:ext uri="{FF2B5EF4-FFF2-40B4-BE49-F238E27FC236}">
                <a16:creationId xmlns:a16="http://schemas.microsoft.com/office/drawing/2014/main" id="{6617E1D9-79FE-6D43-9FA9-B02305C7838C}"/>
              </a:ext>
            </a:extLst>
          </p:cNvPr>
          <p:cNvSpPr>
            <a:spLocks noGrp="1"/>
          </p:cNvSpPr>
          <p:nvPr>
            <p:ph type="body" sz="quarter" idx="20" hasCustomPrompt="1"/>
          </p:nvPr>
        </p:nvSpPr>
        <p:spPr>
          <a:xfrm>
            <a:off x="4083938" y="1207618"/>
            <a:ext cx="1452704" cy="1512888"/>
          </a:xfrm>
          <a:prstGeom prst="roundRect">
            <a:avLst/>
          </a:prstGeom>
          <a:ln>
            <a:solidFill>
              <a:schemeClr val="tx2"/>
            </a:solidFill>
          </a:ln>
        </p:spPr>
        <p:txBody>
          <a:bodyPr lIns="36000" tIns="36000" rIns="36000" bIns="36000" anchor="ctr" anchorCtr="0">
            <a:noAutofit/>
          </a:bodyPr>
          <a:lstStyle>
            <a:lvl1pPr marL="0" indent="0" algn="ctr">
              <a:spcBef>
                <a:spcPts val="0"/>
              </a:spcBef>
              <a:spcAft>
                <a:spcPts val="300"/>
              </a:spcAft>
              <a:buFontTx/>
              <a:buNone/>
              <a:defRPr sz="1400">
                <a:solidFill>
                  <a:schemeClr val="tx2"/>
                </a:solidFill>
              </a:defRPr>
            </a:lvl1pPr>
          </a:lstStyle>
          <a:p>
            <a:pPr lvl="0"/>
            <a:r>
              <a:rPr lang="fr-FR" dirty="0"/>
              <a:t>Modifier le texte</a:t>
            </a:r>
          </a:p>
        </p:txBody>
      </p:sp>
      <p:sp>
        <p:nvSpPr>
          <p:cNvPr id="7" name="Espace réservé du texte 30">
            <a:extLst>
              <a:ext uri="{FF2B5EF4-FFF2-40B4-BE49-F238E27FC236}">
                <a16:creationId xmlns:a16="http://schemas.microsoft.com/office/drawing/2014/main" id="{E5B17DC9-BBCA-3B4D-A9AC-AC475AB684FB}"/>
              </a:ext>
            </a:extLst>
          </p:cNvPr>
          <p:cNvSpPr>
            <a:spLocks noGrp="1"/>
          </p:cNvSpPr>
          <p:nvPr>
            <p:ph type="body" sz="quarter" idx="21"/>
          </p:nvPr>
        </p:nvSpPr>
        <p:spPr>
          <a:xfrm>
            <a:off x="5638661" y="1207618"/>
            <a:ext cx="1452704" cy="1512888"/>
          </a:xfrm>
          <a:prstGeom prst="roundRect">
            <a:avLst/>
          </a:prstGeom>
          <a:ln>
            <a:solidFill>
              <a:schemeClr val="tx2"/>
            </a:solidFill>
          </a:ln>
        </p:spPr>
        <p:txBody>
          <a:bodyPr lIns="36000" tIns="36000" rIns="36000" bIns="36000" anchor="ctr" anchorCtr="0">
            <a:noAutofit/>
          </a:bodyPr>
          <a:lstStyle>
            <a:lvl1pPr marL="0" indent="0" algn="ctr">
              <a:spcBef>
                <a:spcPts val="0"/>
              </a:spcBef>
              <a:spcAft>
                <a:spcPts val="300"/>
              </a:spcAft>
              <a:buFontTx/>
              <a:buNone/>
              <a:defRPr sz="1400">
                <a:solidFill>
                  <a:schemeClr val="tx2"/>
                </a:solidFill>
              </a:defRPr>
            </a:lvl1pPr>
          </a:lstStyle>
          <a:p>
            <a:pPr lvl="0"/>
            <a:r>
              <a:rPr lang="fr-FR"/>
              <a:t>Modifier les styles du texte du masque</a:t>
            </a:r>
          </a:p>
          <a:p>
            <a:pPr lvl="1"/>
            <a:r>
              <a:rPr lang="fr-FR"/>
              <a:t>Deuxième niveau</a:t>
            </a:r>
          </a:p>
        </p:txBody>
      </p:sp>
      <p:sp>
        <p:nvSpPr>
          <p:cNvPr id="8" name="Espace réservé du texte 30">
            <a:extLst>
              <a:ext uri="{FF2B5EF4-FFF2-40B4-BE49-F238E27FC236}">
                <a16:creationId xmlns:a16="http://schemas.microsoft.com/office/drawing/2014/main" id="{92F0F21D-D63D-3448-8DA1-D11D1955E9FB}"/>
              </a:ext>
            </a:extLst>
          </p:cNvPr>
          <p:cNvSpPr>
            <a:spLocks noGrp="1"/>
          </p:cNvSpPr>
          <p:nvPr>
            <p:ph type="body" sz="quarter" idx="22"/>
          </p:nvPr>
        </p:nvSpPr>
        <p:spPr>
          <a:xfrm>
            <a:off x="7193383" y="1207618"/>
            <a:ext cx="1452704" cy="1512888"/>
          </a:xfrm>
          <a:prstGeom prst="roundRect">
            <a:avLst/>
          </a:prstGeom>
          <a:ln>
            <a:solidFill>
              <a:schemeClr val="tx2"/>
            </a:solidFill>
          </a:ln>
        </p:spPr>
        <p:txBody>
          <a:bodyPr lIns="36000" tIns="36000" rIns="36000" bIns="36000" anchor="ctr" anchorCtr="0">
            <a:noAutofit/>
          </a:bodyPr>
          <a:lstStyle>
            <a:lvl1pPr marL="0" indent="0" algn="ctr">
              <a:spcBef>
                <a:spcPts val="0"/>
              </a:spcBef>
              <a:spcAft>
                <a:spcPts val="300"/>
              </a:spcAft>
              <a:buFontTx/>
              <a:buNone/>
              <a:defRPr sz="1400">
                <a:solidFill>
                  <a:schemeClr val="tx2"/>
                </a:solidFill>
              </a:defRPr>
            </a:lvl1pPr>
          </a:lstStyle>
          <a:p>
            <a:pPr lvl="0"/>
            <a:r>
              <a:rPr lang="fr-FR"/>
              <a:t>Modifier les styles du texte du masque</a:t>
            </a:r>
          </a:p>
          <a:p>
            <a:pPr lvl="1"/>
            <a:r>
              <a:rPr lang="fr-FR"/>
              <a:t>Deuxième niveau</a:t>
            </a:r>
          </a:p>
        </p:txBody>
      </p:sp>
      <p:sp>
        <p:nvSpPr>
          <p:cNvPr id="9" name="Espace réservé du texte 30">
            <a:extLst>
              <a:ext uri="{FF2B5EF4-FFF2-40B4-BE49-F238E27FC236}">
                <a16:creationId xmlns:a16="http://schemas.microsoft.com/office/drawing/2014/main" id="{8AD3BA6F-7CFC-584F-9ED5-AC04BEA259B9}"/>
              </a:ext>
            </a:extLst>
          </p:cNvPr>
          <p:cNvSpPr>
            <a:spLocks noGrp="1"/>
          </p:cNvSpPr>
          <p:nvPr>
            <p:ph type="body" sz="quarter" idx="23" hasCustomPrompt="1"/>
          </p:nvPr>
        </p:nvSpPr>
        <p:spPr>
          <a:xfrm>
            <a:off x="4083938" y="2815754"/>
            <a:ext cx="1452704" cy="1512888"/>
          </a:xfrm>
          <a:prstGeom prst="roundRect">
            <a:avLst/>
          </a:prstGeom>
          <a:ln>
            <a:solidFill>
              <a:schemeClr val="tx2"/>
            </a:solidFill>
          </a:ln>
        </p:spPr>
        <p:txBody>
          <a:bodyPr lIns="36000" tIns="36000" rIns="36000" bIns="36000" anchor="ctr" anchorCtr="0">
            <a:noAutofit/>
          </a:bodyPr>
          <a:lstStyle>
            <a:lvl1pPr marL="0" indent="0" algn="ctr">
              <a:spcBef>
                <a:spcPts val="0"/>
              </a:spcBef>
              <a:spcAft>
                <a:spcPts val="300"/>
              </a:spcAft>
              <a:buFontTx/>
              <a:buNone/>
              <a:defRPr sz="1400">
                <a:solidFill>
                  <a:schemeClr val="tx2"/>
                </a:solidFill>
              </a:defRPr>
            </a:lvl1pPr>
          </a:lstStyle>
          <a:p>
            <a:pPr lvl="0"/>
            <a:r>
              <a:rPr lang="fr-FR" dirty="0"/>
              <a:t>Modifier le texte</a:t>
            </a:r>
          </a:p>
        </p:txBody>
      </p:sp>
      <p:sp>
        <p:nvSpPr>
          <p:cNvPr id="10" name="Espace réservé du texte 30">
            <a:extLst>
              <a:ext uri="{FF2B5EF4-FFF2-40B4-BE49-F238E27FC236}">
                <a16:creationId xmlns:a16="http://schemas.microsoft.com/office/drawing/2014/main" id="{859E6A60-5915-D348-82E1-0A20EC2F0B42}"/>
              </a:ext>
            </a:extLst>
          </p:cNvPr>
          <p:cNvSpPr>
            <a:spLocks noGrp="1"/>
          </p:cNvSpPr>
          <p:nvPr>
            <p:ph type="body" sz="quarter" idx="24" hasCustomPrompt="1"/>
          </p:nvPr>
        </p:nvSpPr>
        <p:spPr>
          <a:xfrm>
            <a:off x="5638661" y="2815754"/>
            <a:ext cx="1452704" cy="1512888"/>
          </a:xfrm>
          <a:prstGeom prst="roundRect">
            <a:avLst/>
          </a:prstGeom>
          <a:ln>
            <a:solidFill>
              <a:schemeClr val="tx2"/>
            </a:solidFill>
          </a:ln>
        </p:spPr>
        <p:txBody>
          <a:bodyPr lIns="36000" tIns="36000" rIns="36000" bIns="36000" anchor="ctr" anchorCtr="0">
            <a:noAutofit/>
          </a:bodyPr>
          <a:lstStyle>
            <a:lvl1pPr marL="0" indent="0" algn="ctr">
              <a:spcBef>
                <a:spcPts val="0"/>
              </a:spcBef>
              <a:spcAft>
                <a:spcPts val="300"/>
              </a:spcAft>
              <a:buFontTx/>
              <a:buNone/>
              <a:defRPr sz="1400">
                <a:solidFill>
                  <a:schemeClr val="tx2"/>
                </a:solidFill>
              </a:defRPr>
            </a:lvl1pPr>
          </a:lstStyle>
          <a:p>
            <a:pPr lvl="0"/>
            <a:r>
              <a:rPr lang="fr-FR" dirty="0"/>
              <a:t>Modifier le texte</a:t>
            </a:r>
          </a:p>
        </p:txBody>
      </p:sp>
      <p:sp>
        <p:nvSpPr>
          <p:cNvPr id="11" name="Espace réservé du texte 30">
            <a:extLst>
              <a:ext uri="{FF2B5EF4-FFF2-40B4-BE49-F238E27FC236}">
                <a16:creationId xmlns:a16="http://schemas.microsoft.com/office/drawing/2014/main" id="{80F80EFB-80A9-5041-9F25-FB11BF9EC02F}"/>
              </a:ext>
            </a:extLst>
          </p:cNvPr>
          <p:cNvSpPr>
            <a:spLocks noGrp="1"/>
          </p:cNvSpPr>
          <p:nvPr>
            <p:ph type="body" sz="quarter" idx="25" hasCustomPrompt="1"/>
          </p:nvPr>
        </p:nvSpPr>
        <p:spPr>
          <a:xfrm>
            <a:off x="7193383" y="2815754"/>
            <a:ext cx="1452704" cy="1512888"/>
          </a:xfrm>
          <a:prstGeom prst="roundRect">
            <a:avLst/>
          </a:prstGeom>
          <a:ln>
            <a:solidFill>
              <a:schemeClr val="tx2"/>
            </a:solidFill>
          </a:ln>
        </p:spPr>
        <p:txBody>
          <a:bodyPr lIns="36000" tIns="36000" rIns="36000" bIns="36000" anchor="ctr" anchorCtr="0">
            <a:noAutofit/>
          </a:bodyPr>
          <a:lstStyle>
            <a:lvl1pPr marL="0" marR="0" indent="0" algn="ctr" defTabSz="685800" rtl="0" eaLnBrk="1" fontAlgn="auto" latinLnBrk="0" hangingPunct="1">
              <a:lnSpc>
                <a:spcPct val="100000"/>
              </a:lnSpc>
              <a:spcBef>
                <a:spcPts val="0"/>
              </a:spcBef>
              <a:spcAft>
                <a:spcPts val="300"/>
              </a:spcAft>
              <a:buClrTx/>
              <a:buSzTx/>
              <a:buFontTx/>
              <a:buNone/>
              <a:tabLst/>
              <a:defRPr sz="1400">
                <a:solidFill>
                  <a:schemeClr val="tx2"/>
                </a:solidFill>
              </a:defRPr>
            </a:lvl1pPr>
          </a:lstStyle>
          <a:p>
            <a:pPr marL="0" marR="0" lvl="0" indent="0" algn="ctr" defTabSz="685800" rtl="0" eaLnBrk="1" fontAlgn="auto" latinLnBrk="0" hangingPunct="1">
              <a:lnSpc>
                <a:spcPct val="100000"/>
              </a:lnSpc>
              <a:spcBef>
                <a:spcPts val="0"/>
              </a:spcBef>
              <a:spcAft>
                <a:spcPts val="300"/>
              </a:spcAft>
              <a:buClrTx/>
              <a:buSzTx/>
              <a:buFontTx/>
              <a:buNone/>
              <a:tabLst/>
              <a:defRPr/>
            </a:pPr>
            <a:r>
              <a:rPr lang="fr-FR" dirty="0"/>
              <a:t>Modifier le texte</a:t>
            </a:r>
          </a:p>
        </p:txBody>
      </p:sp>
      <p:sp>
        <p:nvSpPr>
          <p:cNvPr id="14" name="Espace réservé du titre 1">
            <a:extLst>
              <a:ext uri="{FF2B5EF4-FFF2-40B4-BE49-F238E27FC236}">
                <a16:creationId xmlns:a16="http://schemas.microsoft.com/office/drawing/2014/main" id="{F9A0B09F-FB1D-B547-9EED-FFBEF9E97A07}"/>
              </a:ext>
            </a:extLst>
          </p:cNvPr>
          <p:cNvSpPr>
            <a:spLocks noGrp="1"/>
          </p:cNvSpPr>
          <p:nvPr>
            <p:ph type="title" hasCustomPrompt="1"/>
          </p:nvPr>
        </p:nvSpPr>
        <p:spPr>
          <a:xfrm>
            <a:off x="838953" y="507001"/>
            <a:ext cx="8047261" cy="632483"/>
          </a:xfrm>
          <a:prstGeom prst="rect">
            <a:avLst/>
          </a:prstGeom>
        </p:spPr>
        <p:txBody>
          <a:bodyPr vert="horz" lIns="36000" tIns="36000" rIns="36000" bIns="36000" rtlCol="0" anchor="t" anchorCtr="0">
            <a:noAutofit/>
          </a:bodyPr>
          <a:lstStyle>
            <a:lvl1pPr>
              <a:defRPr baseline="0"/>
            </a:lvl1pPr>
          </a:lstStyle>
          <a:p>
            <a:r>
              <a:rPr lang="fr-FR" dirty="0"/>
              <a:t>Titre de la page</a:t>
            </a:r>
          </a:p>
        </p:txBody>
      </p:sp>
      <p:sp>
        <p:nvSpPr>
          <p:cNvPr id="15" name="Espace réservé pour une image  14">
            <a:extLst>
              <a:ext uri="{FF2B5EF4-FFF2-40B4-BE49-F238E27FC236}">
                <a16:creationId xmlns:a16="http://schemas.microsoft.com/office/drawing/2014/main" id="{311CBFF3-0E05-0C4D-92A0-3DBD6737EAA9}"/>
              </a:ext>
            </a:extLst>
          </p:cNvPr>
          <p:cNvSpPr>
            <a:spLocks noGrp="1"/>
          </p:cNvSpPr>
          <p:nvPr>
            <p:ph type="pic" sz="quarter" idx="13"/>
          </p:nvPr>
        </p:nvSpPr>
        <p:spPr>
          <a:xfrm>
            <a:off x="430512" y="1201157"/>
            <a:ext cx="3487671" cy="3127485"/>
          </a:xfrm>
          <a:prstGeom prst="roundRect">
            <a:avLst/>
          </a:prstGeom>
          <a:solidFill>
            <a:schemeClr val="accent6">
              <a:lumMod val="20000"/>
              <a:lumOff val="80000"/>
            </a:schemeClr>
          </a:solidFill>
        </p:spPr>
        <p:txBody>
          <a:bodyPr wrap="square" anchor="ctr" anchorCtr="0">
            <a:noAutofit/>
          </a:bodyPr>
          <a:lstStyle>
            <a:lvl1pPr marL="0" indent="0" algn="ctr">
              <a:buFontTx/>
              <a:buNone/>
              <a:defRPr/>
            </a:lvl1pPr>
          </a:lstStyle>
          <a:p>
            <a:r>
              <a:rPr lang="fr-FR"/>
              <a:t>Cliquez sur l'icône pour ajouter une image</a:t>
            </a:r>
            <a:endParaRPr lang="fr-FR" dirty="0"/>
          </a:p>
        </p:txBody>
      </p:sp>
      <p:sp>
        <p:nvSpPr>
          <p:cNvPr id="16" name="Rectangle 15">
            <a:extLst>
              <a:ext uri="{FF2B5EF4-FFF2-40B4-BE49-F238E27FC236}">
                <a16:creationId xmlns:a16="http://schemas.microsoft.com/office/drawing/2014/main" id="{03CB9BF8-9B24-BB4C-97DF-BDA6A86B4E97}"/>
              </a:ext>
            </a:extLst>
          </p:cNvPr>
          <p:cNvSpPr/>
          <p:nvPr userDrawn="1"/>
        </p:nvSpPr>
        <p:spPr>
          <a:xfrm>
            <a:off x="0" y="206670"/>
            <a:ext cx="1947797" cy="2018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space réservé du texte 7">
            <a:extLst>
              <a:ext uri="{FF2B5EF4-FFF2-40B4-BE49-F238E27FC236}">
                <a16:creationId xmlns:a16="http://schemas.microsoft.com/office/drawing/2014/main" id="{BFFEEEC1-7F1A-8146-83E5-A7FC64B79818}"/>
              </a:ext>
            </a:extLst>
          </p:cNvPr>
          <p:cNvSpPr>
            <a:spLocks noGrp="1"/>
          </p:cNvSpPr>
          <p:nvPr>
            <p:ph type="body" sz="quarter" idx="39" hasCustomPrompt="1"/>
          </p:nvPr>
        </p:nvSpPr>
        <p:spPr>
          <a:xfrm>
            <a:off x="103701" y="206670"/>
            <a:ext cx="1844096" cy="201842"/>
          </a:xfrm>
        </p:spPr>
        <p:txBody>
          <a:bodyPr anchor="ctr" anchorCtr="0">
            <a:noAutofit/>
          </a:bodyPr>
          <a:lstStyle>
            <a:lvl1pPr marL="0" indent="0" algn="l" defTabSz="2880000">
              <a:buFontTx/>
              <a:buNone/>
              <a:tabLst>
                <a:tab pos="2880000" algn="r"/>
              </a:tabLst>
              <a:defRPr sz="800" b="0" i="0">
                <a:solidFill>
                  <a:schemeClr val="bg1"/>
                </a:solidFill>
                <a:latin typeface="Arial" panose="020B0604020202020204" pitchFamily="34" charset="0"/>
                <a:cs typeface="Arial" panose="020B0604020202020204" pitchFamily="34" charset="0"/>
              </a:defRPr>
            </a:lvl1pPr>
          </a:lstStyle>
          <a:p>
            <a:pPr lvl="0"/>
            <a:r>
              <a:rPr lang="fr-FR" dirty="0"/>
              <a:t>RAPPEL DU TITRE DU CHAPITRE</a:t>
            </a:r>
          </a:p>
        </p:txBody>
      </p:sp>
      <p:sp>
        <p:nvSpPr>
          <p:cNvPr id="13" name="Espace réservé de la date 3"/>
          <p:cNvSpPr>
            <a:spLocks noGrp="1"/>
          </p:cNvSpPr>
          <p:nvPr>
            <p:ph type="dt" sz="half" idx="2"/>
          </p:nvPr>
        </p:nvSpPr>
        <p:spPr>
          <a:xfrm>
            <a:off x="3998794" y="4802352"/>
            <a:ext cx="1146412" cy="167054"/>
          </a:xfrm>
          <a:prstGeom prst="rect">
            <a:avLst/>
          </a:prstGeom>
        </p:spPr>
        <p:txBody>
          <a:bodyPr vert="horz" lIns="91440" tIns="45720" rIns="91440" bIns="45720" rtlCol="0" anchor="ctr"/>
          <a:lstStyle>
            <a:lvl1pPr algn="ctr">
              <a:defRPr sz="700" b="1" i="1">
                <a:solidFill>
                  <a:srgbClr val="009597"/>
                </a:solidFill>
              </a:defRPr>
            </a:lvl1pPr>
          </a:lstStyle>
          <a:p>
            <a:fld id="{D56C3A39-3ED2-41F5-85D2-F48D42D906DE}" type="datetime1">
              <a:rPr lang="fr-FR" smtClean="0"/>
              <a:t>06/03/2026</a:t>
            </a:fld>
            <a:endParaRPr lang="fr-FR" dirty="0"/>
          </a:p>
        </p:txBody>
      </p:sp>
      <p:sp>
        <p:nvSpPr>
          <p:cNvPr id="18" name="Espace réservé du pied de page 4"/>
          <p:cNvSpPr>
            <a:spLocks noGrp="1"/>
          </p:cNvSpPr>
          <p:nvPr>
            <p:ph type="ftr" sz="quarter" idx="3"/>
          </p:nvPr>
        </p:nvSpPr>
        <p:spPr>
          <a:xfrm>
            <a:off x="831454" y="4802352"/>
            <a:ext cx="3086100" cy="167053"/>
          </a:xfrm>
          <a:prstGeom prst="rect">
            <a:avLst/>
          </a:prstGeom>
        </p:spPr>
        <p:txBody>
          <a:bodyPr vert="horz" lIns="91440" tIns="45720" rIns="91440" bIns="45720" rtlCol="0" anchor="ctr"/>
          <a:lstStyle>
            <a:lvl1pPr algn="l">
              <a:defRPr sz="850" i="1">
                <a:solidFill>
                  <a:srgbClr val="7E93A7"/>
                </a:solidFill>
              </a:defRPr>
            </a:lvl1pPr>
          </a:lstStyle>
          <a:p>
            <a:endParaRPr lang="fr-FR" dirty="0"/>
          </a:p>
        </p:txBody>
      </p:sp>
    </p:spTree>
    <p:extLst>
      <p:ext uri="{BB962C8B-B14F-4D97-AF65-F5344CB8AC3E}">
        <p14:creationId xmlns:p14="http://schemas.microsoft.com/office/powerpoint/2010/main" val="367786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image" Target="../media/image11.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3998794" y="4802352"/>
            <a:ext cx="1146412" cy="167054"/>
          </a:xfrm>
          <a:prstGeom prst="rect">
            <a:avLst/>
          </a:prstGeom>
        </p:spPr>
        <p:txBody>
          <a:bodyPr vert="horz" lIns="91440" tIns="45720" rIns="91440" bIns="45720" rtlCol="0" anchor="ctr"/>
          <a:lstStyle>
            <a:lvl1pPr algn="ctr">
              <a:defRPr sz="700" b="1" i="1">
                <a:solidFill>
                  <a:srgbClr val="009597"/>
                </a:solidFill>
              </a:defRPr>
            </a:lvl1pPr>
          </a:lstStyle>
          <a:p>
            <a:fld id="{9C22901C-F9DF-46FE-A454-F3A3D3F0E3F1}" type="datetime1">
              <a:rPr lang="fr-FR" smtClean="0"/>
              <a:t>06/03/2026</a:t>
            </a:fld>
            <a:endParaRPr lang="fr-FR" dirty="0"/>
          </a:p>
        </p:txBody>
      </p:sp>
      <p:sp>
        <p:nvSpPr>
          <p:cNvPr id="5" name="Espace réservé du pied de page 4"/>
          <p:cNvSpPr>
            <a:spLocks noGrp="1"/>
          </p:cNvSpPr>
          <p:nvPr>
            <p:ph type="ftr" sz="quarter" idx="3"/>
          </p:nvPr>
        </p:nvSpPr>
        <p:spPr>
          <a:xfrm>
            <a:off x="831454" y="4802352"/>
            <a:ext cx="3086100" cy="167053"/>
          </a:xfrm>
          <a:prstGeom prst="rect">
            <a:avLst/>
          </a:prstGeom>
        </p:spPr>
        <p:txBody>
          <a:bodyPr vert="horz" lIns="91440" tIns="45720" rIns="91440" bIns="45720" rtlCol="0" anchor="ctr"/>
          <a:lstStyle>
            <a:lvl1pPr algn="l">
              <a:defRPr sz="850" i="1">
                <a:solidFill>
                  <a:srgbClr val="7E93A7"/>
                </a:solidFill>
              </a:defRPr>
            </a:lvl1pPr>
          </a:lstStyle>
          <a:p>
            <a:endParaRPr lang="fr-FR" dirty="0"/>
          </a:p>
        </p:txBody>
      </p:sp>
      <p:sp>
        <p:nvSpPr>
          <p:cNvPr id="2" name="Espace réservé du titre 1"/>
          <p:cNvSpPr>
            <a:spLocks noGrp="1"/>
          </p:cNvSpPr>
          <p:nvPr>
            <p:ph type="title"/>
          </p:nvPr>
        </p:nvSpPr>
        <p:spPr>
          <a:xfrm>
            <a:off x="838953" y="507001"/>
            <a:ext cx="8047261" cy="632483"/>
          </a:xfrm>
          <a:prstGeom prst="rect">
            <a:avLst/>
          </a:prstGeom>
        </p:spPr>
        <p:txBody>
          <a:bodyPr vert="horz" lIns="36000" tIns="36000" rIns="36000" bIns="36000" rtlCol="0" anchor="t" anchorCtr="0">
            <a:noAutofit/>
          </a:bodyPr>
          <a:lstStyle/>
          <a:p>
            <a:r>
              <a:rPr lang="fr-FR" dirty="0"/>
              <a:t>Page title on a line</a:t>
            </a:r>
          </a:p>
        </p:txBody>
      </p:sp>
      <p:sp>
        <p:nvSpPr>
          <p:cNvPr id="3" name="Espace réservé du texte 2"/>
          <p:cNvSpPr>
            <a:spLocks noGrp="1"/>
          </p:cNvSpPr>
          <p:nvPr>
            <p:ph type="body" idx="1"/>
          </p:nvPr>
        </p:nvSpPr>
        <p:spPr>
          <a:xfrm>
            <a:off x="838953" y="1369219"/>
            <a:ext cx="8047261" cy="3001075"/>
          </a:xfrm>
          <a:prstGeom prst="rect">
            <a:avLst/>
          </a:prstGeom>
        </p:spPr>
        <p:txBody>
          <a:bodyPr vert="horz" lIns="91440" tIns="45720" rIns="91440" bIns="45720" rtlCol="0">
            <a:noAutofit/>
          </a:bodyPr>
          <a:lstStyle/>
          <a:p>
            <a:pPr lvl="0"/>
            <a:r>
              <a:rPr lang="fr-FR" dirty="0"/>
              <a:t>This paragraph is a level 1 paragraph that can be put in one of the other CAAS colours: pink, blue or anise green. </a:t>
            </a:r>
          </a:p>
          <a:p>
            <a:pPr lvl="1"/>
            <a:r>
              <a:rPr lang="fr-FR" dirty="0"/>
              <a:t>Second level</a:t>
            </a:r>
          </a:p>
          <a:p>
            <a:pPr lvl="2"/>
            <a:r>
              <a:rPr lang="fr-FR" dirty="0"/>
              <a:t>Third level</a:t>
            </a:r>
          </a:p>
          <a:p>
            <a:pPr lvl="3"/>
            <a:r>
              <a:rPr lang="fr-FR" dirty="0"/>
              <a:t>Fourth level</a:t>
            </a:r>
          </a:p>
          <a:p>
            <a:pPr lvl="4"/>
            <a:r>
              <a:rPr lang="fr-FR" dirty="0"/>
              <a:t>Fifth level</a:t>
            </a:r>
          </a:p>
        </p:txBody>
      </p:sp>
      <p:pic>
        <p:nvPicPr>
          <p:cNvPr id="14" name="Image 13">
            <a:extLst>
              <a:ext uri="{FF2B5EF4-FFF2-40B4-BE49-F238E27FC236}">
                <a16:creationId xmlns:a16="http://schemas.microsoft.com/office/drawing/2014/main" id="{7B9B145E-5C01-6341-8CE6-D063941626E5}"/>
              </a:ext>
            </a:extLst>
          </p:cNvPr>
          <p:cNvPicPr>
            <a:picLocks/>
          </p:cNvPicPr>
          <p:nvPr userDrawn="1"/>
        </p:nvPicPr>
        <p:blipFill>
          <a:blip r:embed="rId16">
            <a:extLst>
              <a:ext uri="{28A0092B-C50C-407E-A947-70E740481C1C}">
                <a14:useLocalDpi xmlns:a14="http://schemas.microsoft.com/office/drawing/2010/main"/>
              </a:ext>
            </a:extLst>
          </a:blip>
          <a:stretch>
            <a:fillRect/>
          </a:stretch>
        </p:blipFill>
        <p:spPr>
          <a:xfrm>
            <a:off x="0" y="4453212"/>
            <a:ext cx="9144000" cy="266700"/>
          </a:xfrm>
          <a:prstGeom prst="rect">
            <a:avLst/>
          </a:prstGeom>
        </p:spPr>
      </p:pic>
      <p:sp>
        <p:nvSpPr>
          <p:cNvPr id="12" name="Ellipse 11">
            <a:extLst>
              <a:ext uri="{FF2B5EF4-FFF2-40B4-BE49-F238E27FC236}">
                <a16:creationId xmlns:a16="http://schemas.microsoft.com/office/drawing/2014/main" id="{1D614112-2578-A341-80DF-9AFC199746E3}"/>
              </a:ext>
            </a:extLst>
          </p:cNvPr>
          <p:cNvSpPr/>
          <p:nvPr userDrawn="1"/>
        </p:nvSpPr>
        <p:spPr>
          <a:xfrm>
            <a:off x="4442143" y="4477284"/>
            <a:ext cx="259712" cy="259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4"/>
          </p:nvPr>
        </p:nvSpPr>
        <p:spPr>
          <a:xfrm>
            <a:off x="4355901" y="4470218"/>
            <a:ext cx="432196" cy="273844"/>
          </a:xfrm>
          <a:prstGeom prst="rect">
            <a:avLst/>
          </a:prstGeom>
        </p:spPr>
        <p:txBody>
          <a:bodyPr vert="horz" lIns="91440" tIns="45720" rIns="91440" bIns="45720" rtlCol="0" anchor="ctr"/>
          <a:lstStyle>
            <a:lvl1pPr algn="ctr">
              <a:defRPr sz="800">
                <a:solidFill>
                  <a:schemeClr val="bg1"/>
                </a:solidFill>
              </a:defRPr>
            </a:lvl1pPr>
          </a:lstStyle>
          <a:p>
            <a:fld id="{F0D01662-DE55-4BD0-BAA3-5B2B2960751D}" type="slidenum">
              <a:rPr lang="fr-FR" smtClean="0"/>
              <a:pPr/>
              <a:t>‹N°›</a:t>
            </a:fld>
            <a:endParaRPr lang="fr-FR" dirty="0"/>
          </a:p>
        </p:txBody>
      </p:sp>
      <p:sp>
        <p:nvSpPr>
          <p:cNvPr id="10" name="Rectangle 9">
            <a:extLst>
              <a:ext uri="{FF2B5EF4-FFF2-40B4-BE49-F238E27FC236}">
                <a16:creationId xmlns:a16="http://schemas.microsoft.com/office/drawing/2014/main" id="{99F8D108-44ED-B643-9DC1-38556420285F}"/>
              </a:ext>
            </a:extLst>
          </p:cNvPr>
          <p:cNvSpPr/>
          <p:nvPr userDrawn="1"/>
        </p:nvSpPr>
        <p:spPr>
          <a:xfrm>
            <a:off x="877053" y="977951"/>
            <a:ext cx="766482" cy="60512"/>
          </a:xfrm>
          <a:prstGeom prst="rect">
            <a:avLst/>
          </a:prstGeom>
          <a:solidFill>
            <a:srgbClr val="E0D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18691530"/>
      </p:ext>
    </p:extLst>
  </p:cSld>
  <p:clrMap bg1="lt1" tx1="dk1" bg2="lt2" tx2="dk2" accent1="accent1" accent2="accent2" accent3="accent3" accent4="accent4" accent5="accent5" accent6="accent6" hlink="hlink" folHlink="folHlink"/>
  <p:sldLayoutIdLst>
    <p:sldLayoutId id="2147483703" r:id="rId1"/>
    <p:sldLayoutId id="2147483696" r:id="rId2"/>
    <p:sldLayoutId id="2147483693" r:id="rId3"/>
    <p:sldLayoutId id="2147483698" r:id="rId4"/>
    <p:sldLayoutId id="2147483720" r:id="rId5"/>
    <p:sldLayoutId id="2147483722" r:id="rId6"/>
    <p:sldLayoutId id="2147483657" r:id="rId7"/>
    <p:sldLayoutId id="2147483721" r:id="rId8"/>
    <p:sldLayoutId id="2147483719" r:id="rId9"/>
    <p:sldLayoutId id="2147483733" r:id="rId10"/>
    <p:sldLayoutId id="2147483735" r:id="rId11"/>
    <p:sldLayoutId id="2147483737" r:id="rId12"/>
    <p:sldLayoutId id="2147483738" r:id="rId13"/>
    <p:sldLayoutId id="2147483742" r:id="rId14"/>
  </p:sldLayoutIdLst>
  <p:hf hdr="0" ftr="0" dt="0"/>
  <p:txStyles>
    <p:titleStyle>
      <a:lvl1pPr algn="l" defTabSz="685800" rtl="0" eaLnBrk="1" latinLnBrk="0" hangingPunct="1">
        <a:lnSpc>
          <a:spcPct val="85000"/>
        </a:lnSpc>
        <a:spcBef>
          <a:spcPct val="0"/>
        </a:spcBef>
        <a:buNone/>
        <a:defRPr sz="2800" b="1" i="0" kern="1200" baseline="0">
          <a:solidFill>
            <a:srgbClr val="009597"/>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1pPr>
      <a:lvl2pPr marL="0" marR="0" indent="0" algn="l" defTabSz="685800" rtl="0" eaLnBrk="1" fontAlgn="auto" latinLnBrk="0" hangingPunct="1">
        <a:lnSpc>
          <a:spcPct val="100000"/>
        </a:lnSpc>
        <a:spcBef>
          <a:spcPts val="0"/>
        </a:spcBef>
        <a:spcAft>
          <a:spcPts val="600"/>
        </a:spcAft>
        <a:buClrTx/>
        <a:buSzTx/>
        <a:buFontTx/>
        <a:buNone/>
        <a:tabLst/>
        <a:defRPr sz="1200" kern="1200">
          <a:solidFill>
            <a:schemeClr val="tx2"/>
          </a:solidFill>
          <a:latin typeface="+mn-lt"/>
          <a:ea typeface="+mn-ea"/>
          <a:cs typeface="+mn-cs"/>
        </a:defRPr>
      </a:lvl2pPr>
      <a:lvl3pPr marL="172800" indent="-172800" algn="l" defTabSz="685800" rtl="0" eaLnBrk="1" latinLnBrk="0" hangingPunct="1">
        <a:lnSpc>
          <a:spcPct val="100000"/>
        </a:lnSpc>
        <a:spcBef>
          <a:spcPts val="300"/>
        </a:spcBef>
        <a:spcAft>
          <a:spcPts val="0"/>
        </a:spcAft>
        <a:buClr>
          <a:schemeClr val="accent3"/>
        </a:buClr>
        <a:buFont typeface="Wingdings 3" panose="05040102010807070707" pitchFamily="18" charset="2"/>
        <a:buChar char="}"/>
        <a:defRPr sz="1200" kern="1200">
          <a:solidFill>
            <a:schemeClr val="tx2"/>
          </a:solidFill>
          <a:latin typeface="+mn-lt"/>
          <a:ea typeface="+mn-ea"/>
          <a:cs typeface="+mn-cs"/>
        </a:defRPr>
      </a:lvl3pPr>
      <a:lvl4pPr marL="358775" indent="-176213" algn="l" defTabSz="685800" rtl="0" eaLnBrk="1" latinLnBrk="0" hangingPunct="1">
        <a:lnSpc>
          <a:spcPct val="100000"/>
        </a:lnSpc>
        <a:spcBef>
          <a:spcPts val="300"/>
        </a:spcBef>
        <a:buClr>
          <a:schemeClr val="accent3"/>
        </a:buClr>
        <a:buFont typeface="Arial" panose="020B0604020202020204" pitchFamily="34" charset="0"/>
        <a:buChar char="•"/>
        <a:defRPr sz="1100" kern="1200">
          <a:solidFill>
            <a:schemeClr val="tx2"/>
          </a:solidFill>
          <a:latin typeface="+mn-lt"/>
          <a:ea typeface="+mn-ea"/>
          <a:cs typeface="+mn-cs"/>
        </a:defRPr>
      </a:lvl4pPr>
      <a:lvl5pPr marL="541338" indent="-182563" algn="l" defTabSz="685800" rtl="0" eaLnBrk="1" latinLnBrk="0" hangingPunct="1">
        <a:lnSpc>
          <a:spcPct val="100000"/>
        </a:lnSpc>
        <a:spcBef>
          <a:spcPts val="300"/>
        </a:spcBef>
        <a:buFont typeface="Arial" panose="020B0604020202020204" pitchFamily="34" charset="0"/>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2913" userDrawn="1">
          <p15:clr>
            <a:srgbClr val="F26B43"/>
          </p15:clr>
        </p15:guide>
        <p15:guide id="4" pos="204" userDrawn="1">
          <p15:clr>
            <a:srgbClr val="F26B43"/>
          </p15:clr>
        </p15:guide>
        <p15:guide id="5" pos="5443" userDrawn="1">
          <p15:clr>
            <a:srgbClr val="F26B43"/>
          </p15:clr>
        </p15:guide>
        <p15:guide id="6" pos="43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05000" y="388800"/>
            <a:ext cx="8342999" cy="389081"/>
          </a:xfrm>
          <a:prstGeom prst="rect">
            <a:avLst/>
          </a:prstGeom>
        </p:spPr>
        <p:txBody>
          <a:bodyPr vert="horz" wrap="square" lIns="0" tIns="45720" rIns="91440" bIns="45720" rtlCol="0" anchor="t">
            <a:spAutoFit/>
          </a:bodyPr>
          <a:lstStyle/>
          <a:p>
            <a:r>
              <a:rPr lang="fr-FR"/>
              <a:t>Change the style of the title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05000" y="1350000"/>
            <a:ext cx="8046000" cy="1370375"/>
          </a:xfrm>
          <a:prstGeom prst="rect">
            <a:avLst/>
          </a:prstGeom>
        </p:spPr>
        <p:txBody>
          <a:bodyPr vert="horz" lIns="0" tIns="45720" rIns="91440" bIns="45720" rtlCol="0">
            <a:spAutoFit/>
          </a:bodyPr>
          <a:lstStyle/>
          <a:p>
            <a:pPr lvl="0"/>
            <a:r>
              <a:rPr lang="fr-FR"/>
              <a:t>Change mask text styles</a:t>
            </a:r>
          </a:p>
          <a:p>
            <a:pPr lvl="1"/>
            <a:r>
              <a:rPr lang="fr-FR"/>
              <a:t>Second level</a:t>
            </a:r>
          </a:p>
          <a:p>
            <a:pPr lvl="2"/>
            <a:r>
              <a:rPr lang="fr-FR"/>
              <a:t>Third level</a:t>
            </a:r>
          </a:p>
          <a:p>
            <a:pPr lvl="3"/>
            <a:r>
              <a:rPr lang="fr-FR"/>
              <a:t>Fourth level</a:t>
            </a:r>
          </a:p>
          <a:p>
            <a:pPr lvl="4"/>
            <a:r>
              <a:rPr lang="fr-FR"/>
              <a:t>Fifth level</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4652398" y="4809292"/>
            <a:ext cx="621013" cy="189000"/>
          </a:xfrm>
          <a:prstGeom prst="rect">
            <a:avLst/>
          </a:prstGeom>
        </p:spPr>
        <p:txBody>
          <a:bodyPr vert="horz" lIns="91440" tIns="45720" rIns="91440" bIns="45720" rtlCol="0" anchor="ctr">
            <a:normAutofit/>
          </a:bodyPr>
          <a:lstStyle>
            <a:lvl1pPr algn="r">
              <a:defRPr sz="675" b="1">
                <a:solidFill>
                  <a:schemeClr val="bg2"/>
                </a:solidFill>
                <a:latin typeface="Arial" panose="020B0604020202020204" pitchFamily="34" charset="0"/>
                <a:cs typeface="Arial" panose="020B0604020202020204" pitchFamily="34" charset="0"/>
              </a:defRPr>
            </a:lvl1pPr>
          </a:lstStyle>
          <a:p>
            <a:endParaRPr lang="fr-F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343360" y="4809292"/>
            <a:ext cx="4212000" cy="189000"/>
          </a:xfrm>
          <a:prstGeom prst="rect">
            <a:avLst/>
          </a:prstGeom>
        </p:spPr>
        <p:txBody>
          <a:bodyPr vert="horz" lIns="91440" tIns="45720" rIns="91440" bIns="45720" rtlCol="0" anchor="ctr">
            <a:normAutofit/>
          </a:bodyPr>
          <a:lstStyle>
            <a:lvl1pPr algn="l">
              <a:defRPr sz="675" b="1" cap="all" baseline="0">
                <a:solidFill>
                  <a:schemeClr val="accent1"/>
                </a:solidFill>
                <a:latin typeface="Arial" panose="020B0604020202020204" pitchFamily="34" charset="0"/>
                <a:cs typeface="Arial" panose="020B0604020202020204" pitchFamily="34" charset="0"/>
              </a:defRPr>
            </a:lvl1pPr>
          </a:lstStyle>
          <a:p>
            <a:r>
              <a:rPr lang="fr-FR"/>
              <a:t>03 March 2026</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94615" y="4809292"/>
            <a:ext cx="405000" cy="189000"/>
          </a:xfrm>
          <a:prstGeom prst="rect">
            <a:avLst/>
          </a:prstGeom>
        </p:spPr>
        <p:txBody>
          <a:bodyPr vert="horz" lIns="91440" tIns="45720" rIns="91440" bIns="45720" rtlCol="0" anchor="ctr">
            <a:normAutofit/>
          </a:bodyPr>
          <a:lstStyle>
            <a:lvl1pPr algn="l">
              <a:defRPr sz="675" b="1">
                <a:solidFill>
                  <a:schemeClr val="bg2"/>
                </a:solidFill>
                <a:latin typeface="Arial" panose="020B0604020202020204" pitchFamily="34" charset="0"/>
                <a:cs typeface="Arial" panose="020B0604020202020204" pitchFamily="34" charset="0"/>
              </a:defRPr>
            </a:lvl1pPr>
          </a:lstStyle>
          <a:p>
            <a:fld id="{975A587B-5814-4D9B-9598-FE9CB954CB01}" type="slidenum">
              <a:rPr lang="fr-FR" smtClean="0"/>
              <a:pPr/>
              <a:t>‹N°›</a:t>
            </a:fld>
            <a:endParaRPr lang="fr-FR"/>
          </a:p>
        </p:txBody>
      </p:sp>
      <p:cxnSp>
        <p:nvCxnSpPr>
          <p:cNvPr id="10" name="Connecteur droit 9">
            <a:extLst>
              <a:ext uri="{FF2B5EF4-FFF2-40B4-BE49-F238E27FC236}">
                <a16:creationId xmlns:a16="http://schemas.microsoft.com/office/drawing/2014/main" id="{6CAF1617-1922-47D2-9D0D-C966F5A1F5ED}"/>
              </a:ext>
            </a:extLst>
          </p:cNvPr>
          <p:cNvCxnSpPr>
            <a:cxnSpLocks/>
          </p:cNvCxnSpPr>
          <p:nvPr userDrawn="1"/>
        </p:nvCxnSpPr>
        <p:spPr>
          <a:xfrm>
            <a:off x="152100" y="4768496"/>
            <a:ext cx="8839800" cy="0"/>
          </a:xfrm>
          <a:prstGeom prst="line">
            <a:avLst/>
          </a:prstGeom>
          <a:ln>
            <a:solidFill>
              <a:srgbClr val="707173"/>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F1461C0C-A1D1-78C5-EE84-42A718214618}"/>
              </a:ext>
            </a:extLst>
          </p:cNvPr>
          <p:cNvPicPr>
            <a:picLocks noChangeAspect="1"/>
          </p:cNvPicPr>
          <p:nvPr userDrawn="1"/>
        </p:nvPicPr>
        <p:blipFill rotWithShape="1">
          <a:blip r:embed="rId31" cstate="print">
            <a:extLst>
              <a:ext uri="{28A0092B-C50C-407E-A947-70E740481C1C}">
                <a14:useLocalDpi xmlns:a14="http://schemas.microsoft.com/office/drawing/2010/main" val="0"/>
              </a:ext>
            </a:extLst>
          </a:blip>
          <a:srcRect l="9736" t="27796" r="9953" b="31274"/>
          <a:stretch/>
        </p:blipFill>
        <p:spPr>
          <a:xfrm>
            <a:off x="8060131" y="4860000"/>
            <a:ext cx="913274" cy="148500"/>
          </a:xfrm>
          <a:prstGeom prst="rect">
            <a:avLst/>
          </a:prstGeom>
        </p:spPr>
      </p:pic>
      <p:sp>
        <p:nvSpPr>
          <p:cNvPr id="8" name="ZoneTexte 7">
            <a:extLst>
              <a:ext uri="{FF2B5EF4-FFF2-40B4-BE49-F238E27FC236}">
                <a16:creationId xmlns:a16="http://schemas.microsoft.com/office/drawing/2014/main" id="{518EC242-42BA-7874-4B56-CAE0A9BB1376}"/>
              </a:ext>
            </a:extLst>
          </p:cNvPr>
          <p:cNvSpPr txBox="1"/>
          <p:nvPr userDrawn="1"/>
        </p:nvSpPr>
        <p:spPr>
          <a:xfrm>
            <a:off x="2650196" y="4986805"/>
            <a:ext cx="4573166" cy="161583"/>
          </a:xfrm>
          <a:prstGeom prst="rect">
            <a:avLst/>
          </a:prstGeom>
          <a:noFill/>
        </p:spPr>
        <p:txBody>
          <a:bodyPr wrap="square">
            <a:spAutoFit/>
          </a:bodyPr>
          <a:lstStyle/>
          <a:p>
            <a:r>
              <a:rPr lang="fr-FR" sz="450" b="0" i="1" u="none" strike="noStrike" baseline="0" dirty="0">
                <a:solidFill>
                  <a:srgbClr val="000000"/>
                </a:solidFill>
                <a:latin typeface="Arial" panose="020B0604020202020204" pitchFamily="34" charset="0"/>
              </a:rPr>
              <a:t>Confidential – Do not broadcast. The elements and proposals included in this document are only working hypotheses. </a:t>
            </a:r>
            <a:endParaRPr lang="fr-FR" sz="1050" i="1" dirty="0"/>
          </a:p>
        </p:txBody>
      </p:sp>
    </p:spTree>
    <p:extLst>
      <p:ext uri="{BB962C8B-B14F-4D97-AF65-F5344CB8AC3E}">
        <p14:creationId xmlns:p14="http://schemas.microsoft.com/office/powerpoint/2010/main" val="113852596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Lst>
  <p:hf hdr="0" dt="0"/>
  <p:txStyles>
    <p:titleStyle>
      <a:lvl1pPr algn="l" defTabSz="685800" rtl="0" eaLnBrk="1" latinLnBrk="0" hangingPunct="1">
        <a:lnSpc>
          <a:spcPct val="85000"/>
        </a:lnSpc>
        <a:spcBef>
          <a:spcPct val="0"/>
        </a:spcBef>
        <a:buNone/>
        <a:defRPr sz="2250" b="0" kern="1200" cap="all" spc="-105" baseline="0">
          <a:solidFill>
            <a:srgbClr val="009597"/>
          </a:solidFill>
          <a:latin typeface="+mj-lt"/>
          <a:ea typeface="+mj-ea"/>
          <a:cs typeface="+mj-cs"/>
        </a:defRPr>
      </a:lvl1pPr>
    </p:titleStyle>
    <p:bodyStyle>
      <a:lvl1pPr marL="0" indent="0" algn="l" defTabSz="685800" rtl="0" eaLnBrk="1" latinLnBrk="0" hangingPunct="1">
        <a:lnSpc>
          <a:spcPct val="106000"/>
        </a:lnSpc>
        <a:spcBef>
          <a:spcPts val="450"/>
        </a:spcBef>
        <a:spcAft>
          <a:spcPts val="750"/>
        </a:spcAft>
        <a:buFont typeface="Arial" panose="020B0604020202020204" pitchFamily="34" charset="0"/>
        <a:buNone/>
        <a:defRPr sz="1125" b="1" kern="1200">
          <a:solidFill>
            <a:schemeClr val="tx1"/>
          </a:solidFill>
          <a:latin typeface="+mn-lt"/>
          <a:ea typeface="+mn-ea"/>
          <a:cs typeface="Poppins SemiBold" panose="00000700000000000000" pitchFamily="2" charset="0"/>
        </a:defRPr>
      </a:lvl1pPr>
      <a:lvl2pPr marL="0" indent="0" algn="l" defTabSz="685800" rtl="0" eaLnBrk="1" latinLnBrk="0" hangingPunct="1">
        <a:lnSpc>
          <a:spcPct val="106000"/>
        </a:lnSpc>
        <a:spcBef>
          <a:spcPts val="1050"/>
        </a:spcBef>
        <a:spcAft>
          <a:spcPts val="0"/>
        </a:spcAft>
        <a:buClr>
          <a:schemeClr val="accent1"/>
        </a:buClr>
        <a:buSzPct val="120000"/>
        <a:buFontTx/>
        <a:buNone/>
        <a:defRPr sz="1200" b="1" kern="1200" cap="all" spc="-23" baseline="0">
          <a:solidFill>
            <a:schemeClr val="bg2"/>
          </a:solidFill>
          <a:latin typeface="+mn-lt"/>
          <a:ea typeface="+mn-ea"/>
          <a:cs typeface="+mn-cs"/>
        </a:defRPr>
      </a:lvl2pPr>
      <a:lvl3pPr marL="0" indent="0" algn="l" defTabSz="685800" rtl="0" eaLnBrk="1" latinLnBrk="0" hangingPunct="1">
        <a:lnSpc>
          <a:spcPct val="103000"/>
        </a:lnSpc>
        <a:spcBef>
          <a:spcPts val="450"/>
        </a:spcBef>
        <a:buClr>
          <a:schemeClr val="bg2"/>
        </a:buClr>
        <a:buSzPct val="100000"/>
        <a:buFontTx/>
        <a:buNone/>
        <a:defRPr sz="1050" b="0" kern="1200" cap="none" spc="0" baseline="0">
          <a:solidFill>
            <a:schemeClr val="tx1"/>
          </a:solidFill>
          <a:latin typeface="+mn-lt"/>
          <a:ea typeface="+mn-ea"/>
          <a:cs typeface="+mn-cs"/>
        </a:defRPr>
      </a:lvl3pPr>
      <a:lvl4pPr marL="269081" indent="-134541" algn="l" defTabSz="685800" rtl="0" eaLnBrk="1" latinLnBrk="0" hangingPunct="1">
        <a:lnSpc>
          <a:spcPct val="103000"/>
        </a:lnSpc>
        <a:spcBef>
          <a:spcPts val="375"/>
        </a:spcBef>
        <a:buClr>
          <a:schemeClr val="accent1"/>
        </a:buClr>
        <a:buSzPct val="100000"/>
        <a:buFont typeface="Arial" panose="020B0604020202020204" pitchFamily="34" charset="0"/>
        <a:buChar char="•"/>
        <a:defRPr sz="1050" kern="1200">
          <a:solidFill>
            <a:schemeClr val="tx1"/>
          </a:solidFill>
          <a:latin typeface="+mn-lt"/>
          <a:ea typeface="+mn-ea"/>
          <a:cs typeface="+mn-cs"/>
        </a:defRPr>
      </a:lvl4pPr>
      <a:lvl5pPr marL="404813" indent="-138113" algn="l" defTabSz="685800" rtl="0" eaLnBrk="1" latinLnBrk="0" hangingPunct="1">
        <a:lnSpc>
          <a:spcPct val="103000"/>
        </a:lnSpc>
        <a:spcBef>
          <a:spcPts val="375"/>
        </a:spcBef>
        <a:buClr>
          <a:schemeClr val="bg2"/>
        </a:buClr>
        <a:buSzPct val="105000"/>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p15:clr>
            <a:srgbClr val="F26B43"/>
          </p15:clr>
        </p15:guide>
        <p15:guide id="2" pos="325">
          <p15:clr>
            <a:srgbClr val="F26B43"/>
          </p15:clr>
        </p15:guide>
        <p15:guide id="3" pos="7355">
          <p15:clr>
            <a:srgbClr val="F26B43"/>
          </p15:clr>
        </p15:guide>
        <p15:guide id="4" pos="3840">
          <p15:clr>
            <a:srgbClr val="F26B43"/>
          </p15:clr>
        </p15:guide>
        <p15:guide id="5" orient="horz" pos="3997">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9.xml"/><Relationship Id="rId16" Type="http://schemas.openxmlformats.org/officeDocument/2006/relationships/image" Target="../media/image52.png"/><Relationship Id="rId1" Type="http://schemas.openxmlformats.org/officeDocument/2006/relationships/slideLayout" Target="../slideLayouts/slideLayout14.xml"/><Relationship Id="rId6" Type="http://schemas.openxmlformats.org/officeDocument/2006/relationships/image" Target="../media/image42.jpe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31.png"/><Relationship Id="rId1" Type="http://schemas.openxmlformats.org/officeDocument/2006/relationships/slideLayout" Target="../slideLayouts/slideLayout4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89" y="3867894"/>
            <a:ext cx="1286608" cy="211724"/>
          </a:xfrm>
          <a:prstGeom prst="rect">
            <a:avLst/>
          </a:prstGeom>
        </p:spPr>
      </p:pic>
      <p:sp>
        <p:nvSpPr>
          <p:cNvPr id="2" name="Espace réservé du texte 1"/>
          <p:cNvSpPr>
            <a:spLocks noGrp="1"/>
          </p:cNvSpPr>
          <p:nvPr>
            <p:ph type="body" sz="quarter" idx="11"/>
          </p:nvPr>
        </p:nvSpPr>
        <p:spPr>
          <a:xfrm>
            <a:off x="395536" y="1707654"/>
            <a:ext cx="5289270" cy="1937918"/>
          </a:xfrm>
        </p:spPr>
        <p:txBody>
          <a:bodyPr/>
          <a:lstStyle/>
          <a:p>
            <a:pPr algn="ctr"/>
            <a:r>
              <a:rPr lang="fr-FR" sz="4000" dirty="0">
                <a:solidFill>
                  <a:schemeClr val="tx1">
                    <a:lumMod val="50000"/>
                    <a:lumOff val="50000"/>
                  </a:schemeClr>
                </a:solidFill>
              </a:rPr>
              <a:t>North East Assur</a:t>
            </a:r>
          </a:p>
          <a:p>
            <a:pPr algn="ctr"/>
            <a:r>
              <a:rPr lang="fr-FR" sz="2400" dirty="0">
                <a:solidFill>
                  <a:schemeClr val="tx1">
                    <a:lumMod val="50000"/>
                    <a:lumOff val="50000"/>
                  </a:schemeClr>
                </a:solidFill>
              </a:rPr>
              <a:t>BPI Agri Seminar</a:t>
            </a:r>
          </a:p>
        </p:txBody>
      </p:sp>
      <p:sp>
        <p:nvSpPr>
          <p:cNvPr id="7" name="Titre 1"/>
          <p:cNvSpPr>
            <a:spLocks noGrp="1"/>
          </p:cNvSpPr>
          <p:nvPr>
            <p:ph type="title"/>
          </p:nvPr>
        </p:nvSpPr>
        <p:spPr>
          <a:xfrm>
            <a:off x="179512" y="771550"/>
            <a:ext cx="2320571" cy="369332"/>
          </a:xfrm>
        </p:spPr>
        <p:txBody>
          <a:bodyPr>
            <a:normAutofit/>
          </a:bodyPr>
          <a:lstStyle/>
          <a:p>
            <a:r>
              <a:rPr lang="fr-FR" dirty="0">
                <a:solidFill>
                  <a:schemeClr val="tx1">
                    <a:lumMod val="50000"/>
                    <a:lumOff val="50000"/>
                  </a:schemeClr>
                </a:solidFill>
              </a:rPr>
              <a:t>March 11, 2026</a:t>
            </a:r>
          </a:p>
        </p:txBody>
      </p:sp>
    </p:spTree>
    <p:extLst>
      <p:ext uri="{BB962C8B-B14F-4D97-AF65-F5344CB8AC3E}">
        <p14:creationId xmlns:p14="http://schemas.microsoft.com/office/powerpoint/2010/main" val="206797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p:txBody>
          <a:bodyPr>
            <a:normAutofit fontScale="85000" lnSpcReduction="10000"/>
          </a:bodyPr>
          <a:lstStyle/>
          <a:p>
            <a:r>
              <a:rPr lang="fr-FR" dirty="0"/>
              <a:t>Our Organisation</a:t>
            </a:r>
          </a:p>
          <a:p>
            <a:pPr algn="ctr"/>
            <a:r>
              <a:rPr lang="fr-FR" dirty="0"/>
              <a:t>NEA CRNE</a:t>
            </a:r>
          </a:p>
        </p:txBody>
      </p:sp>
      <p:pic>
        <p:nvPicPr>
          <p:cNvPr id="4" name="Espace réservé du contenu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4800600"/>
            <a:ext cx="1028700" cy="225425"/>
          </a:xfrm>
        </p:spPr>
      </p:pic>
      <p:sp>
        <p:nvSpPr>
          <p:cNvPr id="32" name="Rectangle 46"/>
          <p:cNvSpPr>
            <a:spLocks noChangeArrowheads="1"/>
          </p:cNvSpPr>
          <p:nvPr/>
        </p:nvSpPr>
        <p:spPr bwMode="auto">
          <a:xfrm>
            <a:off x="5422905" y="1698021"/>
            <a:ext cx="1296590" cy="473407"/>
          </a:xfrm>
          <a:prstGeom prst="rect">
            <a:avLst/>
          </a:prstGeom>
          <a:solidFill>
            <a:schemeClr val="accent1">
              <a:lumMod val="20000"/>
              <a:lumOff val="80000"/>
            </a:schemeClr>
          </a:solidFill>
          <a:ln w="9525">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750" b="1" dirty="0">
                <a:solidFill>
                  <a:schemeClr val="tx1">
                    <a:lumMod val="50000"/>
                  </a:schemeClr>
                </a:solidFill>
                <a:latin typeface="Century Gothic" panose="020B0502020202020204" pitchFamily="34" charset="0"/>
              </a:rPr>
              <a:t>Network</a:t>
            </a:r>
          </a:p>
          <a:p>
            <a:pPr algn="ctr">
              <a:defRPr/>
            </a:pPr>
            <a:r>
              <a:rPr lang="fr-FR" sz="750" b="1" dirty="0">
                <a:solidFill>
                  <a:schemeClr val="tx1">
                    <a:lumMod val="50000"/>
                  </a:schemeClr>
                </a:solidFill>
                <a:latin typeface="Century Gothic" panose="020B0502020202020204" pitchFamily="34" charset="0"/>
              </a:rPr>
              <a:t>NORD EST </a:t>
            </a:r>
            <a:br>
              <a:rPr lang="fr-FR" sz="750" b="1" dirty="0">
                <a:solidFill>
                  <a:schemeClr val="tx1">
                    <a:lumMod val="50000"/>
                  </a:schemeClr>
                </a:solidFill>
                <a:latin typeface="Century Gothic" panose="020B0502020202020204" pitchFamily="34" charset="0"/>
              </a:rPr>
            </a:br>
            <a:r>
              <a:rPr lang="fr-FR" sz="750" b="1" dirty="0">
                <a:solidFill>
                  <a:schemeClr val="tx1">
                    <a:lumMod val="50000"/>
                  </a:schemeClr>
                </a:solidFill>
                <a:latin typeface="Century Gothic" panose="020B0502020202020204" pitchFamily="34" charset="0"/>
              </a:rPr>
              <a:t>ASSUR Emanuel FOISSY</a:t>
            </a:r>
          </a:p>
        </p:txBody>
      </p:sp>
      <p:sp>
        <p:nvSpPr>
          <p:cNvPr id="33" name="Rectangle 71"/>
          <p:cNvSpPr>
            <a:spLocks noChangeArrowheads="1"/>
          </p:cNvSpPr>
          <p:nvPr/>
        </p:nvSpPr>
        <p:spPr bwMode="auto">
          <a:xfrm>
            <a:off x="6257637" y="2773578"/>
            <a:ext cx="1297145" cy="361484"/>
          </a:xfrm>
          <a:prstGeom prst="rect">
            <a:avLst/>
          </a:prstGeom>
          <a:solidFill>
            <a:schemeClr val="accent1">
              <a:lumMod val="20000"/>
              <a:lumOff val="80000"/>
            </a:schemeClr>
          </a:solidFill>
          <a:ln w="9525">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fr-FR" sz="750" b="1" dirty="0">
                <a:solidFill>
                  <a:schemeClr val="tx1">
                    <a:lumMod val="50000"/>
                  </a:schemeClr>
                </a:solidFill>
                <a:latin typeface="Century Gothic" panose="020B0502020202020204" pitchFamily="34" charset="0"/>
              </a:rPr>
              <a:t>North CR Agri-</a:t>
            </a:r>
            <a:br>
              <a:rPr lang="fr-FR" sz="750" b="1" dirty="0">
                <a:solidFill>
                  <a:schemeClr val="tx1">
                    <a:lumMod val="50000"/>
                  </a:schemeClr>
                </a:solidFill>
                <a:latin typeface="Century Gothic" panose="020B0502020202020204" pitchFamily="34" charset="0"/>
              </a:rPr>
            </a:br>
            <a:r>
              <a:rPr lang="fr-FR" sz="750" b="1" dirty="0">
                <a:solidFill>
                  <a:schemeClr val="tx1">
                    <a:lumMod val="50000"/>
                  </a:schemeClr>
                </a:solidFill>
                <a:latin typeface="Century Gothic" panose="020B0502020202020204" pitchFamily="34" charset="0"/>
              </a:rPr>
              <a:t>Viti Christophe HUBERT</a:t>
            </a:r>
          </a:p>
          <a:p>
            <a:pPr algn="ctr"/>
            <a:r>
              <a:rPr lang="fr-FR" sz="750" b="1" dirty="0">
                <a:solidFill>
                  <a:schemeClr val="tx1">
                    <a:lumMod val="50000"/>
                  </a:schemeClr>
                </a:solidFill>
                <a:latin typeface="Century Gothic" panose="020B0502020202020204" pitchFamily="34" charset="0"/>
              </a:rPr>
              <a:t>11 </a:t>
            </a:r>
            <a:r>
              <a:rPr lang="fr-FR" sz="750" b="1" dirty="0" err="1">
                <a:solidFill>
                  <a:schemeClr val="tx1">
                    <a:lumMod val="50000"/>
                  </a:schemeClr>
                </a:solidFill>
                <a:latin typeface="Century Gothic" panose="020B0502020202020204" pitchFamily="34" charset="0"/>
              </a:rPr>
              <a:t>assur'pro</a:t>
            </a:r>
            <a:endParaRPr lang="fr-FR" sz="750" b="1" dirty="0">
              <a:solidFill>
                <a:schemeClr val="tx1">
                  <a:lumMod val="50000"/>
                </a:schemeClr>
              </a:solidFill>
              <a:latin typeface="Century Gothic" panose="020B0502020202020204" pitchFamily="34" charset="0"/>
            </a:endParaRPr>
          </a:p>
        </p:txBody>
      </p:sp>
      <p:sp>
        <p:nvSpPr>
          <p:cNvPr id="34" name="Rectangle 73"/>
          <p:cNvSpPr>
            <a:spLocks noChangeArrowheads="1"/>
          </p:cNvSpPr>
          <p:nvPr/>
        </p:nvSpPr>
        <p:spPr bwMode="auto">
          <a:xfrm>
            <a:off x="6274797" y="3239439"/>
            <a:ext cx="1298265" cy="356350"/>
          </a:xfrm>
          <a:prstGeom prst="rect">
            <a:avLst/>
          </a:prstGeom>
          <a:solidFill>
            <a:schemeClr val="accent1">
              <a:lumMod val="20000"/>
              <a:lumOff val="80000"/>
            </a:schemeClr>
          </a:solidFill>
          <a:ln w="9525">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fr-FR" sz="750" b="1" dirty="0">
                <a:solidFill>
                  <a:schemeClr val="tx1">
                    <a:lumMod val="50000"/>
                  </a:schemeClr>
                </a:solidFill>
                <a:latin typeface="Century Gothic" panose="020B0502020202020204" pitchFamily="34" charset="0"/>
              </a:rPr>
              <a:t>South CR Agri-</a:t>
            </a:r>
            <a:br>
              <a:rPr lang="fr-FR" sz="750" b="1" dirty="0">
                <a:solidFill>
                  <a:schemeClr val="tx1">
                    <a:lumMod val="50000"/>
                  </a:schemeClr>
                </a:solidFill>
                <a:latin typeface="Century Gothic" panose="020B0502020202020204" pitchFamily="34" charset="0"/>
              </a:rPr>
            </a:br>
            <a:r>
              <a:rPr lang="fr-FR" sz="750" b="1" dirty="0">
                <a:solidFill>
                  <a:schemeClr val="tx1">
                    <a:lumMod val="50000"/>
                  </a:schemeClr>
                </a:solidFill>
                <a:latin typeface="Century Gothic" panose="020B0502020202020204" pitchFamily="34" charset="0"/>
              </a:rPr>
              <a:t>Viti Stéphanie AYOT</a:t>
            </a:r>
          </a:p>
          <a:p>
            <a:pPr algn="ctr"/>
            <a:r>
              <a:rPr lang="fr-FR" sz="750" b="1" dirty="0">
                <a:solidFill>
                  <a:schemeClr val="tx1">
                    <a:lumMod val="50000"/>
                  </a:schemeClr>
                </a:solidFill>
                <a:latin typeface="Century Gothic" panose="020B0502020202020204" pitchFamily="34" charset="0"/>
              </a:rPr>
              <a:t>11 </a:t>
            </a:r>
            <a:r>
              <a:rPr lang="fr-FR" sz="750" b="1" dirty="0" err="1">
                <a:solidFill>
                  <a:schemeClr val="tx1">
                    <a:lumMod val="50000"/>
                  </a:schemeClr>
                </a:solidFill>
                <a:latin typeface="Century Gothic" panose="020B0502020202020204" pitchFamily="34" charset="0"/>
              </a:rPr>
              <a:t>assur'pro</a:t>
            </a:r>
            <a:endParaRPr lang="fr-FR" sz="750" b="1" dirty="0">
              <a:solidFill>
                <a:schemeClr val="tx1">
                  <a:lumMod val="50000"/>
                </a:schemeClr>
              </a:solidFill>
              <a:latin typeface="Century Gothic" panose="020B0502020202020204" pitchFamily="34" charset="0"/>
            </a:endParaRPr>
          </a:p>
        </p:txBody>
      </p:sp>
      <p:sp>
        <p:nvSpPr>
          <p:cNvPr id="35" name="Rectangle 74"/>
          <p:cNvSpPr>
            <a:spLocks noChangeArrowheads="1"/>
          </p:cNvSpPr>
          <p:nvPr/>
        </p:nvSpPr>
        <p:spPr bwMode="auto">
          <a:xfrm>
            <a:off x="6277102" y="2294973"/>
            <a:ext cx="1295400" cy="374228"/>
          </a:xfrm>
          <a:prstGeom prst="rect">
            <a:avLst/>
          </a:prstGeom>
          <a:solidFill>
            <a:schemeClr val="accent1">
              <a:lumMod val="20000"/>
              <a:lumOff val="80000"/>
            </a:schemeClr>
          </a:solidFill>
          <a:ln w="9525">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br>
              <a:rPr lang="fr-FR" sz="750" b="1" dirty="0">
                <a:solidFill>
                  <a:schemeClr val="tx1">
                    <a:lumMod val="50000"/>
                  </a:schemeClr>
                </a:solidFill>
                <a:latin typeface="Century Gothic" panose="020B0502020202020204" pitchFamily="34" charset="0"/>
              </a:rPr>
            </a:br>
            <a:r>
              <a:rPr lang="fr-FR" sz="750" b="1" dirty="0">
                <a:solidFill>
                  <a:schemeClr val="tx1">
                    <a:lumMod val="50000"/>
                  </a:schemeClr>
                </a:solidFill>
                <a:latin typeface="Century Gothic" panose="020B0502020202020204" pitchFamily="34" charset="0"/>
              </a:rPr>
              <a:t>ACPL Nicolas DEGOUY</a:t>
            </a:r>
          </a:p>
          <a:p>
            <a:pPr algn="ctr"/>
            <a:r>
              <a:rPr lang="fr-FR" sz="750" b="1" dirty="0">
                <a:solidFill>
                  <a:schemeClr val="tx1">
                    <a:lumMod val="50000"/>
                  </a:schemeClr>
                </a:solidFill>
                <a:latin typeface="Century Gothic" panose="020B0502020202020204" pitchFamily="34" charset="0"/>
              </a:rPr>
              <a:t>10 </a:t>
            </a:r>
            <a:r>
              <a:rPr lang="fr-FR" sz="750" b="1" dirty="0" err="1">
                <a:solidFill>
                  <a:schemeClr val="tx1">
                    <a:lumMod val="50000"/>
                  </a:schemeClr>
                </a:solidFill>
                <a:latin typeface="Century Gothic" panose="020B0502020202020204" pitchFamily="34" charset="0"/>
              </a:rPr>
              <a:t>assur'pro</a:t>
            </a:r>
            <a:endParaRPr lang="fr-FR" sz="750" b="1" dirty="0">
              <a:solidFill>
                <a:schemeClr val="tx1">
                  <a:lumMod val="50000"/>
                </a:schemeClr>
              </a:solidFill>
              <a:latin typeface="Century Gothic" panose="020B0502020202020204" pitchFamily="34" charset="0"/>
            </a:endParaRPr>
          </a:p>
        </p:txBody>
      </p:sp>
      <p:sp>
        <p:nvSpPr>
          <p:cNvPr id="36" name="Rectangle 46"/>
          <p:cNvSpPr>
            <a:spLocks noChangeArrowheads="1"/>
          </p:cNvSpPr>
          <p:nvPr/>
        </p:nvSpPr>
        <p:spPr bwMode="auto">
          <a:xfrm>
            <a:off x="4600205" y="2400300"/>
            <a:ext cx="1298264" cy="396385"/>
          </a:xfrm>
          <a:prstGeom prst="rect">
            <a:avLst/>
          </a:prstGeom>
          <a:solidFill>
            <a:schemeClr val="accent1">
              <a:lumMod val="20000"/>
              <a:lumOff val="80000"/>
            </a:schemeClr>
          </a:solidFill>
          <a:ln w="9525">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fr-FR" sz="750" b="1" dirty="0">
                <a:solidFill>
                  <a:schemeClr val="tx1">
                    <a:lumMod val="50000"/>
                  </a:schemeClr>
                </a:solidFill>
                <a:latin typeface="Century Gothic" panose="020B0502020202020204" pitchFamily="34" charset="0"/>
              </a:rPr>
              <a:t>HIGH </a:t>
            </a:r>
            <a:br>
              <a:rPr lang="fr-FR" sz="750" b="1" dirty="0">
                <a:solidFill>
                  <a:schemeClr val="tx1">
                    <a:lumMod val="50000"/>
                  </a:schemeClr>
                </a:solidFill>
                <a:latin typeface="Century Gothic" panose="020B0502020202020204" pitchFamily="34" charset="0"/>
              </a:rPr>
            </a:br>
            <a:r>
              <a:rPr lang="fr-FR" sz="750" b="1" dirty="0">
                <a:solidFill>
                  <a:schemeClr val="tx1">
                    <a:lumMod val="50000"/>
                  </a:schemeClr>
                </a:solidFill>
                <a:latin typeface="Century Gothic" panose="020B0502020202020204" pitchFamily="34" charset="0"/>
              </a:rPr>
              <a:t>RISK EXPERTS Philippe BOUILHOT</a:t>
            </a:r>
          </a:p>
          <a:p>
            <a:pPr algn="ctr"/>
            <a:r>
              <a:rPr lang="fr-FR" sz="750" b="1" dirty="0">
                <a:solidFill>
                  <a:schemeClr val="tx1">
                    <a:lumMod val="50000"/>
                  </a:schemeClr>
                </a:solidFill>
                <a:latin typeface="Century Gothic" panose="020B0502020202020204" pitchFamily="34" charset="0"/>
              </a:rPr>
              <a:t>+ Virginie LEMPERIERE</a:t>
            </a:r>
          </a:p>
        </p:txBody>
      </p:sp>
      <p:sp>
        <p:nvSpPr>
          <p:cNvPr id="37" name="Rectangle 75"/>
          <p:cNvSpPr>
            <a:spLocks noChangeArrowheads="1"/>
          </p:cNvSpPr>
          <p:nvPr/>
        </p:nvSpPr>
        <p:spPr bwMode="auto">
          <a:xfrm>
            <a:off x="6275356" y="3739612"/>
            <a:ext cx="1300011" cy="598394"/>
          </a:xfrm>
          <a:prstGeom prst="rect">
            <a:avLst/>
          </a:prstGeom>
          <a:solidFill>
            <a:schemeClr val="accent1">
              <a:lumMod val="20000"/>
              <a:lumOff val="80000"/>
            </a:schemeClr>
          </a:solidFill>
          <a:ln w="9525">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fr-FR" sz="750" b="1" dirty="0">
                <a:solidFill>
                  <a:schemeClr val="tx1">
                    <a:lumMod val="50000"/>
                  </a:schemeClr>
                </a:solidFill>
                <a:latin typeface="Century Gothic" panose="020B0502020202020204" pitchFamily="34" charset="0"/>
              </a:rPr>
              <a:t>Market </a:t>
            </a:r>
          </a:p>
          <a:p>
            <a:pPr algn="ctr"/>
            <a:r>
              <a:rPr lang="fr-FR" sz="750" b="1" dirty="0">
                <a:solidFill>
                  <a:schemeClr val="tx1">
                    <a:lumMod val="50000"/>
                  </a:schemeClr>
                </a:solidFill>
                <a:latin typeface="Century Gothic" panose="020B0502020202020204" pitchFamily="34" charset="0"/>
              </a:rPr>
              <a:t>Companies &amp; Associations</a:t>
            </a:r>
          </a:p>
          <a:p>
            <a:pPr algn="ctr"/>
            <a:r>
              <a:rPr lang="fr-FR" sz="750" b="1" dirty="0">
                <a:solidFill>
                  <a:schemeClr val="tx1">
                    <a:lumMod val="50000"/>
                  </a:schemeClr>
                </a:solidFill>
                <a:latin typeface="Century Gothic" panose="020B0502020202020204" pitchFamily="34" charset="0"/>
              </a:rPr>
              <a:t>2 SME insurance </a:t>
            </a:r>
          </a:p>
          <a:p>
            <a:pPr algn="ctr"/>
            <a:r>
              <a:rPr lang="fr-FR" sz="750" b="1" dirty="0">
                <a:solidFill>
                  <a:schemeClr val="tx1">
                    <a:lumMod val="50000"/>
                  </a:schemeClr>
                </a:solidFill>
                <a:latin typeface="Century Gothic" panose="020B0502020202020204" pitchFamily="34" charset="0"/>
              </a:rPr>
              <a:t>+ 1 PACIFICA Subscriber</a:t>
            </a:r>
          </a:p>
        </p:txBody>
      </p:sp>
      <p:cxnSp>
        <p:nvCxnSpPr>
          <p:cNvPr id="38" name="Connecteur droit 37"/>
          <p:cNvCxnSpPr>
            <a:stCxn id="39" idx="2"/>
            <a:endCxn id="32" idx="0"/>
          </p:cNvCxnSpPr>
          <p:nvPr/>
        </p:nvCxnSpPr>
        <p:spPr>
          <a:xfrm>
            <a:off x="6063163" y="1559719"/>
            <a:ext cx="8038" cy="138302"/>
          </a:xfrm>
          <a:prstGeom prst="line">
            <a:avLst/>
          </a:prstGeom>
          <a:ln w="9525"/>
        </p:spPr>
        <p:style>
          <a:lnRef idx="1">
            <a:schemeClr val="dk1"/>
          </a:lnRef>
          <a:fillRef idx="0">
            <a:schemeClr val="dk1"/>
          </a:fillRef>
          <a:effectRef idx="0">
            <a:schemeClr val="dk1"/>
          </a:effectRef>
          <a:fontRef idx="minor">
            <a:schemeClr val="tx1"/>
          </a:fontRef>
        </p:style>
      </p:cxnSp>
      <p:sp>
        <p:nvSpPr>
          <p:cNvPr id="39" name="Rectangle 75"/>
          <p:cNvSpPr>
            <a:spLocks noChangeArrowheads="1"/>
          </p:cNvSpPr>
          <p:nvPr/>
        </p:nvSpPr>
        <p:spPr bwMode="auto">
          <a:xfrm>
            <a:off x="5307115" y="1143000"/>
            <a:ext cx="1512094" cy="416719"/>
          </a:xfrm>
          <a:prstGeom prst="rect">
            <a:avLst/>
          </a:prstGeom>
          <a:ln w="9525">
            <a:solidFill>
              <a:srgbClr val="6A6969"/>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675" b="1" dirty="0">
                <a:solidFill>
                  <a:srgbClr val="000000"/>
                </a:solidFill>
                <a:latin typeface="Century Gothic" panose="020B0502020202020204" pitchFamily="34" charset="0"/>
              </a:rPr>
              <a:t>CUSTOMER RELATIONS DEPARTMENT</a:t>
            </a:r>
          </a:p>
          <a:p>
            <a:pPr algn="ctr">
              <a:defRPr/>
            </a:pPr>
            <a:br>
              <a:rPr lang="fr-FR" sz="300" b="1" dirty="0">
                <a:solidFill>
                  <a:srgbClr val="000000"/>
                </a:solidFill>
                <a:latin typeface="Century Gothic" panose="020B0502020202020204" pitchFamily="34" charset="0"/>
              </a:rPr>
            </a:br>
            <a:r>
              <a:rPr lang="fr-FR" sz="750" b="1" dirty="0">
                <a:solidFill>
                  <a:srgbClr val="000000"/>
                </a:solidFill>
                <a:latin typeface="Century Gothic" panose="020B0502020202020204" pitchFamily="34" charset="0"/>
              </a:rPr>
              <a:t>Vincent de KONINCK</a:t>
            </a:r>
          </a:p>
        </p:txBody>
      </p:sp>
      <p:cxnSp>
        <p:nvCxnSpPr>
          <p:cNvPr id="40" name="Connecteur en angle 39"/>
          <p:cNvCxnSpPr>
            <a:stCxn id="32" idx="2"/>
            <a:endCxn id="35" idx="1"/>
          </p:cNvCxnSpPr>
          <p:nvPr/>
        </p:nvCxnSpPr>
        <p:spPr>
          <a:xfrm rot="16200000" flipH="1">
            <a:off x="6018822" y="2223806"/>
            <a:ext cx="310659" cy="205902"/>
          </a:xfrm>
          <a:prstGeom prst="bentConnector2">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en angle 40"/>
          <p:cNvCxnSpPr>
            <a:stCxn id="32" idx="2"/>
            <a:endCxn id="34" idx="1"/>
          </p:cNvCxnSpPr>
          <p:nvPr/>
        </p:nvCxnSpPr>
        <p:spPr>
          <a:xfrm rot="16200000" flipH="1">
            <a:off x="5549905" y="2692722"/>
            <a:ext cx="1246186" cy="203597"/>
          </a:xfrm>
          <a:prstGeom prst="bentConnector2">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en angle 41"/>
          <p:cNvCxnSpPr>
            <a:stCxn id="32" idx="2"/>
            <a:endCxn id="33" idx="1"/>
          </p:cNvCxnSpPr>
          <p:nvPr/>
        </p:nvCxnSpPr>
        <p:spPr>
          <a:xfrm rot="16200000" flipH="1">
            <a:off x="5772972" y="2469655"/>
            <a:ext cx="782892" cy="186437"/>
          </a:xfrm>
          <a:prstGeom prst="bentConnector2">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Rectangle 75"/>
          <p:cNvSpPr>
            <a:spLocks noChangeArrowheads="1"/>
          </p:cNvSpPr>
          <p:nvPr/>
        </p:nvSpPr>
        <p:spPr bwMode="auto">
          <a:xfrm>
            <a:off x="6979329" y="1698021"/>
            <a:ext cx="1308756" cy="473679"/>
          </a:xfrm>
          <a:prstGeom prst="rect">
            <a:avLst/>
          </a:prstGeom>
          <a:solidFill>
            <a:schemeClr val="accent6">
              <a:lumMod val="20000"/>
              <a:lumOff val="80000"/>
            </a:schemeClr>
          </a:solidFill>
          <a:ln w="9525">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750" b="1" dirty="0">
                <a:solidFill>
                  <a:srgbClr val="000000"/>
                </a:solidFill>
                <a:latin typeface="Century Gothic" panose="020B0502020202020204" pitchFamily="34" charset="0"/>
              </a:rPr>
              <a:t>Subsidiary NORD EST</a:t>
            </a:r>
          </a:p>
          <a:p>
            <a:pPr algn="ctr">
              <a:defRPr/>
            </a:pPr>
            <a:r>
              <a:rPr lang="fr-FR" sz="750" b="1" dirty="0">
                <a:solidFill>
                  <a:srgbClr val="000000"/>
                </a:solidFill>
                <a:latin typeface="Century Gothic" panose="020B0502020202020204" pitchFamily="34" charset="0"/>
              </a:rPr>
              <a:t>PROTECTION ASSISTANCE</a:t>
            </a:r>
          </a:p>
          <a:p>
            <a:pPr algn="ctr">
              <a:defRPr/>
            </a:pPr>
            <a:r>
              <a:rPr lang="fr-FR" sz="750" b="1" dirty="0">
                <a:solidFill>
                  <a:srgbClr val="000000"/>
                </a:solidFill>
                <a:latin typeface="Century Gothic" panose="020B0502020202020204" pitchFamily="34" charset="0"/>
              </a:rPr>
              <a:t>Noëlle DUMENIL</a:t>
            </a:r>
          </a:p>
        </p:txBody>
      </p:sp>
      <p:sp>
        <p:nvSpPr>
          <p:cNvPr id="44" name="Rectangle 74"/>
          <p:cNvSpPr>
            <a:spLocks noChangeArrowheads="1"/>
          </p:cNvSpPr>
          <p:nvPr/>
        </p:nvSpPr>
        <p:spPr bwMode="auto">
          <a:xfrm>
            <a:off x="7792135" y="2428489"/>
            <a:ext cx="1295400" cy="374228"/>
          </a:xfrm>
          <a:prstGeom prst="rect">
            <a:avLst/>
          </a:prstGeom>
          <a:solidFill>
            <a:schemeClr val="accent6">
              <a:lumMod val="20000"/>
              <a:lumOff val="80000"/>
            </a:schemeClr>
          </a:solidFill>
          <a:ln w="9525">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750" b="1" dirty="0">
                <a:solidFill>
                  <a:srgbClr val="000000"/>
                </a:solidFill>
                <a:latin typeface="Century Gothic" panose="020B0502020202020204" pitchFamily="34" charset="0"/>
              </a:rPr>
              <a:t>South CR</a:t>
            </a:r>
          </a:p>
          <a:p>
            <a:pPr algn="ctr">
              <a:defRPr/>
            </a:pPr>
            <a:r>
              <a:rPr lang="fr-FR" sz="750" b="1" dirty="0">
                <a:solidFill>
                  <a:srgbClr val="000000"/>
                </a:solidFill>
                <a:latin typeface="Century Gothic" panose="020B0502020202020204" pitchFamily="34" charset="0"/>
              </a:rPr>
              <a:t>Gaëtan CARPENTIER</a:t>
            </a:r>
          </a:p>
        </p:txBody>
      </p:sp>
      <p:sp>
        <p:nvSpPr>
          <p:cNvPr id="46" name="Rectangle 74"/>
          <p:cNvSpPr>
            <a:spLocks noChangeArrowheads="1"/>
          </p:cNvSpPr>
          <p:nvPr/>
        </p:nvSpPr>
        <p:spPr bwMode="auto">
          <a:xfrm>
            <a:off x="7792135" y="2948651"/>
            <a:ext cx="1295400" cy="374228"/>
          </a:xfrm>
          <a:prstGeom prst="rect">
            <a:avLst/>
          </a:prstGeom>
          <a:solidFill>
            <a:schemeClr val="accent6">
              <a:lumMod val="20000"/>
              <a:lumOff val="80000"/>
            </a:schemeClr>
          </a:solidFill>
          <a:ln w="9525">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fr-FR" sz="750" b="1" dirty="0">
                <a:solidFill>
                  <a:srgbClr val="000000"/>
                </a:solidFill>
                <a:latin typeface="Century Gothic" panose="020B0502020202020204" pitchFamily="34" charset="0"/>
              </a:rPr>
              <a:t>North CR</a:t>
            </a:r>
          </a:p>
          <a:p>
            <a:pPr algn="ctr"/>
            <a:r>
              <a:rPr lang="fr-FR" sz="750" b="1" dirty="0">
                <a:solidFill>
                  <a:srgbClr val="000000"/>
                </a:solidFill>
                <a:latin typeface="Century Gothic" panose="020B0502020202020204" pitchFamily="34" charset="0"/>
              </a:rPr>
              <a:t>Frédéric LHOEST</a:t>
            </a:r>
          </a:p>
        </p:txBody>
      </p:sp>
      <p:cxnSp>
        <p:nvCxnSpPr>
          <p:cNvPr id="47" name="Connecteur en angle 46"/>
          <p:cNvCxnSpPr>
            <a:stCxn id="43" idx="2"/>
            <a:endCxn id="46" idx="1"/>
          </p:cNvCxnSpPr>
          <p:nvPr/>
        </p:nvCxnSpPr>
        <p:spPr>
          <a:xfrm rot="16200000" flipH="1">
            <a:off x="7230889" y="2574518"/>
            <a:ext cx="964065" cy="158428"/>
          </a:xfrm>
          <a:prstGeom prst="bentConnector2">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en angle 48"/>
          <p:cNvCxnSpPr>
            <a:stCxn id="43" idx="2"/>
            <a:endCxn id="44" idx="1"/>
          </p:cNvCxnSpPr>
          <p:nvPr/>
        </p:nvCxnSpPr>
        <p:spPr>
          <a:xfrm rot="16200000" flipH="1">
            <a:off x="7490970" y="2314437"/>
            <a:ext cx="443903" cy="158429"/>
          </a:xfrm>
          <a:prstGeom prst="bentConnector2">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en angle 49"/>
          <p:cNvCxnSpPr>
            <a:stCxn id="39" idx="3"/>
            <a:endCxn id="43" idx="0"/>
          </p:cNvCxnSpPr>
          <p:nvPr/>
        </p:nvCxnSpPr>
        <p:spPr>
          <a:xfrm>
            <a:off x="6819209" y="1351360"/>
            <a:ext cx="814498" cy="346661"/>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75"/>
          <p:cNvSpPr>
            <a:spLocks noChangeArrowheads="1"/>
          </p:cNvSpPr>
          <p:nvPr/>
        </p:nvSpPr>
        <p:spPr bwMode="auto">
          <a:xfrm>
            <a:off x="3419872" y="1698021"/>
            <a:ext cx="917692" cy="473679"/>
          </a:xfrm>
          <a:prstGeom prst="rect">
            <a:avLst/>
          </a:prstGeom>
          <a:ln w="9525">
            <a:solidFill>
              <a:srgbClr val="C9C9C9"/>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750" b="1" dirty="0">
                <a:solidFill>
                  <a:srgbClr val="000000"/>
                </a:solidFill>
                <a:latin typeface="Century Gothic" panose="020B0502020202020204" pitchFamily="34" charset="0"/>
              </a:rPr>
              <a:t>Network </a:t>
            </a:r>
          </a:p>
          <a:p>
            <a:pPr algn="ctr">
              <a:defRPr/>
            </a:pPr>
            <a:r>
              <a:rPr lang="fr-FR" sz="750" b="1" dirty="0">
                <a:solidFill>
                  <a:srgbClr val="000000"/>
                </a:solidFill>
                <a:latin typeface="Century Gothic" panose="020B0502020202020204" pitchFamily="34" charset="0"/>
              </a:rPr>
              <a:t>of proximity</a:t>
            </a:r>
          </a:p>
        </p:txBody>
      </p:sp>
      <p:cxnSp>
        <p:nvCxnSpPr>
          <p:cNvPr id="53" name="Connecteur en angle 52"/>
          <p:cNvCxnSpPr>
            <a:endCxn id="51" idx="0"/>
          </p:cNvCxnSpPr>
          <p:nvPr/>
        </p:nvCxnSpPr>
        <p:spPr>
          <a:xfrm rot="10800000" flipV="1">
            <a:off x="3878718" y="1351359"/>
            <a:ext cx="979766" cy="346661"/>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75"/>
          <p:cNvSpPr>
            <a:spLocks noChangeArrowheads="1"/>
          </p:cNvSpPr>
          <p:nvPr/>
        </p:nvSpPr>
        <p:spPr bwMode="auto">
          <a:xfrm>
            <a:off x="4600205" y="2908571"/>
            <a:ext cx="1298264" cy="399404"/>
          </a:xfrm>
          <a:prstGeom prst="rect">
            <a:avLst/>
          </a:prstGeom>
          <a:solidFill>
            <a:schemeClr val="accent1">
              <a:lumMod val="20000"/>
              <a:lumOff val="80000"/>
            </a:schemeClr>
          </a:solidFill>
          <a:ln w="9525">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750" b="1" dirty="0">
                <a:solidFill>
                  <a:srgbClr val="000000"/>
                </a:solidFill>
                <a:latin typeface="Century Gothic" panose="020B0502020202020204" pitchFamily="34" charset="0"/>
              </a:rPr>
              <a:t>ECAP</a:t>
            </a:r>
          </a:p>
          <a:p>
            <a:pPr algn="ctr">
              <a:defRPr/>
            </a:pPr>
            <a:r>
              <a:rPr lang="fr-FR" sz="750" b="1" dirty="0">
                <a:solidFill>
                  <a:schemeClr val="tx1">
                    <a:lumMod val="50000"/>
                  </a:schemeClr>
                </a:solidFill>
                <a:latin typeface="Century Gothic" panose="020B0502020202020204" pitchFamily="34" charset="0"/>
              </a:rPr>
              <a:t>FAYSAL DAFIK</a:t>
            </a:r>
          </a:p>
          <a:p>
            <a:pPr algn="ctr">
              <a:defRPr/>
            </a:pPr>
            <a:r>
              <a:rPr lang="fr-FR" sz="750" b="1" dirty="0">
                <a:solidFill>
                  <a:schemeClr val="tx1">
                    <a:lumMod val="50000"/>
                  </a:schemeClr>
                </a:solidFill>
                <a:latin typeface="Century Gothic" panose="020B0502020202020204" pitchFamily="34" charset="0"/>
              </a:rPr>
              <a:t>8 e-advisors in </a:t>
            </a:r>
            <a:r>
              <a:rPr lang="fr-FR" sz="750" b="1" dirty="0" err="1">
                <a:solidFill>
                  <a:schemeClr val="tx1">
                    <a:lumMod val="50000"/>
                  </a:schemeClr>
                </a:solidFill>
                <a:latin typeface="Century Gothic" panose="020B0502020202020204" pitchFamily="34" charset="0"/>
              </a:rPr>
              <a:t>ass</a:t>
            </a:r>
            <a:r>
              <a:rPr lang="fr-FR" sz="750" b="1" dirty="0">
                <a:solidFill>
                  <a:schemeClr val="tx1">
                    <a:lumMod val="50000"/>
                  </a:schemeClr>
                </a:solidFill>
                <a:latin typeface="Century Gothic" panose="020B0502020202020204" pitchFamily="34" charset="0"/>
              </a:rPr>
              <a:t>. Pro</a:t>
            </a:r>
            <a:r>
              <a:rPr lang="fr-FR" sz="750" b="1" dirty="0">
                <a:solidFill>
                  <a:srgbClr val="000000"/>
                </a:solidFill>
                <a:latin typeface="Century Gothic" panose="020B0502020202020204" pitchFamily="34" charset="0"/>
              </a:rPr>
              <a:t>.</a:t>
            </a:r>
          </a:p>
        </p:txBody>
      </p:sp>
      <p:cxnSp>
        <p:nvCxnSpPr>
          <p:cNvPr id="56" name="Connecteur en angle 55"/>
          <p:cNvCxnSpPr>
            <a:stCxn id="32" idx="2"/>
            <a:endCxn id="37" idx="1"/>
          </p:cNvCxnSpPr>
          <p:nvPr/>
        </p:nvCxnSpPr>
        <p:spPr>
          <a:xfrm rot="16200000" flipH="1">
            <a:off x="5239588" y="3003040"/>
            <a:ext cx="1867381" cy="204156"/>
          </a:xfrm>
          <a:prstGeom prst="bentConnector2">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en angle 56"/>
          <p:cNvCxnSpPr>
            <a:stCxn id="32" idx="2"/>
            <a:endCxn id="36" idx="3"/>
          </p:cNvCxnSpPr>
          <p:nvPr/>
        </p:nvCxnSpPr>
        <p:spPr>
          <a:xfrm rot="5400000">
            <a:off x="5771302" y="2298595"/>
            <a:ext cx="427065" cy="172731"/>
          </a:xfrm>
          <a:prstGeom prst="bentConnector2">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en angle 57"/>
          <p:cNvCxnSpPr>
            <a:stCxn id="32" idx="2"/>
            <a:endCxn id="55" idx="3"/>
          </p:cNvCxnSpPr>
          <p:nvPr/>
        </p:nvCxnSpPr>
        <p:spPr>
          <a:xfrm rot="5400000">
            <a:off x="5516413" y="2553485"/>
            <a:ext cx="936845" cy="172731"/>
          </a:xfrm>
          <a:prstGeom prst="bentConnector2">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9" name="Rectangle 75"/>
          <p:cNvSpPr>
            <a:spLocks noChangeArrowheads="1"/>
          </p:cNvSpPr>
          <p:nvPr/>
        </p:nvSpPr>
        <p:spPr bwMode="auto">
          <a:xfrm>
            <a:off x="4399639" y="1698021"/>
            <a:ext cx="917692" cy="473679"/>
          </a:xfrm>
          <a:prstGeom prst="rect">
            <a:avLst/>
          </a:prstGeom>
          <a:ln w="9525">
            <a:solidFill>
              <a:srgbClr val="00206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750" b="1" dirty="0">
                <a:solidFill>
                  <a:srgbClr val="000000"/>
                </a:solidFill>
                <a:latin typeface="Century Gothic" panose="020B0502020202020204" pitchFamily="34" charset="0"/>
              </a:rPr>
              <a:t>NED</a:t>
            </a:r>
          </a:p>
        </p:txBody>
      </p:sp>
      <p:cxnSp>
        <p:nvCxnSpPr>
          <p:cNvPr id="60" name="Connecteur en angle 59"/>
          <p:cNvCxnSpPr>
            <a:stCxn id="39" idx="1"/>
            <a:endCxn id="59" idx="0"/>
          </p:cNvCxnSpPr>
          <p:nvPr/>
        </p:nvCxnSpPr>
        <p:spPr>
          <a:xfrm rot="10800000" flipV="1">
            <a:off x="4858484" y="1351360"/>
            <a:ext cx="448631" cy="346661"/>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04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76763" y="870650"/>
            <a:ext cx="5232847" cy="3763128"/>
          </a:xfrm>
          <a:prstGeom prst="rect">
            <a:avLst/>
          </a:prstGeom>
          <a:solidFill>
            <a:schemeClr val="accent5"/>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r-FR" kern="0">
              <a:solidFill>
                <a:prstClr val="white"/>
              </a:solidFill>
              <a:latin typeface="Calibri" panose="020F0502020204030204"/>
            </a:endParaRPr>
          </a:p>
        </p:txBody>
      </p:sp>
      <p:sp>
        <p:nvSpPr>
          <p:cNvPr id="17" name="Rectangle 16"/>
          <p:cNvSpPr/>
          <p:nvPr/>
        </p:nvSpPr>
        <p:spPr>
          <a:xfrm>
            <a:off x="2996762" y="738085"/>
            <a:ext cx="5264244" cy="3785707"/>
          </a:xfrm>
          <a:prstGeom prst="rect">
            <a:avLst/>
          </a:prstGeom>
          <a:solidFill>
            <a:sysClr val="window" lastClr="FFFFFF"/>
          </a:solidFill>
          <a:ln w="38100" cap="flat" cmpd="sng" algn="ctr">
            <a:solidFill>
              <a:schemeClr val="accent5"/>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r-FR" kern="0">
              <a:solidFill>
                <a:prstClr val="white"/>
              </a:solidFill>
              <a:latin typeface="Calibri" panose="020F0502020204030204"/>
            </a:endParaRPr>
          </a:p>
        </p:txBody>
      </p:sp>
      <p:pic>
        <p:nvPicPr>
          <p:cNvPr id="15" name="Image 14"/>
          <p:cNvPicPr>
            <a:picLocks noChangeAspect="1"/>
          </p:cNvPicPr>
          <p:nvPr/>
        </p:nvPicPr>
        <p:blipFill rotWithShape="1">
          <a:blip r:embed="rId3" cstate="print">
            <a:extLst>
              <a:ext uri="{28A0092B-C50C-407E-A947-70E740481C1C}">
                <a14:useLocalDpi xmlns:a14="http://schemas.microsoft.com/office/drawing/2010/main" val="0"/>
              </a:ext>
            </a:extLst>
          </a:blip>
          <a:srcRect l="15962" r="1510"/>
          <a:stretch/>
        </p:blipFill>
        <p:spPr>
          <a:xfrm>
            <a:off x="3027826" y="833075"/>
            <a:ext cx="4249598" cy="3644019"/>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8113" y="738085"/>
            <a:ext cx="2161496" cy="1529583"/>
          </a:xfrm>
          <a:prstGeom prst="rect">
            <a:avLst/>
          </a:prstGeom>
        </p:spPr>
      </p:pic>
      <p:sp>
        <p:nvSpPr>
          <p:cNvPr id="12" name="Rectangle 11"/>
          <p:cNvSpPr/>
          <p:nvPr/>
        </p:nvSpPr>
        <p:spPr>
          <a:xfrm>
            <a:off x="125409" y="102690"/>
            <a:ext cx="3090911" cy="461665"/>
          </a:xfrm>
          <a:prstGeom prst="rect">
            <a:avLst/>
          </a:prstGeom>
        </p:spPr>
        <p:txBody>
          <a:bodyPr wrap="none">
            <a:spAutoFit/>
          </a:bodyPr>
          <a:lstStyle/>
          <a:p>
            <a:r>
              <a:rPr lang="fr-FR" sz="2400" b="1" dirty="0">
                <a:solidFill>
                  <a:srgbClr val="96CA12"/>
                </a:solidFill>
              </a:rPr>
              <a:t>| </a:t>
            </a:r>
            <a:r>
              <a:rPr lang="fr-FR" sz="2400" b="1" dirty="0">
                <a:solidFill>
                  <a:srgbClr val="227F92"/>
                </a:solidFill>
              </a:rPr>
              <a:t>Our organisation</a:t>
            </a:r>
          </a:p>
        </p:txBody>
      </p:sp>
      <p:sp>
        <p:nvSpPr>
          <p:cNvPr id="9" name="Rectangle 8"/>
          <p:cNvSpPr/>
          <p:nvPr/>
        </p:nvSpPr>
        <p:spPr>
          <a:xfrm>
            <a:off x="50550" y="620237"/>
            <a:ext cx="2575776" cy="4108817"/>
          </a:xfrm>
          <a:prstGeom prst="rect">
            <a:avLst/>
          </a:prstGeom>
        </p:spPr>
        <p:txBody>
          <a:bodyPr wrap="square">
            <a:spAutoFit/>
          </a:bodyPr>
          <a:lstStyle/>
          <a:p>
            <a:pPr algn="ctr"/>
            <a:r>
              <a:rPr lang="fr-FR" sz="1800" b="1" dirty="0">
                <a:solidFill>
                  <a:schemeClr val="bg1"/>
                </a:solidFill>
              </a:rPr>
              <a:t>The 22 Assur Pro Agri Viti are assigned to the 17 business centres and are fully integrated into the teams.</a:t>
            </a:r>
          </a:p>
          <a:p>
            <a:pPr algn="ctr"/>
            <a:r>
              <a:rPr lang="fr-FR" sz="1800" b="1" dirty="0">
                <a:solidFill>
                  <a:schemeClr val="bg1"/>
                </a:solidFill>
              </a:rPr>
              <a:t>Individual Objectives:</a:t>
            </a:r>
          </a:p>
          <a:p>
            <a:pPr algn="ctr"/>
            <a:r>
              <a:rPr lang="fr-FR" sz="1800" b="1" dirty="0">
                <a:solidFill>
                  <a:schemeClr val="bg1"/>
                </a:solidFill>
              </a:rPr>
              <a:t>25 conquests</a:t>
            </a:r>
          </a:p>
          <a:p>
            <a:pPr algn="ctr"/>
            <a:r>
              <a:rPr lang="fr-FR" sz="1800" b="1" dirty="0">
                <a:solidFill>
                  <a:schemeClr val="bg1"/>
                </a:solidFill>
              </a:rPr>
              <a:t>485 contracts of which</a:t>
            </a:r>
          </a:p>
          <a:p>
            <a:pPr algn="ctr"/>
            <a:r>
              <a:rPr lang="fr-FR" sz="1800" b="1" dirty="0">
                <a:solidFill>
                  <a:schemeClr val="bg1"/>
                </a:solidFill>
              </a:rPr>
              <a:t>290 professional contracts</a:t>
            </a:r>
          </a:p>
          <a:p>
            <a:pPr algn="ctr"/>
            <a:r>
              <a:rPr lang="fr-FR" sz="1800" b="1" dirty="0">
                <a:solidFill>
                  <a:schemeClr val="bg1"/>
                </a:solidFill>
              </a:rPr>
              <a:t>165 </a:t>
            </a:r>
            <a:r>
              <a:rPr lang="fr-FR" sz="1800" b="1" dirty="0" err="1">
                <a:solidFill>
                  <a:schemeClr val="bg1"/>
                </a:solidFill>
              </a:rPr>
              <a:t>private</a:t>
            </a:r>
            <a:r>
              <a:rPr lang="fr-FR" sz="1800" b="1" dirty="0">
                <a:solidFill>
                  <a:schemeClr val="bg1"/>
                </a:solidFill>
              </a:rPr>
              <a:t> </a:t>
            </a:r>
            <a:r>
              <a:rPr lang="fr-FR" sz="1800" b="1" dirty="0" err="1">
                <a:solidFill>
                  <a:schemeClr val="bg1"/>
                </a:solidFill>
              </a:rPr>
              <a:t>individual</a:t>
            </a:r>
            <a:r>
              <a:rPr lang="fr-FR" sz="1800" b="1" dirty="0">
                <a:solidFill>
                  <a:schemeClr val="bg1"/>
                </a:solidFill>
              </a:rPr>
              <a:t> contracts</a:t>
            </a:r>
          </a:p>
          <a:p>
            <a:pPr algn="ctr"/>
            <a:endParaRPr lang="fr-FR" sz="900" b="1" dirty="0">
              <a:solidFill>
                <a:schemeClr val="bg1"/>
              </a:solidFill>
            </a:endParaRPr>
          </a:p>
        </p:txBody>
      </p:sp>
    </p:spTree>
    <p:extLst>
      <p:ext uri="{BB962C8B-B14F-4D97-AF65-F5344CB8AC3E}">
        <p14:creationId xmlns:p14="http://schemas.microsoft.com/office/powerpoint/2010/main" val="201237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49954" y="530770"/>
            <a:ext cx="8503167" cy="632483"/>
          </a:xfrm>
        </p:spPr>
        <p:txBody>
          <a:bodyPr/>
          <a:lstStyle/>
          <a:p>
            <a:r>
              <a:rPr lang="fr-FR" altLang="fr-FR" sz="2200" dirty="0">
                <a:solidFill>
                  <a:schemeClr val="accent4"/>
                </a:solidFill>
                <a:latin typeface="Century Gothic" panose="020B0502020202020204" pitchFamily="34" charset="0"/>
              </a:rPr>
              <a:t>Profitability</a:t>
            </a:r>
            <a:endParaRPr lang="fr-FR" sz="2200" dirty="0">
              <a:solidFill>
                <a:schemeClr val="accent4"/>
              </a:solidFill>
              <a:latin typeface="Century Gothic" panose="020B0502020202020204" pitchFamily="34" charset="0"/>
            </a:endParaRPr>
          </a:p>
        </p:txBody>
      </p:sp>
      <p:sp>
        <p:nvSpPr>
          <p:cNvPr id="6" name="Espace réservé du texte 5"/>
          <p:cNvSpPr>
            <a:spLocks noGrp="1"/>
          </p:cNvSpPr>
          <p:nvPr>
            <p:ph type="body" sz="quarter" idx="39"/>
          </p:nvPr>
        </p:nvSpPr>
        <p:spPr>
          <a:xfrm>
            <a:off x="-74530" y="191172"/>
            <a:ext cx="2654997" cy="235032"/>
          </a:xfrm>
        </p:spPr>
        <p:txBody>
          <a:bodyPr/>
          <a:lstStyle/>
          <a:p>
            <a:r>
              <a:rPr lang="fr-FR" b="1" dirty="0">
                <a:latin typeface="Century Gothic" panose="020B0502020202020204" pitchFamily="34" charset="0"/>
              </a:rPr>
              <a:t>Crédit Agricole supports you</a:t>
            </a:r>
          </a:p>
        </p:txBody>
      </p:sp>
      <p:sp>
        <p:nvSpPr>
          <p:cNvPr id="9" name="Espace réservé du contenu 5"/>
          <p:cNvSpPr txBox="1">
            <a:spLocks/>
          </p:cNvSpPr>
          <p:nvPr/>
        </p:nvSpPr>
        <p:spPr>
          <a:xfrm>
            <a:off x="309576" y="1360344"/>
            <a:ext cx="3639337" cy="4911824"/>
          </a:xfrm>
          <a:prstGeom prst="rect">
            <a:avLst/>
          </a:prstGeom>
        </p:spPr>
        <p:txBody>
          <a:bodyPr/>
          <a:lstStyle>
            <a:lvl1pPr marL="0" indent="0" algn="l" defTabSz="6858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1pPr>
            <a:lvl2pPr marL="0" marR="0" indent="0" algn="l" defTabSz="685800" rtl="0" eaLnBrk="1" fontAlgn="auto" latinLnBrk="0" hangingPunct="1">
              <a:lnSpc>
                <a:spcPct val="100000"/>
              </a:lnSpc>
              <a:spcBef>
                <a:spcPts val="0"/>
              </a:spcBef>
              <a:spcAft>
                <a:spcPts val="600"/>
              </a:spcAft>
              <a:buClrTx/>
              <a:buSzTx/>
              <a:buFontTx/>
              <a:buNone/>
              <a:tabLst/>
              <a:defRPr sz="1200" kern="1200">
                <a:solidFill>
                  <a:schemeClr val="tx2"/>
                </a:solidFill>
                <a:latin typeface="+mn-lt"/>
                <a:ea typeface="+mn-ea"/>
                <a:cs typeface="+mn-cs"/>
              </a:defRPr>
            </a:lvl2pPr>
            <a:lvl3pPr marL="172800" indent="-172800" algn="l" defTabSz="685800" rtl="0" eaLnBrk="1" latinLnBrk="0" hangingPunct="1">
              <a:lnSpc>
                <a:spcPct val="100000"/>
              </a:lnSpc>
              <a:spcBef>
                <a:spcPts val="300"/>
              </a:spcBef>
              <a:spcAft>
                <a:spcPts val="0"/>
              </a:spcAft>
              <a:buClr>
                <a:schemeClr val="accent3"/>
              </a:buClr>
              <a:buFont typeface="Wingdings 3" panose="05040102010807070707" pitchFamily="18" charset="2"/>
              <a:buChar char="}"/>
              <a:defRPr sz="1200" kern="1200">
                <a:solidFill>
                  <a:schemeClr val="tx2"/>
                </a:solidFill>
                <a:latin typeface="+mn-lt"/>
                <a:ea typeface="+mn-ea"/>
                <a:cs typeface="+mn-cs"/>
              </a:defRPr>
            </a:lvl3pPr>
            <a:lvl4pPr marL="358775" indent="-176213" algn="l" defTabSz="685800" rtl="0" eaLnBrk="1" latinLnBrk="0" hangingPunct="1">
              <a:lnSpc>
                <a:spcPct val="100000"/>
              </a:lnSpc>
              <a:spcBef>
                <a:spcPts val="300"/>
              </a:spcBef>
              <a:buClr>
                <a:schemeClr val="accent3"/>
              </a:buClr>
              <a:buFont typeface="Arial" panose="020B0604020202020204" pitchFamily="34" charset="0"/>
              <a:buChar char="•"/>
              <a:defRPr sz="1100" kern="1200">
                <a:solidFill>
                  <a:schemeClr val="tx2"/>
                </a:solidFill>
                <a:latin typeface="+mn-lt"/>
                <a:ea typeface="+mn-ea"/>
                <a:cs typeface="+mn-cs"/>
              </a:defRPr>
            </a:lvl4pPr>
            <a:lvl5pPr marL="541338" indent="-182563" algn="l" defTabSz="685800" rtl="0" eaLnBrk="1" latinLnBrk="0" hangingPunct="1">
              <a:lnSpc>
                <a:spcPct val="100000"/>
              </a:lnSpc>
              <a:spcBef>
                <a:spcPts val="300"/>
              </a:spcBef>
              <a:buFont typeface="Arial" panose="020B0604020202020204" pitchFamily="34" charset="0"/>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buClr>
                <a:schemeClr val="accent4"/>
              </a:buClr>
              <a:buFont typeface="Wingdings" panose="05000000000000000000" pitchFamily="2" charset="2"/>
              <a:buChar char="Ø"/>
            </a:pPr>
            <a:r>
              <a:rPr lang="fr-FR" sz="1800" dirty="0">
                <a:latin typeface="Century Gothic" panose="020B0502020202020204" pitchFamily="34" charset="0"/>
              </a:rPr>
              <a:t>2025 contributions: €53m of which</a:t>
            </a:r>
          </a:p>
          <a:p>
            <a:pPr marL="401400" lvl="2" indent="-228600" algn="just">
              <a:buClr>
                <a:schemeClr val="accent4"/>
              </a:buClr>
              <a:buFont typeface="Wingdings" panose="05000000000000000000" pitchFamily="2" charset="2"/>
              <a:buChar char="Ø"/>
            </a:pPr>
            <a:r>
              <a:rPr lang="fr-FR" sz="1600" dirty="0">
                <a:latin typeface="Century Gothic" panose="020B0502020202020204" pitchFamily="34" charset="0"/>
              </a:rPr>
              <a:t>18M€ health Pension and Housing</a:t>
            </a:r>
          </a:p>
          <a:p>
            <a:pPr marL="401400" lvl="2" indent="-228600" algn="just">
              <a:buClr>
                <a:schemeClr val="accent4"/>
              </a:buClr>
              <a:buFont typeface="Wingdings" panose="05000000000000000000" pitchFamily="2" charset="2"/>
              <a:buChar char="Ø"/>
            </a:pPr>
            <a:r>
              <a:rPr lang="fr-FR" sz="1600" dirty="0">
                <a:latin typeface="Century Gothic" panose="020B0502020202020204" pitchFamily="34" charset="0"/>
              </a:rPr>
              <a:t>€ 35m Agricultural enterprise</a:t>
            </a:r>
          </a:p>
          <a:p>
            <a:pPr marL="401400" lvl="2" indent="-228600" algn="just">
              <a:buClr>
                <a:schemeClr val="accent4"/>
              </a:buClr>
              <a:buFont typeface="Wingdings" panose="05000000000000000000" pitchFamily="2" charset="2"/>
              <a:buChar char="Ø"/>
            </a:pPr>
            <a:endParaRPr lang="fr-FR" sz="1600" dirty="0">
              <a:latin typeface="Century Gothic" panose="020B0502020202020204" pitchFamily="34" charset="0"/>
            </a:endParaRPr>
          </a:p>
          <a:p>
            <a:pPr marL="228600" lvl="1" indent="-228600" algn="just">
              <a:buClr>
                <a:schemeClr val="accent4"/>
              </a:buClr>
              <a:buFont typeface="Wingdings" panose="05000000000000000000" pitchFamily="2" charset="2"/>
              <a:buChar char="Ø"/>
            </a:pPr>
            <a:r>
              <a:rPr lang="fr-FR" sz="1600" dirty="0">
                <a:latin typeface="Century Gothic" panose="020B0502020202020204" pitchFamily="34" charset="0"/>
              </a:rPr>
              <a:t>Commissions 2025: calculated according to the claims (Claims / Contributions ratio) and the reinsurance thresholds chosen, i.e. €8m</a:t>
            </a:r>
          </a:p>
          <a:p>
            <a:pPr marL="228600" lvl="1" indent="-228600" algn="just">
              <a:buClr>
                <a:schemeClr val="accent4"/>
              </a:buClr>
              <a:buFont typeface="Wingdings" panose="05000000000000000000" pitchFamily="2" charset="2"/>
              <a:buChar char="Ø"/>
            </a:pPr>
            <a:endParaRPr lang="fr-FR" sz="1600" dirty="0">
              <a:latin typeface="Century Gothic" panose="020B0502020202020204" pitchFamily="34" charset="0"/>
            </a:endParaRPr>
          </a:p>
          <a:p>
            <a:pPr marL="228600" lvl="1" indent="-228600" algn="just">
              <a:buClr>
                <a:schemeClr val="accent4"/>
              </a:buClr>
              <a:buFont typeface="Wingdings" panose="05000000000000000000" pitchFamily="2" charset="2"/>
              <a:buChar char="Ø"/>
            </a:pPr>
            <a:r>
              <a:rPr lang="fr-FR" sz="1400" dirty="0">
                <a:latin typeface="Century Gothic" panose="020B0502020202020204" pitchFamily="34" charset="0"/>
              </a:rPr>
              <a:t>Target </a:t>
            </a:r>
            <a:r>
              <a:rPr lang="fr-FR" sz="1400" dirty="0" err="1">
                <a:latin typeface="Century Gothic" panose="020B0502020202020204" pitchFamily="34" charset="0"/>
              </a:rPr>
              <a:t>average</a:t>
            </a:r>
            <a:r>
              <a:rPr lang="fr-FR" sz="1400" dirty="0">
                <a:latin typeface="Century Gothic" panose="020B0502020202020204" pitchFamily="34" charset="0"/>
              </a:rPr>
              <a:t> claim/Contribution 70%</a:t>
            </a:r>
          </a:p>
          <a:p>
            <a:pPr marL="401400" lvl="2" indent="-228600" algn="just">
              <a:buClr>
                <a:schemeClr val="accent4"/>
              </a:buClr>
              <a:buFont typeface="Wingdings" panose="05000000000000000000" pitchFamily="2" charset="2"/>
              <a:buChar char="Ø"/>
            </a:pPr>
            <a:endParaRPr lang="fr-FR" sz="1400" dirty="0">
              <a:latin typeface="Century Gothic" panose="020B0502020202020204" pitchFamily="34" charset="0"/>
            </a:endParaRPr>
          </a:p>
          <a:p>
            <a:pPr marL="228600" lvl="1" indent="-228600" algn="just">
              <a:buClr>
                <a:schemeClr val="accent4"/>
              </a:buClr>
              <a:buFont typeface="Wingdings" panose="05000000000000000000" pitchFamily="2" charset="2"/>
              <a:buChar char="Ø"/>
            </a:pPr>
            <a:endParaRPr lang="fr-FR" sz="1400" dirty="0">
              <a:latin typeface="Century Gothic" panose="020B0502020202020204" pitchFamily="34" charset="0"/>
            </a:endParaRPr>
          </a:p>
        </p:txBody>
      </p:sp>
      <p:sp>
        <p:nvSpPr>
          <p:cNvPr id="8" name="ZoneTexte 7"/>
          <p:cNvSpPr txBox="1"/>
          <p:nvPr/>
        </p:nvSpPr>
        <p:spPr>
          <a:xfrm>
            <a:off x="4393580" y="4485268"/>
            <a:ext cx="328936" cy="261610"/>
          </a:xfrm>
          <a:prstGeom prst="rect">
            <a:avLst/>
          </a:prstGeom>
          <a:noFill/>
        </p:spPr>
        <p:txBody>
          <a:bodyPr wrap="none" rtlCol="0">
            <a:spAutoFit/>
          </a:bodyPr>
          <a:lstStyle/>
          <a:p>
            <a:r>
              <a:rPr lang="fr-FR" sz="1100" b="1" dirty="0">
                <a:solidFill>
                  <a:schemeClr val="tx1">
                    <a:lumMod val="50000"/>
                  </a:schemeClr>
                </a:solidFill>
                <a:latin typeface="Calibri" panose="020F0502020204030204" pitchFamily="34" charset="0"/>
                <a:cs typeface="Calibri" panose="020F0502020204030204" pitchFamily="34" charset="0"/>
              </a:rPr>
              <a:t>11</a:t>
            </a:r>
          </a:p>
        </p:txBody>
      </p:sp>
      <p:graphicFrame>
        <p:nvGraphicFramePr>
          <p:cNvPr id="2" name="Tableau 1">
            <a:extLst>
              <a:ext uri="{FF2B5EF4-FFF2-40B4-BE49-F238E27FC236}">
                <a16:creationId xmlns:a16="http://schemas.microsoft.com/office/drawing/2014/main" id="{93FCA9F7-70B7-2E83-5D2C-57B88951411C}"/>
              </a:ext>
            </a:extLst>
          </p:cNvPr>
          <p:cNvGraphicFramePr>
            <a:graphicFrameLocks noGrp="1"/>
          </p:cNvGraphicFramePr>
          <p:nvPr>
            <p:extLst>
              <p:ext uri="{D42A27DB-BD31-4B8C-83A1-F6EECF244321}">
                <p14:modId xmlns:p14="http://schemas.microsoft.com/office/powerpoint/2010/main" val="583782487"/>
              </p:ext>
            </p:extLst>
          </p:nvPr>
        </p:nvGraphicFramePr>
        <p:xfrm>
          <a:off x="4206559" y="1071564"/>
          <a:ext cx="4899456" cy="3028327"/>
        </p:xfrm>
        <a:graphic>
          <a:graphicData uri="http://schemas.openxmlformats.org/drawingml/2006/table">
            <a:tbl>
              <a:tblPr>
                <a:tableStyleId>{5C22544A-7EE6-4342-B048-85BDC9FD1C3A}</a:tableStyleId>
              </a:tblPr>
              <a:tblGrid>
                <a:gridCol w="884504">
                  <a:extLst>
                    <a:ext uri="{9D8B030D-6E8A-4147-A177-3AD203B41FA5}">
                      <a16:colId xmlns:a16="http://schemas.microsoft.com/office/drawing/2014/main" val="3317821031"/>
                    </a:ext>
                  </a:extLst>
                </a:gridCol>
                <a:gridCol w="945205">
                  <a:extLst>
                    <a:ext uri="{9D8B030D-6E8A-4147-A177-3AD203B41FA5}">
                      <a16:colId xmlns:a16="http://schemas.microsoft.com/office/drawing/2014/main" val="1533563808"/>
                    </a:ext>
                  </a:extLst>
                </a:gridCol>
                <a:gridCol w="823802">
                  <a:extLst>
                    <a:ext uri="{9D8B030D-6E8A-4147-A177-3AD203B41FA5}">
                      <a16:colId xmlns:a16="http://schemas.microsoft.com/office/drawing/2014/main" val="3118140602"/>
                    </a:ext>
                  </a:extLst>
                </a:gridCol>
                <a:gridCol w="1040592">
                  <a:extLst>
                    <a:ext uri="{9D8B030D-6E8A-4147-A177-3AD203B41FA5}">
                      <a16:colId xmlns:a16="http://schemas.microsoft.com/office/drawing/2014/main" val="1407413461"/>
                    </a:ext>
                  </a:extLst>
                </a:gridCol>
                <a:gridCol w="1205353">
                  <a:extLst>
                    <a:ext uri="{9D8B030D-6E8A-4147-A177-3AD203B41FA5}">
                      <a16:colId xmlns:a16="http://schemas.microsoft.com/office/drawing/2014/main" val="1493190060"/>
                    </a:ext>
                  </a:extLst>
                </a:gridCol>
              </a:tblGrid>
              <a:tr h="325185">
                <a:tc>
                  <a:txBody>
                    <a:bodyPr/>
                    <a:lstStyle/>
                    <a:p>
                      <a:pPr algn="ctr" fontAlgn="b"/>
                      <a:endParaRPr lang="fr-FR" sz="800" b="0" i="0" u="none" strike="noStrike">
                        <a:effectLst/>
                        <a:latin typeface="Calibri" panose="020F0502020204030204" pitchFamily="34" charset="0"/>
                      </a:endParaRPr>
                    </a:p>
                  </a:txBody>
                  <a:tcPr marL="0" marR="0" marT="0" marB="0" anchor="b"/>
                </a:tc>
                <a:tc gridSpan="4">
                  <a:txBody>
                    <a:bodyPr/>
                    <a:lstStyle/>
                    <a:p>
                      <a:pPr algn="ctr" fontAlgn="ctr"/>
                      <a:r>
                        <a:rPr lang="fr-FR" sz="1200" u="none" strike="noStrike" dirty="0">
                          <a:effectLst/>
                        </a:rPr>
                        <a:t>PORTFOLIO CONTRIBUTIONS</a:t>
                      </a:r>
                      <a:endParaRPr lang="fr-FR" sz="1200" b="1" i="0" u="none" strike="noStrike" dirty="0">
                        <a:solidFill>
                          <a:srgbClr val="FFFFFF"/>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158453936"/>
                  </a:ext>
                </a:extLst>
              </a:tr>
              <a:tr h="149585">
                <a:tc>
                  <a:txBody>
                    <a:bodyPr/>
                    <a:lstStyle/>
                    <a:p>
                      <a:pPr algn="ctr" fontAlgn="b"/>
                      <a:endParaRPr lang="fr-FR" sz="800" b="0" i="0" u="none" strike="noStrike">
                        <a:effectLst/>
                        <a:latin typeface="Calibri" panose="020F0502020204030204" pitchFamily="34" charset="0"/>
                      </a:endParaRPr>
                    </a:p>
                  </a:txBody>
                  <a:tcPr marL="0" marR="0" marT="0" marB="0" anchor="b"/>
                </a:tc>
                <a:tc>
                  <a:txBody>
                    <a:bodyPr/>
                    <a:lstStyle/>
                    <a:p>
                      <a:pPr algn="ctr" fontAlgn="b"/>
                      <a:endParaRPr lang="fr-FR" sz="800" b="0" i="0" u="none" strike="noStrike">
                        <a:effectLst/>
                        <a:latin typeface="Calibri" panose="020F0502020204030204" pitchFamily="34" charset="0"/>
                      </a:endParaRPr>
                    </a:p>
                  </a:txBody>
                  <a:tcPr marL="0" marR="0" marT="0" marB="0" anchor="b"/>
                </a:tc>
                <a:tc>
                  <a:txBody>
                    <a:bodyPr/>
                    <a:lstStyle/>
                    <a:p>
                      <a:pPr algn="ctr" fontAlgn="b"/>
                      <a:endParaRPr lang="fr-FR" sz="800" b="0" i="0" u="none" strike="noStrike">
                        <a:effectLst/>
                        <a:latin typeface="Calibri" panose="020F0502020204030204" pitchFamily="34" charset="0"/>
                      </a:endParaRPr>
                    </a:p>
                  </a:txBody>
                  <a:tcPr marL="0" marR="0" marT="0" marB="0" anchor="b"/>
                </a:tc>
                <a:tc>
                  <a:txBody>
                    <a:bodyPr/>
                    <a:lstStyle/>
                    <a:p>
                      <a:pPr algn="ctr" fontAlgn="b"/>
                      <a:endParaRPr lang="fr-FR" sz="800" b="0" i="0" u="none" strike="noStrike">
                        <a:effectLst/>
                        <a:latin typeface="Calibri" panose="020F0502020204030204" pitchFamily="34" charset="0"/>
                      </a:endParaRPr>
                    </a:p>
                  </a:txBody>
                  <a:tcPr marL="0" marR="0" marT="0" marB="0" anchor="b"/>
                </a:tc>
                <a:tc>
                  <a:txBody>
                    <a:bodyPr/>
                    <a:lstStyle/>
                    <a:p>
                      <a:pPr algn="ctr" fontAlgn="b"/>
                      <a:endParaRPr lang="fr-FR"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806174041"/>
                  </a:ext>
                </a:extLst>
              </a:tr>
              <a:tr h="429244">
                <a:tc>
                  <a:txBody>
                    <a:bodyPr/>
                    <a:lstStyle/>
                    <a:p>
                      <a:pPr algn="ctr" fontAlgn="b"/>
                      <a:endParaRPr lang="fr-FR" sz="800" b="0" i="0" u="none" strike="noStrike">
                        <a:effectLst/>
                        <a:latin typeface="Calibri" panose="020F0502020204030204" pitchFamily="34" charset="0"/>
                      </a:endParaRPr>
                    </a:p>
                  </a:txBody>
                  <a:tcPr marL="0" marR="0" marT="0" marB="0" anchor="b"/>
                </a:tc>
                <a:tc>
                  <a:txBody>
                    <a:bodyPr/>
                    <a:lstStyle/>
                    <a:p>
                      <a:pPr algn="ctr" fontAlgn="ctr"/>
                      <a:r>
                        <a:rPr lang="fr-FR" sz="1000" u="none" strike="noStrike">
                          <a:effectLst/>
                        </a:rPr>
                        <a:t>No of Contracts</a:t>
                      </a:r>
                      <a:endParaRPr lang="fr-FR" sz="1000" b="1" i="0" u="none" strike="noStrike">
                        <a:effectLst/>
                        <a:latin typeface="Calibri" panose="020F0502020204030204" pitchFamily="34" charset="0"/>
                      </a:endParaRPr>
                    </a:p>
                  </a:txBody>
                  <a:tcPr marL="0" marR="0" marT="0" marB="0" anchor="ctr"/>
                </a:tc>
                <a:tc>
                  <a:txBody>
                    <a:bodyPr/>
                    <a:lstStyle/>
                    <a:p>
                      <a:pPr algn="ctr" fontAlgn="ctr"/>
                      <a:r>
                        <a:rPr lang="fr-FR" sz="1000" u="none" strike="noStrike">
                          <a:effectLst/>
                        </a:rPr>
                        <a:t>Average Contribution HT</a:t>
                      </a:r>
                      <a:endParaRPr lang="fr-FR" sz="1000" b="1" i="0" u="none" strike="noStrike">
                        <a:effectLst/>
                        <a:latin typeface="Calibri" panose="020F0502020204030204" pitchFamily="34" charset="0"/>
                      </a:endParaRPr>
                    </a:p>
                  </a:txBody>
                  <a:tcPr marL="0" marR="0" marT="0" marB="0" anchor="ctr"/>
                </a:tc>
                <a:tc>
                  <a:txBody>
                    <a:bodyPr/>
                    <a:lstStyle/>
                    <a:p>
                      <a:pPr algn="ctr" fontAlgn="ctr"/>
                      <a:r>
                        <a:rPr lang="fr-FR" sz="1000" u="none" strike="noStrike">
                          <a:effectLst/>
                        </a:rPr>
                        <a:t>Average Cial Coefficient</a:t>
                      </a:r>
                      <a:endParaRPr lang="fr-FR" sz="1000" b="1" i="0" u="none" strike="noStrike">
                        <a:effectLst/>
                        <a:latin typeface="Calibri" panose="020F0502020204030204" pitchFamily="34" charset="0"/>
                      </a:endParaRPr>
                    </a:p>
                  </a:txBody>
                  <a:tcPr marL="0" marR="0" marT="0" marB="0" anchor="ctr"/>
                </a:tc>
                <a:tc>
                  <a:txBody>
                    <a:bodyPr/>
                    <a:lstStyle/>
                    <a:p>
                      <a:pPr algn="ctr" fontAlgn="ctr"/>
                      <a:r>
                        <a:rPr lang="fr-FR" sz="1000" u="none" strike="noStrike">
                          <a:effectLst/>
                        </a:rPr>
                        <a:t>Cumulative amounts (total cost.ann.HT)</a:t>
                      </a:r>
                      <a:endParaRPr lang="fr-FR" sz="1000" b="1" i="0" u="none" strike="noStrike">
                        <a:effectLst/>
                        <a:latin typeface="Calibri" panose="020F0502020204030204" pitchFamily="34" charset="0"/>
                      </a:endParaRPr>
                    </a:p>
                  </a:txBody>
                  <a:tcPr marL="0" marR="0" marT="0" marB="0" anchor="ctr"/>
                </a:tc>
                <a:extLst>
                  <a:ext uri="{0D108BD9-81ED-4DB2-BD59-A6C34878D82A}">
                    <a16:rowId xmlns:a16="http://schemas.microsoft.com/office/drawing/2014/main" val="3131408644"/>
                  </a:ext>
                </a:extLst>
              </a:tr>
              <a:tr h="190775">
                <a:tc>
                  <a:txBody>
                    <a:bodyPr/>
                    <a:lstStyle/>
                    <a:p>
                      <a:pPr algn="ctr" fontAlgn="b"/>
                      <a:r>
                        <a:rPr lang="fr-FR" sz="1200" u="none" strike="noStrike">
                          <a:effectLst/>
                        </a:rPr>
                        <a:t>AA</a:t>
                      </a:r>
                      <a:endParaRPr lang="fr-FR" sz="1200" b="1"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fr-FR" sz="1100" u="none" strike="noStrike">
                          <a:effectLst/>
                        </a:rPr>
                        <a:t>19,879</a:t>
                      </a:r>
                      <a:endParaRPr lang="fr-FR" sz="700" b="0" i="0" u="none" strike="noStrike">
                        <a:effectLst/>
                        <a:latin typeface="Arial" panose="020B0604020202020204" pitchFamily="34" charset="0"/>
                      </a:endParaRPr>
                    </a:p>
                  </a:txBody>
                  <a:tcPr marL="0" marR="156089" marT="0" marB="0"/>
                </a:tc>
                <a:tc>
                  <a:txBody>
                    <a:bodyPr/>
                    <a:lstStyle/>
                    <a:p>
                      <a:pPr algn="r" fontAlgn="b"/>
                      <a:r>
                        <a:rPr lang="fr-FR" sz="1100" u="none" strike="noStrike">
                          <a:effectLst/>
                        </a:rPr>
                        <a:t>€351</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93.1</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€6,968,057</a:t>
                      </a:r>
                      <a:endParaRPr lang="fr-FR" sz="1100" b="0" i="0" u="none" strike="noStrike">
                        <a:effectLst/>
                        <a:latin typeface="Calibri" panose="020F0502020204030204" pitchFamily="34" charset="0"/>
                      </a:endParaRPr>
                    </a:p>
                  </a:txBody>
                  <a:tcPr marL="0" marR="156089" marT="0" marB="0" anchor="b"/>
                </a:tc>
                <a:extLst>
                  <a:ext uri="{0D108BD9-81ED-4DB2-BD59-A6C34878D82A}">
                    <a16:rowId xmlns:a16="http://schemas.microsoft.com/office/drawing/2014/main" val="3122560162"/>
                  </a:ext>
                </a:extLst>
              </a:tr>
              <a:tr h="190775">
                <a:tc>
                  <a:txBody>
                    <a:bodyPr/>
                    <a:lstStyle/>
                    <a:p>
                      <a:pPr algn="ctr" fontAlgn="b"/>
                      <a:r>
                        <a:rPr lang="fr-FR" sz="1200" u="none" strike="noStrike">
                          <a:effectLst/>
                        </a:rPr>
                        <a:t>AC</a:t>
                      </a:r>
                      <a:endParaRPr lang="fr-FR" sz="1200" b="1" i="0" u="none" strike="noStrike">
                        <a:solidFill>
                          <a:srgbClr val="FFFFFF"/>
                        </a:solidFill>
                        <a:effectLst/>
                        <a:latin typeface="Calibri" panose="020F0502020204030204" pitchFamily="34" charset="0"/>
                      </a:endParaRPr>
                    </a:p>
                  </a:txBody>
                  <a:tcPr marL="0" marR="0" marT="0" marB="0" anchor="b"/>
                </a:tc>
                <a:tc>
                  <a:txBody>
                    <a:bodyPr/>
                    <a:lstStyle/>
                    <a:p>
                      <a:pPr algn="r" fontAlgn="b"/>
                      <a:r>
                        <a:rPr lang="fr-FR" sz="1100" u="none" strike="noStrike">
                          <a:effectLst/>
                        </a:rPr>
                        <a:t>1,175</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€3,116</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68.5</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€3,660,955</a:t>
                      </a:r>
                      <a:endParaRPr lang="fr-FR" sz="1100" b="0" i="0" u="none" strike="noStrike">
                        <a:effectLst/>
                        <a:latin typeface="Calibri" panose="020F0502020204030204" pitchFamily="34" charset="0"/>
                      </a:endParaRPr>
                    </a:p>
                  </a:txBody>
                  <a:tcPr marL="0" marR="156089" marT="0" marB="0" anchor="b"/>
                </a:tc>
                <a:extLst>
                  <a:ext uri="{0D108BD9-81ED-4DB2-BD59-A6C34878D82A}">
                    <a16:rowId xmlns:a16="http://schemas.microsoft.com/office/drawing/2014/main" val="2950689276"/>
                  </a:ext>
                </a:extLst>
              </a:tr>
              <a:tr h="190775">
                <a:tc>
                  <a:txBody>
                    <a:bodyPr/>
                    <a:lstStyle/>
                    <a:p>
                      <a:pPr algn="ctr" fontAlgn="b"/>
                      <a:r>
                        <a:rPr lang="fr-FR" sz="1200" u="none" strike="noStrike">
                          <a:effectLst/>
                        </a:rPr>
                        <a:t>BP</a:t>
                      </a:r>
                      <a:endParaRPr lang="fr-FR" sz="1200" b="1" i="0" u="none" strike="noStrike">
                        <a:solidFill>
                          <a:srgbClr val="FFFFFF"/>
                        </a:solidFill>
                        <a:effectLst/>
                        <a:latin typeface="Calibri" panose="020F0502020204030204" pitchFamily="34" charset="0"/>
                      </a:endParaRPr>
                    </a:p>
                  </a:txBody>
                  <a:tcPr marL="0" marR="0" marT="0" marB="0" anchor="b"/>
                </a:tc>
                <a:tc>
                  <a:txBody>
                    <a:bodyPr/>
                    <a:lstStyle/>
                    <a:p>
                      <a:pPr algn="r" fontAlgn="b"/>
                      <a:r>
                        <a:rPr lang="fr-FR" sz="1100" u="none" strike="noStrike">
                          <a:effectLst/>
                        </a:rPr>
                        <a:t> </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 </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 </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 </a:t>
                      </a:r>
                      <a:endParaRPr lang="fr-FR" sz="1100" b="0" i="0" u="none" strike="noStrike">
                        <a:effectLst/>
                        <a:latin typeface="Calibri" panose="020F0502020204030204" pitchFamily="34" charset="0"/>
                      </a:endParaRPr>
                    </a:p>
                  </a:txBody>
                  <a:tcPr marL="0" marR="156089" marT="0" marB="0" anchor="b"/>
                </a:tc>
                <a:extLst>
                  <a:ext uri="{0D108BD9-81ED-4DB2-BD59-A6C34878D82A}">
                    <a16:rowId xmlns:a16="http://schemas.microsoft.com/office/drawing/2014/main" val="2189129098"/>
                  </a:ext>
                </a:extLst>
              </a:tr>
              <a:tr h="190775">
                <a:tc>
                  <a:txBody>
                    <a:bodyPr/>
                    <a:lstStyle/>
                    <a:p>
                      <a:pPr algn="ctr" fontAlgn="b"/>
                      <a:r>
                        <a:rPr lang="fr-FR" sz="1200" u="none" strike="noStrike">
                          <a:effectLst/>
                        </a:rPr>
                        <a:t>CM</a:t>
                      </a:r>
                      <a:endParaRPr lang="fr-FR" sz="1200" b="1" i="0" u="none" strike="noStrike">
                        <a:solidFill>
                          <a:srgbClr val="FFFFFF"/>
                        </a:solidFill>
                        <a:effectLst/>
                        <a:latin typeface="Calibri" panose="020F0502020204030204" pitchFamily="34" charset="0"/>
                      </a:endParaRPr>
                    </a:p>
                  </a:txBody>
                  <a:tcPr marL="0" marR="0" marT="0" marB="0" anchor="b"/>
                </a:tc>
                <a:tc>
                  <a:txBody>
                    <a:bodyPr/>
                    <a:lstStyle/>
                    <a:p>
                      <a:pPr algn="r" fontAlgn="b"/>
                      <a:r>
                        <a:rPr lang="fr-FR" sz="1100" u="none" strike="noStrike">
                          <a:effectLst/>
                        </a:rPr>
                        <a:t>75</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€1,062</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77.1</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€79,662</a:t>
                      </a:r>
                      <a:endParaRPr lang="fr-FR" sz="1100" b="0" i="0" u="none" strike="noStrike">
                        <a:effectLst/>
                        <a:latin typeface="Calibri" panose="020F0502020204030204" pitchFamily="34" charset="0"/>
                      </a:endParaRPr>
                    </a:p>
                  </a:txBody>
                  <a:tcPr marL="0" marR="156089" marT="0" marB="0" anchor="b"/>
                </a:tc>
                <a:extLst>
                  <a:ext uri="{0D108BD9-81ED-4DB2-BD59-A6C34878D82A}">
                    <a16:rowId xmlns:a16="http://schemas.microsoft.com/office/drawing/2014/main" val="2859915518"/>
                  </a:ext>
                </a:extLst>
              </a:tr>
              <a:tr h="190775">
                <a:tc>
                  <a:txBody>
                    <a:bodyPr/>
                    <a:lstStyle/>
                    <a:p>
                      <a:pPr algn="ctr" fontAlgn="b"/>
                      <a:r>
                        <a:rPr lang="fr-FR" sz="1200" u="none" strike="noStrike">
                          <a:effectLst/>
                        </a:rPr>
                        <a:t>HA</a:t>
                      </a:r>
                      <a:endParaRPr lang="fr-FR" sz="1200" b="1" i="0" u="none" strike="noStrike">
                        <a:solidFill>
                          <a:srgbClr val="FFFFFF"/>
                        </a:solidFill>
                        <a:effectLst/>
                        <a:latin typeface="Calibri" panose="020F0502020204030204" pitchFamily="34" charset="0"/>
                      </a:endParaRPr>
                    </a:p>
                  </a:txBody>
                  <a:tcPr marL="0" marR="0" marT="0" marB="0" anchor="b"/>
                </a:tc>
                <a:tc>
                  <a:txBody>
                    <a:bodyPr/>
                    <a:lstStyle/>
                    <a:p>
                      <a:pPr algn="r" fontAlgn="b"/>
                      <a:r>
                        <a:rPr lang="fr-FR" sz="1100" u="none" strike="noStrike">
                          <a:effectLst/>
                        </a:rPr>
                        <a:t>1,606</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€513</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76.1</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€824,449</a:t>
                      </a:r>
                      <a:endParaRPr lang="fr-FR" sz="1100" b="0" i="0" u="none" strike="noStrike">
                        <a:effectLst/>
                        <a:latin typeface="Calibri" panose="020F0502020204030204" pitchFamily="34" charset="0"/>
                      </a:endParaRPr>
                    </a:p>
                  </a:txBody>
                  <a:tcPr marL="0" marR="156089" marT="0" marB="0" anchor="b"/>
                </a:tc>
                <a:extLst>
                  <a:ext uri="{0D108BD9-81ED-4DB2-BD59-A6C34878D82A}">
                    <a16:rowId xmlns:a16="http://schemas.microsoft.com/office/drawing/2014/main" val="2791054599"/>
                  </a:ext>
                </a:extLst>
              </a:tr>
              <a:tr h="190775">
                <a:tc>
                  <a:txBody>
                    <a:bodyPr/>
                    <a:lstStyle/>
                    <a:p>
                      <a:pPr algn="ctr" fontAlgn="b"/>
                      <a:r>
                        <a:rPr lang="fr-FR" sz="1200" u="none" strike="noStrike">
                          <a:effectLst/>
                        </a:rPr>
                        <a:t>NH</a:t>
                      </a:r>
                      <a:endParaRPr lang="fr-FR" sz="1200" b="1" i="0" u="none" strike="noStrike">
                        <a:solidFill>
                          <a:srgbClr val="FFFFFF"/>
                        </a:solidFill>
                        <a:effectLst/>
                        <a:latin typeface="Calibri" panose="020F0502020204030204" pitchFamily="34" charset="0"/>
                      </a:endParaRPr>
                    </a:p>
                  </a:txBody>
                  <a:tcPr marL="0" marR="0" marT="0" marB="0" anchor="b"/>
                </a:tc>
                <a:tc>
                  <a:txBody>
                    <a:bodyPr/>
                    <a:lstStyle/>
                    <a:p>
                      <a:pPr algn="r" fontAlgn="b"/>
                      <a:r>
                        <a:rPr lang="fr-FR" sz="1100" u="none" strike="noStrike">
                          <a:effectLst/>
                        </a:rPr>
                        <a:t>9,811</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€408</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99.5</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€3,999,648</a:t>
                      </a:r>
                      <a:endParaRPr lang="fr-FR" sz="1100" b="0" i="0" u="none" strike="noStrike">
                        <a:effectLst/>
                        <a:latin typeface="Calibri" panose="020F0502020204030204" pitchFamily="34" charset="0"/>
                      </a:endParaRPr>
                    </a:p>
                  </a:txBody>
                  <a:tcPr marL="0" marR="156089" marT="0" marB="0" anchor="b"/>
                </a:tc>
                <a:extLst>
                  <a:ext uri="{0D108BD9-81ED-4DB2-BD59-A6C34878D82A}">
                    <a16:rowId xmlns:a16="http://schemas.microsoft.com/office/drawing/2014/main" val="320254406"/>
                  </a:ext>
                </a:extLst>
              </a:tr>
              <a:tr h="190775">
                <a:tc>
                  <a:txBody>
                    <a:bodyPr/>
                    <a:lstStyle/>
                    <a:p>
                      <a:pPr algn="ctr" fontAlgn="b"/>
                      <a:r>
                        <a:rPr lang="fr-FR" sz="1200" u="none" strike="noStrike">
                          <a:effectLst/>
                        </a:rPr>
                        <a:t>MA</a:t>
                      </a:r>
                      <a:endParaRPr lang="fr-FR" sz="1200" b="1"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fr-FR" sz="1100" u="none" strike="noStrike">
                          <a:effectLst/>
                        </a:rPr>
                        <a:t>6,282</a:t>
                      </a:r>
                      <a:endParaRPr lang="fr-FR" sz="700" b="0" i="0" u="none" strike="noStrike">
                        <a:effectLst/>
                        <a:latin typeface="Arial" panose="020B0604020202020204" pitchFamily="34" charset="0"/>
                      </a:endParaRPr>
                    </a:p>
                  </a:txBody>
                  <a:tcPr marL="0" marR="156089" marT="0" marB="0"/>
                </a:tc>
                <a:tc>
                  <a:txBody>
                    <a:bodyPr/>
                    <a:lstStyle/>
                    <a:p>
                      <a:pPr algn="r" fontAlgn="b"/>
                      <a:r>
                        <a:rPr lang="fr-FR" sz="1100" u="none" strike="noStrike">
                          <a:effectLst/>
                        </a:rPr>
                        <a:t>€1,732</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77.9</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€10,882,917</a:t>
                      </a:r>
                      <a:endParaRPr lang="fr-FR" sz="1100" b="0" i="0" u="none" strike="noStrike">
                        <a:effectLst/>
                        <a:latin typeface="Calibri" panose="020F0502020204030204" pitchFamily="34" charset="0"/>
                      </a:endParaRPr>
                    </a:p>
                  </a:txBody>
                  <a:tcPr marL="0" marR="156089" marT="0" marB="0" anchor="b"/>
                </a:tc>
                <a:extLst>
                  <a:ext uri="{0D108BD9-81ED-4DB2-BD59-A6C34878D82A}">
                    <a16:rowId xmlns:a16="http://schemas.microsoft.com/office/drawing/2014/main" val="177134557"/>
                  </a:ext>
                </a:extLst>
              </a:tr>
              <a:tr h="190775">
                <a:tc>
                  <a:txBody>
                    <a:bodyPr/>
                    <a:lstStyle/>
                    <a:p>
                      <a:pPr algn="ctr" fontAlgn="b"/>
                      <a:r>
                        <a:rPr lang="fr-FR" sz="1200" u="none" strike="noStrike">
                          <a:effectLst/>
                        </a:rPr>
                        <a:t>MC</a:t>
                      </a:r>
                      <a:endParaRPr lang="fr-FR" sz="1200" b="1" i="0" u="none" strike="noStrike">
                        <a:solidFill>
                          <a:srgbClr val="FFFFFF"/>
                        </a:solidFill>
                        <a:effectLst/>
                        <a:latin typeface="Calibri" panose="020F0502020204030204" pitchFamily="34" charset="0"/>
                      </a:endParaRPr>
                    </a:p>
                  </a:txBody>
                  <a:tcPr marL="0" marR="0" marT="0" marB="0" anchor="b"/>
                </a:tc>
                <a:tc>
                  <a:txBody>
                    <a:bodyPr/>
                    <a:lstStyle/>
                    <a:p>
                      <a:pPr algn="r" fontAlgn="b"/>
                      <a:r>
                        <a:rPr lang="fr-FR" sz="1100" u="none" strike="noStrike">
                          <a:effectLst/>
                        </a:rPr>
                        <a:t>891</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€6,803</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99.8</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€6,061,538</a:t>
                      </a:r>
                      <a:endParaRPr lang="fr-FR" sz="1100" b="0" i="0" u="none" strike="noStrike">
                        <a:effectLst/>
                        <a:latin typeface="Calibri" panose="020F0502020204030204" pitchFamily="34" charset="0"/>
                      </a:endParaRPr>
                    </a:p>
                  </a:txBody>
                  <a:tcPr marL="0" marR="156089" marT="0" marB="0" anchor="b"/>
                </a:tc>
                <a:extLst>
                  <a:ext uri="{0D108BD9-81ED-4DB2-BD59-A6C34878D82A}">
                    <a16:rowId xmlns:a16="http://schemas.microsoft.com/office/drawing/2014/main" val="2602928349"/>
                  </a:ext>
                </a:extLst>
              </a:tr>
              <a:tr h="188607">
                <a:tc>
                  <a:txBody>
                    <a:bodyPr/>
                    <a:lstStyle/>
                    <a:p>
                      <a:pPr algn="ctr" fontAlgn="b"/>
                      <a:r>
                        <a:rPr lang="fr-FR" sz="1200" u="none" strike="noStrike">
                          <a:effectLst/>
                        </a:rPr>
                        <a:t>MB</a:t>
                      </a:r>
                      <a:endParaRPr lang="fr-FR" sz="1200" b="1" i="0" u="none" strike="noStrike">
                        <a:solidFill>
                          <a:srgbClr val="FFFFFF"/>
                        </a:solidFill>
                        <a:effectLst/>
                        <a:latin typeface="Calibri" panose="020F0502020204030204" pitchFamily="34" charset="0"/>
                      </a:endParaRPr>
                    </a:p>
                  </a:txBody>
                  <a:tcPr marL="0" marR="0" marT="0" marB="0" anchor="b"/>
                </a:tc>
                <a:tc>
                  <a:txBody>
                    <a:bodyPr/>
                    <a:lstStyle/>
                    <a:p>
                      <a:pPr algn="r" fontAlgn="b"/>
                      <a:r>
                        <a:rPr lang="fr-FR" sz="1100" u="none" strike="noStrike">
                          <a:effectLst/>
                        </a:rPr>
                        <a:t>10</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€887</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85.0</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€8,872</a:t>
                      </a:r>
                      <a:endParaRPr lang="fr-FR" sz="1100" b="0" i="0" u="none" strike="noStrike">
                        <a:effectLst/>
                        <a:latin typeface="Calibri" panose="020F0502020204030204" pitchFamily="34" charset="0"/>
                      </a:endParaRPr>
                    </a:p>
                  </a:txBody>
                  <a:tcPr marL="0" marR="156089" marT="0" marB="0" anchor="b"/>
                </a:tc>
                <a:extLst>
                  <a:ext uri="{0D108BD9-81ED-4DB2-BD59-A6C34878D82A}">
                    <a16:rowId xmlns:a16="http://schemas.microsoft.com/office/drawing/2014/main" val="3505359023"/>
                  </a:ext>
                </a:extLst>
              </a:tr>
              <a:tr h="190775">
                <a:tc>
                  <a:txBody>
                    <a:bodyPr/>
                    <a:lstStyle/>
                    <a:p>
                      <a:pPr algn="ctr" fontAlgn="b"/>
                      <a:r>
                        <a:rPr lang="fr-FR" sz="1200" u="none" strike="noStrike">
                          <a:effectLst/>
                        </a:rPr>
                        <a:t>RE</a:t>
                      </a:r>
                      <a:endParaRPr lang="fr-FR" sz="1200" b="1" i="0" u="none" strike="noStrike">
                        <a:solidFill>
                          <a:srgbClr val="FFFFFF"/>
                        </a:solidFill>
                        <a:effectLst/>
                        <a:latin typeface="Calibri" panose="020F0502020204030204" pitchFamily="34" charset="0"/>
                      </a:endParaRPr>
                    </a:p>
                  </a:txBody>
                  <a:tcPr marL="0" marR="0" marT="0" marB="0" anchor="b"/>
                </a:tc>
                <a:tc>
                  <a:txBody>
                    <a:bodyPr/>
                    <a:lstStyle/>
                    <a:p>
                      <a:pPr algn="r" fontAlgn="b"/>
                      <a:r>
                        <a:rPr lang="fr-FR" sz="1100" u="none" strike="noStrike">
                          <a:effectLst/>
                        </a:rPr>
                        <a:t>3,200</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€64</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91.2</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€203,543</a:t>
                      </a:r>
                      <a:endParaRPr lang="fr-FR" sz="1100" b="0" i="0" u="none" strike="noStrike">
                        <a:effectLst/>
                        <a:latin typeface="Calibri" panose="020F0502020204030204" pitchFamily="34" charset="0"/>
                      </a:endParaRPr>
                    </a:p>
                  </a:txBody>
                  <a:tcPr marL="0" marR="156089" marT="0" marB="0" anchor="b"/>
                </a:tc>
                <a:extLst>
                  <a:ext uri="{0D108BD9-81ED-4DB2-BD59-A6C34878D82A}">
                    <a16:rowId xmlns:a16="http://schemas.microsoft.com/office/drawing/2014/main" val="2008123746"/>
                  </a:ext>
                </a:extLst>
              </a:tr>
              <a:tr h="190775">
                <a:tc>
                  <a:txBody>
                    <a:bodyPr/>
                    <a:lstStyle/>
                    <a:p>
                      <a:pPr algn="ctr" fontAlgn="b"/>
                      <a:r>
                        <a:rPr lang="fr-FR" sz="1200" u="none" strike="noStrike">
                          <a:effectLst/>
                        </a:rPr>
                        <a:t>SEEN</a:t>
                      </a:r>
                      <a:endParaRPr lang="fr-FR" sz="1200" b="1" i="0" u="none" strike="noStrike">
                        <a:solidFill>
                          <a:srgbClr val="FFFFFF"/>
                        </a:solidFill>
                        <a:effectLst/>
                        <a:latin typeface="Calibri" panose="020F0502020204030204" pitchFamily="34" charset="0"/>
                      </a:endParaRPr>
                    </a:p>
                  </a:txBody>
                  <a:tcPr marL="0" marR="0" marT="0" marB="0" anchor="b"/>
                </a:tc>
                <a:tc>
                  <a:txBody>
                    <a:bodyPr/>
                    <a:lstStyle/>
                    <a:p>
                      <a:pPr algn="r" fontAlgn="b"/>
                      <a:r>
                        <a:rPr lang="fr-FR" sz="1100" u="none" strike="noStrike">
                          <a:effectLst/>
                        </a:rPr>
                        <a:t>9,096</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€578</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a:effectLst/>
                        </a:rPr>
                        <a:t>100.0</a:t>
                      </a:r>
                      <a:endParaRPr lang="fr-FR" sz="1100" b="0" i="0" u="none" strike="noStrike">
                        <a:effectLst/>
                        <a:latin typeface="Calibri" panose="020F0502020204030204" pitchFamily="34" charset="0"/>
                      </a:endParaRPr>
                    </a:p>
                  </a:txBody>
                  <a:tcPr marL="0" marR="156089" marT="0" marB="0" anchor="b"/>
                </a:tc>
                <a:tc>
                  <a:txBody>
                    <a:bodyPr/>
                    <a:lstStyle/>
                    <a:p>
                      <a:pPr algn="r" fontAlgn="b"/>
                      <a:r>
                        <a:rPr lang="fr-FR" sz="1100" u="none" strike="noStrike" dirty="0">
                          <a:effectLst/>
                        </a:rPr>
                        <a:t>€5,256,931</a:t>
                      </a:r>
                      <a:endParaRPr lang="fr-FR" sz="1100" b="0" i="0" u="none" strike="noStrike" dirty="0">
                        <a:effectLst/>
                        <a:latin typeface="Calibri" panose="020F0502020204030204" pitchFamily="34" charset="0"/>
                      </a:endParaRPr>
                    </a:p>
                  </a:txBody>
                  <a:tcPr marL="0" marR="156089" marT="0" marB="0" anchor="b"/>
                </a:tc>
                <a:extLst>
                  <a:ext uri="{0D108BD9-81ED-4DB2-BD59-A6C34878D82A}">
                    <a16:rowId xmlns:a16="http://schemas.microsoft.com/office/drawing/2014/main" val="3001246814"/>
                  </a:ext>
                </a:extLst>
              </a:tr>
            </a:tbl>
          </a:graphicData>
        </a:graphic>
      </p:graphicFrame>
      <p:sp>
        <p:nvSpPr>
          <p:cNvPr id="3" name="Rectangle 2">
            <a:extLst>
              <a:ext uri="{FF2B5EF4-FFF2-40B4-BE49-F238E27FC236}">
                <a16:creationId xmlns:a16="http://schemas.microsoft.com/office/drawing/2014/main" id="{B4332BC8-066B-40C8-ACD1-368CF9719E2F}"/>
              </a:ext>
            </a:extLst>
          </p:cNvPr>
          <p:cNvSpPr/>
          <p:nvPr/>
        </p:nvSpPr>
        <p:spPr>
          <a:xfrm>
            <a:off x="14263117" y="3888779"/>
            <a:ext cx="781050" cy="3460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FR" sz="1100"/>
          </a:p>
        </p:txBody>
      </p:sp>
      <p:sp>
        <p:nvSpPr>
          <p:cNvPr id="4" name="Rectangle 3">
            <a:extLst>
              <a:ext uri="{FF2B5EF4-FFF2-40B4-BE49-F238E27FC236}">
                <a16:creationId xmlns:a16="http://schemas.microsoft.com/office/drawing/2014/main" id="{7631A708-AF9E-4A8A-95E6-9ACC4282FAFE}"/>
              </a:ext>
            </a:extLst>
          </p:cNvPr>
          <p:cNvSpPr/>
          <p:nvPr/>
        </p:nvSpPr>
        <p:spPr>
          <a:xfrm>
            <a:off x="14417104" y="5576292"/>
            <a:ext cx="781050" cy="34448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FR" sz="1100"/>
          </a:p>
        </p:txBody>
      </p:sp>
    </p:spTree>
    <p:extLst>
      <p:ext uri="{BB962C8B-B14F-4D97-AF65-F5344CB8AC3E}">
        <p14:creationId xmlns:p14="http://schemas.microsoft.com/office/powerpoint/2010/main" val="63539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49954" y="530770"/>
            <a:ext cx="8503167" cy="632483"/>
          </a:xfrm>
        </p:spPr>
        <p:txBody>
          <a:bodyPr/>
          <a:lstStyle/>
          <a:p>
            <a:r>
              <a:rPr lang="fr-FR" altLang="fr-FR" sz="2200" dirty="0">
                <a:solidFill>
                  <a:schemeClr val="accent4"/>
                </a:solidFill>
                <a:latin typeface="Century Gothic" panose="020B0502020202020204" pitchFamily="34" charset="0"/>
              </a:rPr>
              <a:t>Profitability</a:t>
            </a:r>
            <a:endParaRPr lang="fr-FR" sz="2200" dirty="0">
              <a:solidFill>
                <a:schemeClr val="accent4"/>
              </a:solidFill>
              <a:latin typeface="Century Gothic" panose="020B0502020202020204" pitchFamily="34" charset="0"/>
            </a:endParaRPr>
          </a:p>
        </p:txBody>
      </p:sp>
      <p:sp>
        <p:nvSpPr>
          <p:cNvPr id="6" name="Espace réservé du texte 5"/>
          <p:cNvSpPr>
            <a:spLocks noGrp="1"/>
          </p:cNvSpPr>
          <p:nvPr>
            <p:ph type="body" sz="quarter" idx="39"/>
          </p:nvPr>
        </p:nvSpPr>
        <p:spPr>
          <a:xfrm>
            <a:off x="-74530" y="191172"/>
            <a:ext cx="2654997" cy="235032"/>
          </a:xfrm>
        </p:spPr>
        <p:txBody>
          <a:bodyPr/>
          <a:lstStyle/>
          <a:p>
            <a:r>
              <a:rPr lang="fr-FR" b="1" dirty="0">
                <a:latin typeface="Century Gothic" panose="020B0502020202020204" pitchFamily="34" charset="0"/>
              </a:rPr>
              <a:t>Crédit Agricole supports you</a:t>
            </a:r>
          </a:p>
        </p:txBody>
      </p:sp>
      <p:sp>
        <p:nvSpPr>
          <p:cNvPr id="8" name="ZoneTexte 7"/>
          <p:cNvSpPr txBox="1"/>
          <p:nvPr/>
        </p:nvSpPr>
        <p:spPr>
          <a:xfrm>
            <a:off x="4393580" y="4485268"/>
            <a:ext cx="328936" cy="261610"/>
          </a:xfrm>
          <a:prstGeom prst="rect">
            <a:avLst/>
          </a:prstGeom>
          <a:noFill/>
        </p:spPr>
        <p:txBody>
          <a:bodyPr wrap="none" rtlCol="0">
            <a:spAutoFit/>
          </a:bodyPr>
          <a:lstStyle/>
          <a:p>
            <a:r>
              <a:rPr lang="fr-FR" sz="1100" b="1" dirty="0">
                <a:solidFill>
                  <a:schemeClr val="tx1">
                    <a:lumMod val="50000"/>
                  </a:schemeClr>
                </a:solidFill>
                <a:latin typeface="Calibri" panose="020F0502020204030204" pitchFamily="34" charset="0"/>
                <a:cs typeface="Calibri" panose="020F0502020204030204" pitchFamily="34" charset="0"/>
              </a:rPr>
              <a:t>11</a:t>
            </a:r>
          </a:p>
        </p:txBody>
      </p:sp>
      <p:sp>
        <p:nvSpPr>
          <p:cNvPr id="3" name="Rectangle 2">
            <a:extLst>
              <a:ext uri="{FF2B5EF4-FFF2-40B4-BE49-F238E27FC236}">
                <a16:creationId xmlns:a16="http://schemas.microsoft.com/office/drawing/2014/main" id="{B4332BC8-066B-40C8-ACD1-368CF9719E2F}"/>
              </a:ext>
            </a:extLst>
          </p:cNvPr>
          <p:cNvSpPr/>
          <p:nvPr/>
        </p:nvSpPr>
        <p:spPr>
          <a:xfrm>
            <a:off x="14263117" y="3888779"/>
            <a:ext cx="781050" cy="3460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FR" sz="1100"/>
          </a:p>
        </p:txBody>
      </p:sp>
      <p:sp>
        <p:nvSpPr>
          <p:cNvPr id="4" name="Rectangle 3">
            <a:extLst>
              <a:ext uri="{FF2B5EF4-FFF2-40B4-BE49-F238E27FC236}">
                <a16:creationId xmlns:a16="http://schemas.microsoft.com/office/drawing/2014/main" id="{7631A708-AF9E-4A8A-95E6-9ACC4282FAFE}"/>
              </a:ext>
            </a:extLst>
          </p:cNvPr>
          <p:cNvSpPr/>
          <p:nvPr/>
        </p:nvSpPr>
        <p:spPr>
          <a:xfrm>
            <a:off x="14417104" y="5576292"/>
            <a:ext cx="781050" cy="34448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FR" sz="1100"/>
          </a:p>
        </p:txBody>
      </p:sp>
      <p:pic>
        <p:nvPicPr>
          <p:cNvPr id="7" name="Image 6">
            <a:extLst>
              <a:ext uri="{FF2B5EF4-FFF2-40B4-BE49-F238E27FC236}">
                <a16:creationId xmlns:a16="http://schemas.microsoft.com/office/drawing/2014/main" id="{27BDE764-592D-C114-0AAD-6DDAE2075D16}"/>
              </a:ext>
            </a:extLst>
          </p:cNvPr>
          <p:cNvPicPr>
            <a:picLocks noChangeAspect="1"/>
          </p:cNvPicPr>
          <p:nvPr/>
        </p:nvPicPr>
        <p:blipFill>
          <a:blip r:embed="rId2"/>
          <a:stretch>
            <a:fillRect/>
          </a:stretch>
        </p:blipFill>
        <p:spPr>
          <a:xfrm>
            <a:off x="0" y="1508097"/>
            <a:ext cx="4003739" cy="2519908"/>
          </a:xfrm>
          <a:prstGeom prst="rect">
            <a:avLst/>
          </a:prstGeom>
        </p:spPr>
      </p:pic>
      <p:pic>
        <p:nvPicPr>
          <p:cNvPr id="10" name="Image 9">
            <a:extLst>
              <a:ext uri="{FF2B5EF4-FFF2-40B4-BE49-F238E27FC236}">
                <a16:creationId xmlns:a16="http://schemas.microsoft.com/office/drawing/2014/main" id="{8D0C16EE-D142-146D-3CA0-1F48E1BF04EC}"/>
              </a:ext>
            </a:extLst>
          </p:cNvPr>
          <p:cNvPicPr>
            <a:picLocks noChangeAspect="1"/>
          </p:cNvPicPr>
          <p:nvPr/>
        </p:nvPicPr>
        <p:blipFill>
          <a:blip r:embed="rId3"/>
          <a:stretch>
            <a:fillRect/>
          </a:stretch>
        </p:blipFill>
        <p:spPr>
          <a:xfrm>
            <a:off x="4223178" y="1533519"/>
            <a:ext cx="4929943" cy="1853293"/>
          </a:xfrm>
          <a:prstGeom prst="rect">
            <a:avLst/>
          </a:prstGeom>
        </p:spPr>
      </p:pic>
      <p:sp>
        <p:nvSpPr>
          <p:cNvPr id="11" name="ZoneTexte 10">
            <a:extLst>
              <a:ext uri="{FF2B5EF4-FFF2-40B4-BE49-F238E27FC236}">
                <a16:creationId xmlns:a16="http://schemas.microsoft.com/office/drawing/2014/main" id="{215A45E3-C0E4-C502-84BE-F17E9002C1F3}"/>
              </a:ext>
            </a:extLst>
          </p:cNvPr>
          <p:cNvSpPr txBox="1"/>
          <p:nvPr/>
        </p:nvSpPr>
        <p:spPr>
          <a:xfrm>
            <a:off x="1031846" y="1208015"/>
            <a:ext cx="1627464" cy="300082"/>
          </a:xfrm>
          <a:prstGeom prst="rect">
            <a:avLst/>
          </a:prstGeom>
          <a:noFill/>
        </p:spPr>
        <p:txBody>
          <a:bodyPr wrap="square" rtlCol="0">
            <a:spAutoFit/>
          </a:bodyPr>
          <a:lstStyle/>
          <a:p>
            <a:r>
              <a:rPr lang="fr-FR" dirty="0"/>
              <a:t>Individuals</a:t>
            </a:r>
          </a:p>
        </p:txBody>
      </p:sp>
      <p:sp>
        <p:nvSpPr>
          <p:cNvPr id="12" name="ZoneTexte 11">
            <a:extLst>
              <a:ext uri="{FF2B5EF4-FFF2-40B4-BE49-F238E27FC236}">
                <a16:creationId xmlns:a16="http://schemas.microsoft.com/office/drawing/2014/main" id="{E84CC860-66B6-681E-1A80-2E151692A4F0}"/>
              </a:ext>
            </a:extLst>
          </p:cNvPr>
          <p:cNvSpPr txBox="1"/>
          <p:nvPr/>
        </p:nvSpPr>
        <p:spPr>
          <a:xfrm>
            <a:off x="5152238" y="1170681"/>
            <a:ext cx="2196517" cy="300082"/>
          </a:xfrm>
          <a:prstGeom prst="rect">
            <a:avLst/>
          </a:prstGeom>
          <a:noFill/>
        </p:spPr>
        <p:txBody>
          <a:bodyPr wrap="square" rtlCol="0">
            <a:spAutoFit/>
          </a:bodyPr>
          <a:lstStyle/>
          <a:p>
            <a:r>
              <a:rPr lang="fr-FR" dirty="0"/>
              <a:t>Farmers Winegrowers</a:t>
            </a:r>
          </a:p>
        </p:txBody>
      </p:sp>
    </p:spTree>
    <p:extLst>
      <p:ext uri="{BB962C8B-B14F-4D97-AF65-F5344CB8AC3E}">
        <p14:creationId xmlns:p14="http://schemas.microsoft.com/office/powerpoint/2010/main" val="156973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49954" y="530770"/>
            <a:ext cx="8503167" cy="632483"/>
          </a:xfrm>
        </p:spPr>
        <p:txBody>
          <a:bodyPr/>
          <a:lstStyle/>
          <a:p>
            <a:r>
              <a:rPr lang="fr-FR" altLang="fr-FR" sz="2200" dirty="0">
                <a:solidFill>
                  <a:schemeClr val="accent4"/>
                </a:solidFill>
                <a:latin typeface="Century Gothic" panose="020B0502020202020204" pitchFamily="34" charset="0"/>
              </a:rPr>
              <a:t>Recommendations to launch insurance in the Agri market </a:t>
            </a:r>
            <a:endParaRPr lang="fr-FR" sz="2200" dirty="0">
              <a:solidFill>
                <a:schemeClr val="accent4"/>
              </a:solidFill>
              <a:latin typeface="Century Gothic" panose="020B0502020202020204" pitchFamily="34" charset="0"/>
            </a:endParaRPr>
          </a:p>
        </p:txBody>
      </p:sp>
      <p:sp>
        <p:nvSpPr>
          <p:cNvPr id="6" name="Espace réservé du texte 5"/>
          <p:cNvSpPr>
            <a:spLocks noGrp="1"/>
          </p:cNvSpPr>
          <p:nvPr>
            <p:ph type="body" sz="quarter" idx="39"/>
          </p:nvPr>
        </p:nvSpPr>
        <p:spPr>
          <a:xfrm>
            <a:off x="-74530" y="191172"/>
            <a:ext cx="2654997" cy="235032"/>
          </a:xfrm>
        </p:spPr>
        <p:txBody>
          <a:bodyPr/>
          <a:lstStyle/>
          <a:p>
            <a:r>
              <a:rPr lang="fr-FR" b="1" dirty="0">
                <a:latin typeface="Century Gothic" panose="020B0502020202020204" pitchFamily="34" charset="0"/>
              </a:rPr>
              <a:t>Crédit Agricole supports you</a:t>
            </a:r>
          </a:p>
        </p:txBody>
      </p:sp>
      <p:sp>
        <p:nvSpPr>
          <p:cNvPr id="9" name="Espace réservé du contenu 5"/>
          <p:cNvSpPr txBox="1">
            <a:spLocks/>
          </p:cNvSpPr>
          <p:nvPr/>
        </p:nvSpPr>
        <p:spPr>
          <a:xfrm>
            <a:off x="309576" y="1360344"/>
            <a:ext cx="8496944" cy="4911824"/>
          </a:xfrm>
          <a:prstGeom prst="rect">
            <a:avLst/>
          </a:prstGeom>
        </p:spPr>
        <p:txBody>
          <a:bodyPr/>
          <a:lstStyle>
            <a:lvl1pPr marL="0" indent="0" algn="l" defTabSz="6858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1pPr>
            <a:lvl2pPr marL="0" marR="0" indent="0" algn="l" defTabSz="685800" rtl="0" eaLnBrk="1" fontAlgn="auto" latinLnBrk="0" hangingPunct="1">
              <a:lnSpc>
                <a:spcPct val="100000"/>
              </a:lnSpc>
              <a:spcBef>
                <a:spcPts val="0"/>
              </a:spcBef>
              <a:spcAft>
                <a:spcPts val="600"/>
              </a:spcAft>
              <a:buClrTx/>
              <a:buSzTx/>
              <a:buFontTx/>
              <a:buNone/>
              <a:tabLst/>
              <a:defRPr sz="1200" kern="1200">
                <a:solidFill>
                  <a:schemeClr val="tx2"/>
                </a:solidFill>
                <a:latin typeface="+mn-lt"/>
                <a:ea typeface="+mn-ea"/>
                <a:cs typeface="+mn-cs"/>
              </a:defRPr>
            </a:lvl2pPr>
            <a:lvl3pPr marL="172800" indent="-172800" algn="l" defTabSz="685800" rtl="0" eaLnBrk="1" latinLnBrk="0" hangingPunct="1">
              <a:lnSpc>
                <a:spcPct val="100000"/>
              </a:lnSpc>
              <a:spcBef>
                <a:spcPts val="300"/>
              </a:spcBef>
              <a:spcAft>
                <a:spcPts val="0"/>
              </a:spcAft>
              <a:buClr>
                <a:schemeClr val="accent3"/>
              </a:buClr>
              <a:buFont typeface="Wingdings 3" panose="05040102010807070707" pitchFamily="18" charset="2"/>
              <a:buChar char="}"/>
              <a:defRPr sz="1200" kern="1200">
                <a:solidFill>
                  <a:schemeClr val="tx2"/>
                </a:solidFill>
                <a:latin typeface="+mn-lt"/>
                <a:ea typeface="+mn-ea"/>
                <a:cs typeface="+mn-cs"/>
              </a:defRPr>
            </a:lvl3pPr>
            <a:lvl4pPr marL="358775" indent="-176213" algn="l" defTabSz="685800" rtl="0" eaLnBrk="1" latinLnBrk="0" hangingPunct="1">
              <a:lnSpc>
                <a:spcPct val="100000"/>
              </a:lnSpc>
              <a:spcBef>
                <a:spcPts val="300"/>
              </a:spcBef>
              <a:buClr>
                <a:schemeClr val="accent3"/>
              </a:buClr>
              <a:buFont typeface="Arial" panose="020B0604020202020204" pitchFamily="34" charset="0"/>
              <a:buChar char="•"/>
              <a:defRPr sz="1100" kern="1200">
                <a:solidFill>
                  <a:schemeClr val="tx2"/>
                </a:solidFill>
                <a:latin typeface="+mn-lt"/>
                <a:ea typeface="+mn-ea"/>
                <a:cs typeface="+mn-cs"/>
              </a:defRPr>
            </a:lvl4pPr>
            <a:lvl5pPr marL="541338" indent="-182563" algn="l" defTabSz="685800" rtl="0" eaLnBrk="1" latinLnBrk="0" hangingPunct="1">
              <a:lnSpc>
                <a:spcPct val="100000"/>
              </a:lnSpc>
              <a:spcBef>
                <a:spcPts val="300"/>
              </a:spcBef>
              <a:buFont typeface="Arial" panose="020B0604020202020204" pitchFamily="34" charset="0"/>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buClr>
                <a:schemeClr val="accent4"/>
              </a:buClr>
              <a:buFont typeface="Wingdings" panose="05000000000000000000" pitchFamily="2" charset="2"/>
              <a:buChar char="Ø"/>
            </a:pPr>
            <a:r>
              <a:rPr lang="fr-FR" sz="1600" dirty="0">
                <a:latin typeface="Century Gothic" panose="020B0502020202020204" pitchFamily="34" charset="0"/>
              </a:rPr>
              <a:t>Determine the target of farms and the target potential</a:t>
            </a:r>
          </a:p>
          <a:p>
            <a:pPr marL="228600" indent="-228600" algn="just">
              <a:buClr>
                <a:schemeClr val="accent4"/>
              </a:buClr>
              <a:buFont typeface="Wingdings" panose="05000000000000000000" pitchFamily="2" charset="2"/>
              <a:buChar char="Ø"/>
            </a:pPr>
            <a:r>
              <a:rPr lang="fr-FR" sz="1600" dirty="0">
                <a:latin typeface="Century Gothic" panose="020B0502020202020204" pitchFamily="34" charset="0"/>
              </a:rPr>
              <a:t>Relying on an Insurance Company / Broker that will be sustainable over time: Pacifica?</a:t>
            </a:r>
          </a:p>
          <a:p>
            <a:pPr marL="228600" indent="-228600" algn="just">
              <a:buClr>
                <a:schemeClr val="accent4"/>
              </a:buClr>
              <a:buFont typeface="Wingdings" panose="05000000000000000000" pitchFamily="2" charset="2"/>
              <a:buChar char="Ø"/>
            </a:pPr>
            <a:r>
              <a:rPr lang="fr-FR" sz="1600" dirty="0">
                <a:latin typeface="Century Gothic" panose="020B0502020202020204" pitchFamily="34" charset="0"/>
              </a:rPr>
              <a:t>Create a dedicated </a:t>
            </a:r>
            <a:r>
              <a:rPr lang="fr-FR" sz="1600" dirty="0" err="1">
                <a:latin typeface="Century Gothic" panose="020B0502020202020204" pitchFamily="34" charset="0"/>
              </a:rPr>
              <a:t>task</a:t>
            </a:r>
            <a:r>
              <a:rPr lang="fr-FR" sz="1600" dirty="0">
                <a:latin typeface="Century Gothic" panose="020B0502020202020204" pitchFamily="34" charset="0"/>
              </a:rPr>
              <a:t> force</a:t>
            </a:r>
          </a:p>
          <a:p>
            <a:pPr marL="228600" indent="-228600" algn="just">
              <a:buClr>
                <a:schemeClr val="accent4"/>
              </a:buClr>
              <a:buFont typeface="Wingdings" panose="05000000000000000000" pitchFamily="2" charset="2"/>
              <a:buChar char="Ø"/>
            </a:pPr>
            <a:r>
              <a:rPr lang="fr-FR" sz="1600" dirty="0">
                <a:latin typeface="Century Gothic" panose="020B0502020202020204" pitchFamily="34" charset="0"/>
              </a:rPr>
              <a:t>Relying on bank advisors to develop prescriptions</a:t>
            </a:r>
          </a:p>
          <a:p>
            <a:pPr marL="228600" indent="-228600" algn="just">
              <a:buClr>
                <a:schemeClr val="accent4"/>
              </a:buClr>
              <a:buFont typeface="Wingdings" panose="05000000000000000000" pitchFamily="2" charset="2"/>
              <a:buChar char="Ø"/>
            </a:pPr>
            <a:r>
              <a:rPr lang="fr-FR" sz="1600" dirty="0">
                <a:latin typeface="Century Gothic" panose="020B0502020202020204" pitchFamily="34" charset="0"/>
              </a:rPr>
              <a:t>Do not start with the most important / </a:t>
            </a:r>
            <a:r>
              <a:rPr lang="fr-FR" sz="1600" dirty="0" err="1">
                <a:latin typeface="Century Gothic" panose="020B0502020202020204" pitchFamily="34" charset="0"/>
              </a:rPr>
              <a:t>complex</a:t>
            </a:r>
            <a:r>
              <a:rPr lang="fr-FR" sz="1600" dirty="0">
                <a:latin typeface="Century Gothic" panose="020B0502020202020204" pitchFamily="34" charset="0"/>
              </a:rPr>
              <a:t> </a:t>
            </a:r>
            <a:r>
              <a:rPr lang="fr-FR" sz="1600" dirty="0" err="1">
                <a:latin typeface="Century Gothic" panose="020B0502020202020204" pitchFamily="34" charset="0"/>
              </a:rPr>
              <a:t>farms</a:t>
            </a:r>
            <a:r>
              <a:rPr lang="fr-FR" sz="1600" dirty="0">
                <a:latin typeface="Century Gothic" panose="020B0502020202020204" pitchFamily="34" charset="0"/>
              </a:rPr>
              <a:t> in order to build a significant portfolio and gain experience / notoriety</a:t>
            </a:r>
          </a:p>
          <a:p>
            <a:pPr marL="228600" indent="-228600" algn="just">
              <a:buClr>
                <a:schemeClr val="accent4"/>
              </a:buClr>
              <a:buFont typeface="Wingdings" panose="05000000000000000000" pitchFamily="2" charset="2"/>
              <a:buChar char="Ø"/>
            </a:pPr>
            <a:r>
              <a:rPr lang="fr-FR" sz="1600" dirty="0">
                <a:latin typeface="Century Gothic" panose="020B0502020202020204" pitchFamily="34" charset="0"/>
              </a:rPr>
              <a:t>Conquer first contracts to enter into a relationship and eventually aim to become the leading insurer of </a:t>
            </a:r>
            <a:r>
              <a:rPr lang="fr-FR" sz="1600" dirty="0" err="1">
                <a:latin typeface="Century Gothic" panose="020B0502020202020204" pitchFamily="34" charset="0"/>
              </a:rPr>
              <a:t>each</a:t>
            </a:r>
            <a:r>
              <a:rPr lang="fr-FR" sz="1600" dirty="0">
                <a:latin typeface="Century Gothic" panose="020B0502020202020204" pitchFamily="34" charset="0"/>
              </a:rPr>
              <a:t> </a:t>
            </a:r>
            <a:r>
              <a:rPr lang="fr-FR" sz="1600" dirty="0" err="1">
                <a:latin typeface="Century Gothic" panose="020B0502020202020204" pitchFamily="34" charset="0"/>
              </a:rPr>
              <a:t>farm</a:t>
            </a:r>
            <a:endParaRPr lang="fr-FR" sz="1600" dirty="0">
              <a:latin typeface="Century Gothic" panose="020B0502020202020204" pitchFamily="34" charset="0"/>
            </a:endParaRPr>
          </a:p>
          <a:p>
            <a:pPr marL="228600" indent="-228600" algn="just">
              <a:buClr>
                <a:schemeClr val="accent4"/>
              </a:buClr>
              <a:buFont typeface="Wingdings" panose="05000000000000000000" pitchFamily="2" charset="2"/>
              <a:buChar char="Ø"/>
            </a:pPr>
            <a:r>
              <a:rPr lang="fr-FR" sz="1600" dirty="0">
                <a:latin typeface="Century Gothic" panose="020B0502020202020204" pitchFamily="34" charset="0"/>
              </a:rPr>
              <a:t>Implement risk and profitability monitoring</a:t>
            </a:r>
          </a:p>
        </p:txBody>
      </p:sp>
      <p:sp>
        <p:nvSpPr>
          <p:cNvPr id="8" name="ZoneTexte 7"/>
          <p:cNvSpPr txBox="1"/>
          <p:nvPr/>
        </p:nvSpPr>
        <p:spPr>
          <a:xfrm>
            <a:off x="4393580" y="4485268"/>
            <a:ext cx="328936" cy="261610"/>
          </a:xfrm>
          <a:prstGeom prst="rect">
            <a:avLst/>
          </a:prstGeom>
          <a:noFill/>
        </p:spPr>
        <p:txBody>
          <a:bodyPr wrap="none" rtlCol="0">
            <a:spAutoFit/>
          </a:bodyPr>
          <a:lstStyle/>
          <a:p>
            <a:r>
              <a:rPr lang="fr-FR" sz="1100" b="1" dirty="0">
                <a:solidFill>
                  <a:schemeClr val="tx1">
                    <a:lumMod val="50000"/>
                  </a:schemeClr>
                </a:solidFill>
                <a:latin typeface="Calibri" panose="020F0502020204030204" pitchFamily="34" charset="0"/>
                <a:cs typeface="Calibri" panose="020F0502020204030204" pitchFamily="34" charset="0"/>
              </a:rPr>
              <a:t>11</a:t>
            </a:r>
          </a:p>
        </p:txBody>
      </p:sp>
    </p:spTree>
    <p:extLst>
      <p:ext uri="{BB962C8B-B14F-4D97-AF65-F5344CB8AC3E}">
        <p14:creationId xmlns:p14="http://schemas.microsoft.com/office/powerpoint/2010/main" val="221392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Espace réservé du pied de page 1"/>
          <p:cNvSpPr>
            <a:spLocks noGrp="1"/>
          </p:cNvSpPr>
          <p:nvPr>
            <p:ph type="ftr" sz="quarter" idx="11"/>
          </p:nvPr>
        </p:nvSpPr>
        <p:spPr>
          <a:prstGeom prst="rect">
            <a:avLst/>
          </a:prstGeom>
        </p:spPr>
        <p:txBody>
          <a:bodyPr/>
          <a:lstStyle/>
          <a:p>
            <a:r>
              <a:rPr lang="fr-FR" dirty="0" err="1"/>
              <a:t>Pacifica</a:t>
            </a:r>
            <a:r>
              <a:rPr lang="fr-FR" dirty="0"/>
              <a:t> – IARD Company</a:t>
            </a:r>
          </a:p>
        </p:txBody>
      </p:sp>
      <p:sp>
        <p:nvSpPr>
          <p:cNvPr id="2" name="Titre 1"/>
          <p:cNvSpPr>
            <a:spLocks noGrp="1"/>
          </p:cNvSpPr>
          <p:nvPr>
            <p:ph type="title" idx="4294967295"/>
          </p:nvPr>
        </p:nvSpPr>
        <p:spPr>
          <a:xfrm>
            <a:off x="744393" y="124769"/>
            <a:ext cx="8046244" cy="632222"/>
          </a:xfrm>
        </p:spPr>
        <p:txBody>
          <a:bodyPr>
            <a:normAutofit fontScale="90000"/>
          </a:bodyPr>
          <a:lstStyle/>
          <a:p>
            <a:r>
              <a:rPr lang="fr-FR" sz="2000" dirty="0">
                <a:solidFill>
                  <a:srgbClr val="227F92"/>
                </a:solidFill>
              </a:rPr>
              <a:t>Competition: Specialised markets, a largely </a:t>
            </a:r>
            <a:r>
              <a:rPr lang="fr-FR" sz="2000" dirty="0" err="1">
                <a:solidFill>
                  <a:srgbClr val="227F92"/>
                </a:solidFill>
              </a:rPr>
              <a:t>intermediated</a:t>
            </a:r>
            <a:r>
              <a:rPr lang="fr-FR" sz="2000" dirty="0">
                <a:solidFill>
                  <a:srgbClr val="227F92"/>
                </a:solidFill>
              </a:rPr>
              <a:t> market in which </a:t>
            </a:r>
            <a:r>
              <a:rPr lang="fr-FR" sz="2000" dirty="0" err="1">
                <a:solidFill>
                  <a:srgbClr val="227F92"/>
                </a:solidFill>
              </a:rPr>
              <a:t>bancassureurs</a:t>
            </a:r>
            <a:r>
              <a:rPr lang="fr-FR" sz="2000" dirty="0">
                <a:solidFill>
                  <a:srgbClr val="227F92"/>
                </a:solidFill>
              </a:rPr>
              <a:t> have not yet managed to break through…</a:t>
            </a:r>
            <a:br>
              <a:rPr lang="fr-FR" sz="2000" dirty="0">
                <a:solidFill>
                  <a:srgbClr val="227F92"/>
                </a:solidFill>
              </a:rPr>
            </a:br>
            <a:endParaRPr lang="fr-FR" sz="2000" dirty="0">
              <a:solidFill>
                <a:srgbClr val="227F92"/>
              </a:solidFill>
            </a:endParaRPr>
          </a:p>
        </p:txBody>
      </p:sp>
      <p:sp>
        <p:nvSpPr>
          <p:cNvPr id="3" name="Espace réservé du numéro de diapositive 2"/>
          <p:cNvSpPr>
            <a:spLocks noGrp="1"/>
          </p:cNvSpPr>
          <p:nvPr>
            <p:ph type="sldNum" sz="quarter" idx="4294967295"/>
          </p:nvPr>
        </p:nvSpPr>
        <p:spPr>
          <a:xfrm>
            <a:off x="7996237" y="4767263"/>
            <a:ext cx="1147763" cy="273844"/>
          </a:xfrm>
        </p:spPr>
        <p:txBody>
          <a:bodyPr/>
          <a:lstStyle/>
          <a:p>
            <a:fld id="{F0D01662-DE55-4BD0-BAA3-5B2B2960751D}" type="slidenum">
              <a:rPr lang="fr-FR" smtClean="0"/>
              <a:pPr/>
              <a:t>15</a:t>
            </a:fld>
            <a:endParaRPr lang="fr-FR" dirty="0"/>
          </a:p>
        </p:txBody>
      </p:sp>
      <p:sp>
        <p:nvSpPr>
          <p:cNvPr id="8" name="Flèche : pentagone 56">
            <a:extLst>
              <a:ext uri="{FF2B5EF4-FFF2-40B4-BE49-F238E27FC236}">
                <a16:creationId xmlns:a16="http://schemas.microsoft.com/office/drawing/2014/main" id="{6C9EC932-C2A2-4D5D-99B6-9051B224555F}"/>
              </a:ext>
            </a:extLst>
          </p:cNvPr>
          <p:cNvSpPr/>
          <p:nvPr/>
        </p:nvSpPr>
        <p:spPr>
          <a:xfrm>
            <a:off x="863783" y="1216241"/>
            <a:ext cx="1090807" cy="1446147"/>
          </a:xfrm>
          <a:prstGeom prst="homePlat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defRPr/>
            </a:pPr>
            <a:r>
              <a:rPr lang="fr-FR" sz="1050" b="1">
                <a:solidFill>
                  <a:schemeClr val="bg1"/>
                </a:solidFill>
              </a:rPr>
              <a:t>A </a:t>
            </a:r>
            <a:br>
              <a:rPr lang="fr-FR" sz="1050" b="1">
                <a:solidFill>
                  <a:schemeClr val="bg1"/>
                </a:solidFill>
              </a:rPr>
            </a:br>
            <a:r>
              <a:rPr lang="fr-FR" sz="1050" b="1">
                <a:solidFill>
                  <a:schemeClr val="bg1"/>
                </a:solidFill>
              </a:rPr>
              <a:t>multiplicity of actors…</a:t>
            </a:r>
          </a:p>
        </p:txBody>
      </p:sp>
      <p:grpSp>
        <p:nvGrpSpPr>
          <p:cNvPr id="9" name="Groupe 8">
            <a:extLst>
              <a:ext uri="{FF2B5EF4-FFF2-40B4-BE49-F238E27FC236}">
                <a16:creationId xmlns:a16="http://schemas.microsoft.com/office/drawing/2014/main" id="{B93DB79F-CFD9-4F1F-8387-B9A50E77519B}"/>
              </a:ext>
            </a:extLst>
          </p:cNvPr>
          <p:cNvGrpSpPr/>
          <p:nvPr/>
        </p:nvGrpSpPr>
        <p:grpSpPr>
          <a:xfrm>
            <a:off x="2281734" y="1070133"/>
            <a:ext cx="6293116" cy="1587766"/>
            <a:chOff x="1137010" y="933603"/>
            <a:chExt cx="5584856" cy="1638147"/>
          </a:xfrm>
        </p:grpSpPr>
        <p:pic>
          <p:nvPicPr>
            <p:cNvPr id="10" name="Picture 3" descr="http://ribh.files.wordpress.com/2007/12/axa-logo.thumbnail.jpg">
              <a:extLst>
                <a:ext uri="{FF2B5EF4-FFF2-40B4-BE49-F238E27FC236}">
                  <a16:creationId xmlns:a16="http://schemas.microsoft.com/office/drawing/2014/main" id="{8FED1B1E-1AA9-463C-8691-57D5B9784C8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71769" y="1463161"/>
              <a:ext cx="342517" cy="371062"/>
            </a:xfrm>
            <a:prstGeom prst="rect">
              <a:avLst/>
            </a:prstGeom>
            <a:noFill/>
            <a:ln w="9525">
              <a:noFill/>
              <a:miter lim="800000"/>
              <a:headEnd/>
              <a:tailEnd/>
            </a:ln>
          </p:spPr>
        </p:pic>
        <p:pic>
          <p:nvPicPr>
            <p:cNvPr id="11" name="Picture 6">
              <a:extLst>
                <a:ext uri="{FF2B5EF4-FFF2-40B4-BE49-F238E27FC236}">
                  <a16:creationId xmlns:a16="http://schemas.microsoft.com/office/drawing/2014/main" id="{52A0C795-FA9A-4EB8-852E-2337C70CDAB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67192" y="1259021"/>
              <a:ext cx="342517" cy="283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Image 11">
              <a:extLst>
                <a:ext uri="{FF2B5EF4-FFF2-40B4-BE49-F238E27FC236}">
                  <a16:creationId xmlns:a16="http://schemas.microsoft.com/office/drawing/2014/main" id="{4E05FF73-BADE-4686-BFB0-F379B006786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71765" y="1643829"/>
              <a:ext cx="939960" cy="348480"/>
            </a:xfrm>
            <a:prstGeom prst="rect">
              <a:avLst/>
            </a:prstGeom>
          </p:spPr>
        </p:pic>
        <p:pic>
          <p:nvPicPr>
            <p:cNvPr id="13" name="Picture 4" descr="Groupama">
              <a:extLst>
                <a:ext uri="{FF2B5EF4-FFF2-40B4-BE49-F238E27FC236}">
                  <a16:creationId xmlns:a16="http://schemas.microsoft.com/office/drawing/2014/main" id="{15F251B0-39A2-4477-9522-37F7942DA48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415419" y="1606918"/>
              <a:ext cx="416278" cy="284872"/>
            </a:xfrm>
            <a:prstGeom prst="rect">
              <a:avLst/>
            </a:prstGeom>
            <a:noFill/>
            <a:ln w="9525">
              <a:noFill/>
              <a:miter lim="800000"/>
              <a:headEnd/>
              <a:tailEnd/>
            </a:ln>
          </p:spPr>
        </p:pic>
        <p:pic>
          <p:nvPicPr>
            <p:cNvPr id="14" name="Picture 2" descr="RÃ©sultat de recherche d'images pour &quot;groupama gan&quot;">
              <a:extLst>
                <a:ext uri="{FF2B5EF4-FFF2-40B4-BE49-F238E27FC236}">
                  <a16:creationId xmlns:a16="http://schemas.microsoft.com/office/drawing/2014/main" id="{F7C4173A-8009-41C1-9692-A1808621709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289" t="12448" r="21389" b="10016"/>
            <a:stretch/>
          </p:blipFill>
          <p:spPr bwMode="auto">
            <a:xfrm>
              <a:off x="2770201" y="1280882"/>
              <a:ext cx="309580" cy="3066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Ã©sultat de recherche d'images pour &quot;allianz&quot;">
              <a:extLst>
                <a:ext uri="{FF2B5EF4-FFF2-40B4-BE49-F238E27FC236}">
                  <a16:creationId xmlns:a16="http://schemas.microsoft.com/office/drawing/2014/main" id="{CE212150-DC2F-4815-BD26-F31124764F8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8591" y="1358252"/>
              <a:ext cx="800033" cy="216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RÃ©sultat de recherche d'images pour &quot;smabtp logo&quot;">
              <a:extLst>
                <a:ext uri="{FF2B5EF4-FFF2-40B4-BE49-F238E27FC236}">
                  <a16:creationId xmlns:a16="http://schemas.microsoft.com/office/drawing/2014/main" id="{50D10D7B-611B-453C-9D5C-3C38D102D8D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46383" y="1151842"/>
              <a:ext cx="595324" cy="3073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RÃ©sultat de recherche d'images pour &quot;sham assurance&quot;">
              <a:extLst>
                <a:ext uri="{FF2B5EF4-FFF2-40B4-BE49-F238E27FC236}">
                  <a16:creationId xmlns:a16="http://schemas.microsoft.com/office/drawing/2014/main" id="{3F2311AE-208F-4D81-9CE4-C400FA5EB3D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43776" y="1329342"/>
              <a:ext cx="780098" cy="2262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MAAF Assurances : la référence qualité prix">
              <a:extLst>
                <a:ext uri="{FF2B5EF4-FFF2-40B4-BE49-F238E27FC236}">
                  <a16:creationId xmlns:a16="http://schemas.microsoft.com/office/drawing/2014/main" id="{F0B07BD9-DDB6-49C1-848E-8CA68EB24A53}"/>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773617" y="1615409"/>
              <a:ext cx="395103" cy="3073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RÃ©sultat de recherche d'images pour &quot;albingia logo&quot;">
              <a:extLst>
                <a:ext uri="{FF2B5EF4-FFF2-40B4-BE49-F238E27FC236}">
                  <a16:creationId xmlns:a16="http://schemas.microsoft.com/office/drawing/2014/main" id="{DF6E11F7-5C23-4F0B-9368-2436F0A0069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05139" y="1267680"/>
              <a:ext cx="476722" cy="3976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RÃ©sultat de recherche d'images pour &quot;smacl assurance&quot;">
              <a:extLst>
                <a:ext uri="{FF2B5EF4-FFF2-40B4-BE49-F238E27FC236}">
                  <a16:creationId xmlns:a16="http://schemas.microsoft.com/office/drawing/2014/main" id="{5F85B239-9D4F-4B66-A05A-D08A49DE1A53}"/>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6793" b="25084"/>
            <a:stretch/>
          </p:blipFill>
          <p:spPr bwMode="auto">
            <a:xfrm>
              <a:off x="5320391" y="1597051"/>
              <a:ext cx="679699" cy="327096"/>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a:extLst>
                <a:ext uri="{FF2B5EF4-FFF2-40B4-BE49-F238E27FC236}">
                  <a16:creationId xmlns:a16="http://schemas.microsoft.com/office/drawing/2014/main" id="{C758A463-0380-49D5-881A-10CDE32DEE88}"/>
                </a:ext>
              </a:extLst>
            </p:cNvPr>
            <p:cNvPicPr>
              <a:picLocks noChangeAspect="1"/>
            </p:cNvPicPr>
            <p:nvPr/>
          </p:nvPicPr>
          <p:blipFill rotWithShape="1">
            <a:blip r:embed="rId14"/>
            <a:srcRect t="23236" b="23947"/>
            <a:stretch/>
          </p:blipFill>
          <p:spPr>
            <a:xfrm>
              <a:off x="5574035" y="1288871"/>
              <a:ext cx="602177" cy="318047"/>
            </a:xfrm>
            <a:prstGeom prst="rect">
              <a:avLst/>
            </a:prstGeom>
          </p:spPr>
        </p:pic>
        <p:pic>
          <p:nvPicPr>
            <p:cNvPr id="22" name="Picture 3">
              <a:extLst>
                <a:ext uri="{FF2B5EF4-FFF2-40B4-BE49-F238E27FC236}">
                  <a16:creationId xmlns:a16="http://schemas.microsoft.com/office/drawing/2014/main" id="{06F808B3-54AF-4200-BCBA-D710D46B962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58862" y="1665315"/>
              <a:ext cx="362001" cy="193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Image 22">
              <a:extLst>
                <a:ext uri="{FF2B5EF4-FFF2-40B4-BE49-F238E27FC236}">
                  <a16:creationId xmlns:a16="http://schemas.microsoft.com/office/drawing/2014/main" id="{9C54AAA1-915E-4F8E-AE76-3F559EBD21FB}"/>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4188818" y="1587500"/>
              <a:ext cx="434638" cy="211209"/>
            </a:xfrm>
            <a:prstGeom prst="rect">
              <a:avLst/>
            </a:prstGeom>
          </p:spPr>
        </p:pic>
        <p:sp>
          <p:nvSpPr>
            <p:cNvPr id="24" name="Rectangle 23">
              <a:extLst>
                <a:ext uri="{FF2B5EF4-FFF2-40B4-BE49-F238E27FC236}">
                  <a16:creationId xmlns:a16="http://schemas.microsoft.com/office/drawing/2014/main" id="{9E4F0433-D771-45A9-97B3-D8037C02C9BB}"/>
                </a:ext>
              </a:extLst>
            </p:cNvPr>
            <p:cNvSpPr/>
            <p:nvPr/>
          </p:nvSpPr>
          <p:spPr>
            <a:xfrm>
              <a:off x="1137010" y="1079716"/>
              <a:ext cx="2716902" cy="90279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5" name="Rectangle : coins arrondis 74">
              <a:extLst>
                <a:ext uri="{FF2B5EF4-FFF2-40B4-BE49-F238E27FC236}">
                  <a16:creationId xmlns:a16="http://schemas.microsoft.com/office/drawing/2014/main" id="{D60958F8-327A-4A52-9181-A786A0C443F7}"/>
                </a:ext>
              </a:extLst>
            </p:cNvPr>
            <p:cNvSpPr/>
            <p:nvPr/>
          </p:nvSpPr>
          <p:spPr>
            <a:xfrm>
              <a:off x="1489261" y="933603"/>
              <a:ext cx="1939660" cy="292303"/>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b="1">
                  <a:solidFill>
                    <a:schemeClr val="accent4"/>
                  </a:solidFill>
                </a:rPr>
                <a:t>The great generalists</a:t>
              </a:r>
            </a:p>
          </p:txBody>
        </p:sp>
        <p:sp>
          <p:nvSpPr>
            <p:cNvPr id="26" name="Rectangle 25">
              <a:extLst>
                <a:ext uri="{FF2B5EF4-FFF2-40B4-BE49-F238E27FC236}">
                  <a16:creationId xmlns:a16="http://schemas.microsoft.com/office/drawing/2014/main" id="{EBD207D2-CD97-4735-A1E0-1B31CA12DA1D}"/>
                </a:ext>
              </a:extLst>
            </p:cNvPr>
            <p:cNvSpPr/>
            <p:nvPr/>
          </p:nvSpPr>
          <p:spPr>
            <a:xfrm>
              <a:off x="4004964" y="1079716"/>
              <a:ext cx="2716902" cy="90279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7" name="Rectangle : coins arrondis 76">
              <a:extLst>
                <a:ext uri="{FF2B5EF4-FFF2-40B4-BE49-F238E27FC236}">
                  <a16:creationId xmlns:a16="http://schemas.microsoft.com/office/drawing/2014/main" id="{9616A64A-D30C-400C-9BCE-90EC72D24552}"/>
                </a:ext>
              </a:extLst>
            </p:cNvPr>
            <p:cNvSpPr/>
            <p:nvPr/>
          </p:nvSpPr>
          <p:spPr>
            <a:xfrm>
              <a:off x="4604427" y="933603"/>
              <a:ext cx="1625892" cy="2923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b="1">
                  <a:solidFill>
                    <a:schemeClr val="accent4"/>
                  </a:solidFill>
                </a:rPr>
                <a:t>The “specialists”</a:t>
              </a:r>
            </a:p>
          </p:txBody>
        </p:sp>
        <p:sp>
          <p:nvSpPr>
            <p:cNvPr id="28" name="Titre 24">
              <a:extLst>
                <a:ext uri="{FF2B5EF4-FFF2-40B4-BE49-F238E27FC236}">
                  <a16:creationId xmlns:a16="http://schemas.microsoft.com/office/drawing/2014/main" id="{1C5B8CDE-E76A-4532-ACAB-4668B4B1A18F}"/>
                </a:ext>
              </a:extLst>
            </p:cNvPr>
            <p:cNvSpPr txBox="1">
              <a:spLocks/>
            </p:cNvSpPr>
            <p:nvPr/>
          </p:nvSpPr>
          <p:spPr>
            <a:xfrm>
              <a:off x="1137010" y="2090212"/>
              <a:ext cx="5584856" cy="481538"/>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200" b="1" dirty="0">
                  <a:solidFill>
                    <a:schemeClr val="accent4"/>
                  </a:solidFill>
                </a:rPr>
                <a:t>A multifaceted competitive landscape: </a:t>
              </a:r>
            </a:p>
            <a:p>
              <a:r>
                <a:rPr lang="fr-FR" sz="1000" dirty="0">
                  <a:solidFill>
                    <a:schemeClr val="tx1"/>
                  </a:solidFill>
                </a:rPr>
                <a:t>traditional insurers, MSIs, professional mutuals, niche players, etc.</a:t>
              </a:r>
            </a:p>
          </p:txBody>
        </p:sp>
      </p:grpSp>
      <p:sp>
        <p:nvSpPr>
          <p:cNvPr id="29" name="Flèche : pentagone 78">
            <a:extLst>
              <a:ext uri="{FF2B5EF4-FFF2-40B4-BE49-F238E27FC236}">
                <a16:creationId xmlns:a16="http://schemas.microsoft.com/office/drawing/2014/main" id="{C77DB61F-017D-411B-9A5E-179246CB4990}"/>
              </a:ext>
            </a:extLst>
          </p:cNvPr>
          <p:cNvSpPr/>
          <p:nvPr/>
        </p:nvSpPr>
        <p:spPr>
          <a:xfrm>
            <a:off x="863783" y="3003714"/>
            <a:ext cx="1090807" cy="1476214"/>
          </a:xfrm>
          <a:prstGeom prst="homePlat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defRPr/>
            </a:pPr>
            <a:r>
              <a:rPr lang="fr-FR" sz="1050" b="1" dirty="0">
                <a:solidFill>
                  <a:schemeClr val="bg1"/>
                </a:solidFill>
              </a:rPr>
              <a:t>… resulting </a:t>
            </a:r>
            <a:br>
              <a:rPr lang="fr-FR" sz="1050" b="1" dirty="0">
                <a:solidFill>
                  <a:schemeClr val="bg1"/>
                </a:solidFill>
              </a:rPr>
            </a:br>
            <a:r>
              <a:rPr lang="fr-FR" sz="1050" b="1" dirty="0">
                <a:solidFill>
                  <a:schemeClr val="bg1"/>
                </a:solidFill>
              </a:rPr>
              <a:t>in a multiplicity of business models</a:t>
            </a:r>
          </a:p>
        </p:txBody>
      </p:sp>
      <p:sp>
        <p:nvSpPr>
          <p:cNvPr id="30" name="Rectangle : coins arrondis 79">
            <a:extLst>
              <a:ext uri="{FF2B5EF4-FFF2-40B4-BE49-F238E27FC236}">
                <a16:creationId xmlns:a16="http://schemas.microsoft.com/office/drawing/2014/main" id="{B0E63AD7-A8DC-40FF-9C8F-B1C7AAFE5E25}"/>
              </a:ext>
            </a:extLst>
          </p:cNvPr>
          <p:cNvSpPr/>
          <p:nvPr/>
        </p:nvSpPr>
        <p:spPr>
          <a:xfrm>
            <a:off x="2335024" y="3014909"/>
            <a:ext cx="2374070" cy="283313"/>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900" b="1" dirty="0">
                <a:solidFill>
                  <a:schemeClr val="accent4"/>
                </a:solidFill>
              </a:rPr>
              <a:t>Intermediate, </a:t>
            </a:r>
            <a:br>
              <a:rPr lang="fr-FR" sz="900" b="1" dirty="0">
                <a:solidFill>
                  <a:schemeClr val="accent4"/>
                </a:solidFill>
              </a:rPr>
            </a:br>
            <a:r>
              <a:rPr lang="fr-FR" sz="900" b="1" dirty="0">
                <a:solidFill>
                  <a:schemeClr val="accent4"/>
                </a:solidFill>
              </a:rPr>
              <a:t>integrated or mixed models</a:t>
            </a:r>
          </a:p>
        </p:txBody>
      </p:sp>
      <p:cxnSp>
        <p:nvCxnSpPr>
          <p:cNvPr id="31" name="Connecteur droit avec flèche 30">
            <a:extLst>
              <a:ext uri="{FF2B5EF4-FFF2-40B4-BE49-F238E27FC236}">
                <a16:creationId xmlns:a16="http://schemas.microsoft.com/office/drawing/2014/main" id="{DEF1EEA8-0FD8-45C6-AC74-8CBC479F1D80}"/>
              </a:ext>
            </a:extLst>
          </p:cNvPr>
          <p:cNvCxnSpPr>
            <a:cxnSpLocks/>
          </p:cNvCxnSpPr>
          <p:nvPr/>
        </p:nvCxnSpPr>
        <p:spPr>
          <a:xfrm>
            <a:off x="2830809" y="3646674"/>
            <a:ext cx="0" cy="14224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8D3081AA-2372-42E7-AC75-943D38C6CB2D}"/>
              </a:ext>
            </a:extLst>
          </p:cNvPr>
          <p:cNvCxnSpPr>
            <a:cxnSpLocks/>
          </p:cNvCxnSpPr>
          <p:nvPr/>
        </p:nvCxnSpPr>
        <p:spPr>
          <a:xfrm>
            <a:off x="4162392" y="4053301"/>
            <a:ext cx="0" cy="14224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555AC9AA-DCAD-44D8-BA50-8271BF6C5396}"/>
              </a:ext>
            </a:extLst>
          </p:cNvPr>
          <p:cNvCxnSpPr>
            <a:cxnSpLocks/>
          </p:cNvCxnSpPr>
          <p:nvPr/>
        </p:nvCxnSpPr>
        <p:spPr>
          <a:xfrm>
            <a:off x="2830809" y="4053301"/>
            <a:ext cx="0" cy="14224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Flèche : pentagone 83">
            <a:extLst>
              <a:ext uri="{FF2B5EF4-FFF2-40B4-BE49-F238E27FC236}">
                <a16:creationId xmlns:a16="http://schemas.microsoft.com/office/drawing/2014/main" id="{BA70CF37-F375-472A-95B2-70D2B105FD3C}"/>
              </a:ext>
            </a:extLst>
          </p:cNvPr>
          <p:cNvSpPr>
            <a:spLocks/>
          </p:cNvSpPr>
          <p:nvPr/>
        </p:nvSpPr>
        <p:spPr>
          <a:xfrm>
            <a:off x="2315016" y="3410237"/>
            <a:ext cx="1087466" cy="281253"/>
          </a:xfrm>
          <a:prstGeom prst="homePlat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schemeClr val="accent4"/>
                </a:solidFill>
              </a:rPr>
              <a:t>Producers</a:t>
            </a:r>
          </a:p>
        </p:txBody>
      </p:sp>
      <p:sp>
        <p:nvSpPr>
          <p:cNvPr id="35" name="Flèche : pentagone 84">
            <a:extLst>
              <a:ext uri="{FF2B5EF4-FFF2-40B4-BE49-F238E27FC236}">
                <a16:creationId xmlns:a16="http://schemas.microsoft.com/office/drawing/2014/main" id="{2973AD3A-7C5D-4103-B5D9-F098DF94BA7A}"/>
              </a:ext>
            </a:extLst>
          </p:cNvPr>
          <p:cNvSpPr>
            <a:spLocks/>
          </p:cNvSpPr>
          <p:nvPr/>
        </p:nvSpPr>
        <p:spPr>
          <a:xfrm>
            <a:off x="2315016" y="3796444"/>
            <a:ext cx="1087466" cy="281253"/>
          </a:xfrm>
          <a:prstGeom prst="homePlat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schemeClr val="accent4"/>
                </a:solidFill>
              </a:rPr>
              <a:t>Distributors</a:t>
            </a:r>
          </a:p>
        </p:txBody>
      </p:sp>
      <p:sp>
        <p:nvSpPr>
          <p:cNvPr id="36" name="Flèche : pentagone 85">
            <a:extLst>
              <a:ext uri="{FF2B5EF4-FFF2-40B4-BE49-F238E27FC236}">
                <a16:creationId xmlns:a16="http://schemas.microsoft.com/office/drawing/2014/main" id="{9CCB4508-CFA3-4E12-B6EB-8E0DDE9A963E}"/>
              </a:ext>
            </a:extLst>
          </p:cNvPr>
          <p:cNvSpPr/>
          <p:nvPr/>
        </p:nvSpPr>
        <p:spPr>
          <a:xfrm>
            <a:off x="2315015" y="4200059"/>
            <a:ext cx="2397388" cy="281253"/>
          </a:xfrm>
          <a:prstGeom prst="homePlat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schemeClr val="tx2"/>
                </a:solidFill>
              </a:rPr>
              <a:t>Clientele</a:t>
            </a:r>
          </a:p>
        </p:txBody>
      </p:sp>
      <p:sp>
        <p:nvSpPr>
          <p:cNvPr id="37" name="Titre 24">
            <a:extLst>
              <a:ext uri="{FF2B5EF4-FFF2-40B4-BE49-F238E27FC236}">
                <a16:creationId xmlns:a16="http://schemas.microsoft.com/office/drawing/2014/main" id="{1F591823-290C-4F0C-AB2D-405D6BC9D9DC}"/>
              </a:ext>
            </a:extLst>
          </p:cNvPr>
          <p:cNvSpPr txBox="1">
            <a:spLocks/>
          </p:cNvSpPr>
          <p:nvPr/>
        </p:nvSpPr>
        <p:spPr>
          <a:xfrm>
            <a:off x="4960494" y="2996310"/>
            <a:ext cx="3614357" cy="1476212"/>
          </a:xfrm>
          <a:prstGeom prst="rect">
            <a:avLst/>
          </a:prstGeom>
          <a:ln>
            <a:solidFill>
              <a:schemeClr val="bg1">
                <a:lumMod val="65000"/>
              </a:schemeClr>
            </a:solidFill>
          </a:ln>
        </p:spPr>
        <p:txBody>
          <a:bodyPr vert="horz" lIns="36000" tIns="36000" rIns="36000" bIns="36000" rtlCol="0" anchor="ctr" anchorCtr="0">
            <a:noAutofit/>
          </a:bodyPr>
          <a:lstStyle>
            <a:lvl1pPr algn="l" defTabSz="514338" rtl="0" eaLnBrk="1" latinLnBrk="0" hangingPunct="1">
              <a:lnSpc>
                <a:spcPct val="90000"/>
              </a:lnSpc>
              <a:spcBef>
                <a:spcPct val="0"/>
              </a:spcBef>
              <a:buNone/>
              <a:defRPr sz="2000" b="1" kern="1200">
                <a:solidFill>
                  <a:schemeClr val="accent4"/>
                </a:solidFill>
                <a:latin typeface="+mj-lt"/>
                <a:ea typeface="+mj-ea"/>
                <a:cs typeface="+mj-cs"/>
              </a:defRPr>
            </a:lvl1pPr>
          </a:lstStyle>
          <a:p>
            <a:pPr marL="171442" indent="-171442">
              <a:lnSpc>
                <a:spcPct val="100000"/>
              </a:lnSpc>
              <a:spcBef>
                <a:spcPts val="600"/>
              </a:spcBef>
              <a:spcAft>
                <a:spcPct val="0"/>
              </a:spcAft>
              <a:buClr>
                <a:schemeClr val="accent3">
                  <a:lumMod val="75000"/>
                </a:schemeClr>
              </a:buClr>
              <a:buFont typeface="Wingdings" panose="05000000000000000000" pitchFamily="2" charset="2"/>
              <a:buChar char="§"/>
            </a:pPr>
            <a:r>
              <a:rPr lang="fr-FR" sz="1050" b="0" dirty="0">
                <a:solidFill>
                  <a:schemeClr val="tx1"/>
                </a:solidFill>
              </a:rPr>
              <a:t>A market </a:t>
            </a:r>
            <a:r>
              <a:rPr lang="fr-FR" sz="1050" dirty="0">
                <a:solidFill>
                  <a:schemeClr val="accent3">
                    <a:lumMod val="75000"/>
                  </a:schemeClr>
                </a:solidFill>
              </a:rPr>
              <a:t>dominated by traditional insurers </a:t>
            </a:r>
            <a:r>
              <a:rPr lang="fr-FR" sz="1050" b="0" dirty="0">
                <a:solidFill>
                  <a:schemeClr val="tx1"/>
                </a:solidFill>
              </a:rPr>
              <a:t>relying on multi-network and multi-channel devices</a:t>
            </a:r>
          </a:p>
          <a:p>
            <a:pPr marL="171442" indent="-171442">
              <a:lnSpc>
                <a:spcPct val="100000"/>
              </a:lnSpc>
              <a:spcBef>
                <a:spcPts val="600"/>
              </a:spcBef>
              <a:spcAft>
                <a:spcPct val="0"/>
              </a:spcAft>
              <a:buClr>
                <a:schemeClr val="accent3">
                  <a:lumMod val="75000"/>
                </a:schemeClr>
              </a:buClr>
              <a:buFont typeface="Wingdings" panose="05000000000000000000" pitchFamily="2" charset="2"/>
              <a:buChar char="§"/>
            </a:pPr>
            <a:r>
              <a:rPr lang="fr-FR" sz="1050" b="0" dirty="0">
                <a:solidFill>
                  <a:schemeClr val="tx1"/>
                </a:solidFill>
              </a:rPr>
              <a:t>A </a:t>
            </a:r>
            <a:r>
              <a:rPr lang="fr-FR" sz="1050" dirty="0">
                <a:solidFill>
                  <a:schemeClr val="accent3">
                    <a:lumMod val="75000"/>
                  </a:schemeClr>
                </a:solidFill>
              </a:rPr>
              <a:t>largely intermediated</a:t>
            </a:r>
            <a:r>
              <a:rPr lang="fr-FR" sz="1050" b="0" dirty="0">
                <a:solidFill>
                  <a:schemeClr val="tx1"/>
                </a:solidFill>
              </a:rPr>
              <a:t> market: the suppliers are mainly </a:t>
            </a:r>
            <a:r>
              <a:rPr lang="fr-FR" sz="1050" dirty="0">
                <a:solidFill>
                  <a:schemeClr val="accent3">
                    <a:lumMod val="75000"/>
                  </a:schemeClr>
                </a:solidFill>
              </a:rPr>
              <a:t>brokers</a:t>
            </a:r>
            <a:r>
              <a:rPr lang="fr-FR" sz="1050" b="0" dirty="0">
                <a:solidFill>
                  <a:schemeClr val="tx1"/>
                </a:solidFill>
              </a:rPr>
              <a:t> and </a:t>
            </a:r>
            <a:r>
              <a:rPr lang="fr-FR" sz="1050" dirty="0">
                <a:solidFill>
                  <a:schemeClr val="accent3">
                    <a:lumMod val="75000"/>
                  </a:schemeClr>
                </a:solidFill>
              </a:rPr>
              <a:t>general agents</a:t>
            </a:r>
            <a:r>
              <a:rPr lang="fr-FR" sz="1050" b="0" dirty="0">
                <a:solidFill>
                  <a:schemeClr val="accent3">
                    <a:lumMod val="75000"/>
                  </a:schemeClr>
                </a:solidFill>
              </a:rPr>
              <a:t> </a:t>
            </a:r>
          </a:p>
          <a:p>
            <a:pPr marL="171442" indent="-171442">
              <a:lnSpc>
                <a:spcPct val="100000"/>
              </a:lnSpc>
              <a:spcBef>
                <a:spcPts val="600"/>
              </a:spcBef>
              <a:spcAft>
                <a:spcPct val="0"/>
              </a:spcAft>
              <a:buClr>
                <a:schemeClr val="accent3">
                  <a:lumMod val="75000"/>
                </a:schemeClr>
              </a:buClr>
              <a:buFont typeface="Wingdings" panose="05000000000000000000" pitchFamily="2" charset="2"/>
              <a:buChar char="§"/>
            </a:pPr>
            <a:r>
              <a:rPr lang="fr-FR" sz="1050" dirty="0">
                <a:solidFill>
                  <a:schemeClr val="accent3">
                    <a:lumMod val="75000"/>
                  </a:schemeClr>
                </a:solidFill>
              </a:rPr>
              <a:t>5 groups </a:t>
            </a:r>
            <a:r>
              <a:rPr lang="fr-FR" sz="1050" b="0" dirty="0">
                <a:solidFill>
                  <a:schemeClr val="tx1"/>
                </a:solidFill>
              </a:rPr>
              <a:t>representing </a:t>
            </a:r>
            <a:r>
              <a:rPr lang="fr-FR" sz="1050" dirty="0">
                <a:solidFill>
                  <a:schemeClr val="accent3">
                    <a:lumMod val="75000"/>
                  </a:schemeClr>
                </a:solidFill>
              </a:rPr>
              <a:t>60% of the market</a:t>
            </a:r>
            <a:endParaRPr lang="fr-FR" sz="1050" strike="sngStrike" dirty="0">
              <a:solidFill>
                <a:schemeClr val="accent3">
                  <a:lumMod val="75000"/>
                </a:schemeClr>
              </a:solidFill>
            </a:endParaRPr>
          </a:p>
        </p:txBody>
      </p:sp>
      <p:sp>
        <p:nvSpPr>
          <p:cNvPr id="38" name="Flèche : pentagone 88">
            <a:extLst>
              <a:ext uri="{FF2B5EF4-FFF2-40B4-BE49-F238E27FC236}">
                <a16:creationId xmlns:a16="http://schemas.microsoft.com/office/drawing/2014/main" id="{34ACC16F-4C77-4793-B5F0-DFA8801A0FF9}"/>
              </a:ext>
            </a:extLst>
          </p:cNvPr>
          <p:cNvSpPr/>
          <p:nvPr/>
        </p:nvSpPr>
        <p:spPr>
          <a:xfrm>
            <a:off x="3588985" y="3410238"/>
            <a:ext cx="1087466" cy="667460"/>
          </a:xfrm>
          <a:prstGeom prst="homePlat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schemeClr val="accent4"/>
                </a:solidFill>
              </a:rPr>
              <a:t>Producers </a:t>
            </a:r>
            <a:br>
              <a:rPr lang="fr-FR" sz="900" b="1">
                <a:solidFill>
                  <a:schemeClr val="accent4"/>
                </a:solidFill>
              </a:rPr>
            </a:br>
            <a:r>
              <a:rPr lang="fr-FR" sz="900" b="1">
                <a:solidFill>
                  <a:schemeClr val="accent4"/>
                </a:solidFill>
              </a:rPr>
              <a:t>/ Distributors</a:t>
            </a:r>
          </a:p>
        </p:txBody>
      </p:sp>
      <p:sp>
        <p:nvSpPr>
          <p:cNvPr id="6" name="AutoShape 2" descr="INSTALLATION BY CA 2023: PROTECTION&#10;&#10;BE A MEMBER&#10;&#10;Multi-Risk Agricultural Insurance&#10;&#10;Protect your farm&#10;&#10;Motor Vehicle Insurance&#10;&#10;Personal and commercial vehicle contracts&#10;&#10;Hail &amp; crop insurance pro rata to shareholdings&#10;&#10;Property &amp; Casualty Insurance Rate Discounts&#10;&#10;Under 40&#10;&#10;1st year 50%&#10;&#10;2nd year 40%&#10;&#10;or&#10;&#10;3rd year 30%&#10;&#10;4th year 20%&#10;&#10;5th year 10%&#10;&#10;PROFESSIONAL INSURANCE (not cumulative)&#10;&#10;A €500 insurance voucher*** to attract ALL young farmers looking for professional insurance and those over 40&#10;&#10;Validity period: first 5 years of installation&#10;&#10;Agricultural Income Protection&#10;&#10;NEW** As of November 1, 2023&#10;&#10;Under 40&#10;&#10;1st year 30%&#10;&#10;2nd year 20%&#10;&#10;3rd year 10%&#10;&#10;+ PREVENTION&#10;&#10;€100 for fire extinguisher equipment and/or&#10;&#10;Protecting your family&#10;&#10;8&#10;&#10;My Life Insurance&#10;&#10;Remote Monitoring&#10;&#10;First 2 months free&#10;&#10;Safety clothing&#10;&#10;** Not valid in conjunction with any other discount&#10;&#10;Installation by CA 2023&#10;&#10;*** Be a Pacifica Prospect (no professional insurance) - Insure the entire operation with Pacifica contracts or hold at least 3 contracts including MA - Have a minimum premium of €500&#10;&#10;- Be the operations manager&#10;&#10;Marketing, Communication &amp; Credit Development Department">
            <a:extLst>
              <a:ext uri="{FF2B5EF4-FFF2-40B4-BE49-F238E27FC236}">
                <a16:creationId xmlns:a16="http://schemas.microsoft.com/office/drawing/2014/main" id="{701C8EC8-58DC-9E35-A1D4-49C761CCCE8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a:extLst>
              <a:ext uri="{FF2B5EF4-FFF2-40B4-BE49-F238E27FC236}">
                <a16:creationId xmlns:a16="http://schemas.microsoft.com/office/drawing/2014/main" id="{BFE72F7D-8804-38B0-558B-09AB116831D5}"/>
              </a:ext>
            </a:extLst>
          </p:cNvPr>
          <p:cNvPicPr>
            <a:picLocks noChangeAspect="1"/>
          </p:cNvPicPr>
          <p:nvPr/>
        </p:nvPicPr>
        <p:blipFill>
          <a:blip r:embed="rId17"/>
          <a:stretch>
            <a:fillRect/>
          </a:stretch>
        </p:blipFill>
        <p:spPr>
          <a:xfrm>
            <a:off x="0" y="6520"/>
            <a:ext cx="9144000" cy="5130459"/>
          </a:xfrm>
          <a:prstGeom prst="rect">
            <a:avLst/>
          </a:prstGeom>
        </p:spPr>
      </p:pic>
    </p:spTree>
    <p:extLst>
      <p:ext uri="{BB962C8B-B14F-4D97-AF65-F5344CB8AC3E}">
        <p14:creationId xmlns:p14="http://schemas.microsoft.com/office/powerpoint/2010/main" val="120521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C0F6EFA-E6DC-E4B1-0400-258614E20A6F}"/>
              </a:ext>
            </a:extLst>
          </p:cNvPr>
          <p:cNvPicPr>
            <a:picLocks noChangeAspect="1"/>
          </p:cNvPicPr>
          <p:nvPr/>
        </p:nvPicPr>
        <p:blipFill>
          <a:blip r:embed="rId2"/>
          <a:stretch>
            <a:fillRect/>
          </a:stretch>
        </p:blipFill>
        <p:spPr>
          <a:xfrm>
            <a:off x="258502" y="0"/>
            <a:ext cx="8885498" cy="5143500"/>
          </a:xfrm>
          <a:prstGeom prst="rect">
            <a:avLst/>
          </a:prstGeom>
        </p:spPr>
      </p:pic>
      <p:sp>
        <p:nvSpPr>
          <p:cNvPr id="2" name="AutoShape 2" descr="GLOBAL MARKET &amp; CRÉDIT AGRICOLE ASSURANCES (CAA) DATA&#10;&#10;Crédit Agricole Assurances, the leading insurer in France and the leading bancassurer in Europe(1), offers a comprehensive and competitive range of products and services, as well as diverse expertise to serve the Group's customers.&#10;&#10;Crédit Agricole Assurances posted solid and resilient results, with consolidated revenue of €35.3 billion for 2022.(2)&#10;&#10;MARKET SHARES IN FRANCE&#10;&#10;15%&#10;&#10;SAVINGS / RETIREMENT (9)&#10;&#10;22%&#10;&#10;INDIVIDUAL PROTECTION (10)&#10;&#10;19%&#10;&#10;ADE(11)&#10;&#10;7%&#10;&#10;AUTO (12)&#10;&#10;12%&#10;&#10;HOME (13)&#10;&#10;CUSTOMER RECOMMENDATION INDEX (IRC)&#10;&#10;A positive impact of holding an insurance product on customer recommendations of banks.&#10;&#10;INSURANCE&#10;&#10;IMPACT OF INSURANCE EQUIPMENT ON STRATEGIC CRI&#10;&#10;+17&#10;&#10;2022&#10;&#10;1ST INSURER IN FRANCE (3)&#10;&#10;1ST BANCASSUROR&#10;&#10;IN EUROPE (4)&#10;&#10;CAA RANKING IN FRANCE&#10;&#10;INSURANCE&#10;&#10;1ST&#10;&#10;INSURANCE&#10;&#10;1ST&#10;&#10;PERSONAL LIFE INSURER IN FRANCE (5)&#10;&#10;INDIVIDUAL LIFE INSURANCE INSURER IN FRANCE (6)&#10;&#10;2ND&#10;&#10;2ND&#10;&#10;MORTGAGE INSURER IN FRANCE (7)&#10;&#10;HOME INSURANCE IN FRANCE (8)&#10;&#10;Sources: (1) CAA 2022 Universal Registration Document, internal sources and L'Argus de l'assurance no. 7787, 2022 ranking (2021 revenue) (2) CAA 2022 Universal Registration Document and annual financial report (3) L'Argus de l'assurance no. 7787, 2022 ranking (2021 turnover). (4) Crédit Agricole Assurances is classified as a bancassurer due to its membership in the Crédit Agricole group, whose banking distribution networks market insurance products. CAA Universal Registration Document 2022 and Annual Financial Report (5) L'Argus de l'assurance No. 7787, 2022 ranking (2021 revenue) (6) L'Argus de l'assurance No. 7803, 2023 ranking (2022 revenue) (7) L'Argus de l'assurance No. 7820, 2023 ranking (2022 revenue) (8) L'Argus de l'assurance No. 7808, 2023 ranking (2022 revenue) (9) FA 2022 Data - Predica market share on life insurance outstanding balances (10) FA 2022 Data - Market share on premiums across all Term Death, Funeral Guarantee and Dependency products. (11) FA 2022 data - CAA data on the retail banking scope, i.e., annual contributions collected by CAA and originating from CRCA and LCL. (12) Pacifica estimate based on 2022: SDES vehicle fleet data and Pacifica passenger vehicle portfolio. (13) Pacifica estimate based on 2022: INSEE housing stock and residential portfolio&#10;&#10;Pacifica">
            <a:extLst>
              <a:ext uri="{FF2B5EF4-FFF2-40B4-BE49-F238E27FC236}">
                <a16:creationId xmlns:a16="http://schemas.microsoft.com/office/drawing/2014/main" id="{6E5E804B-A9E2-42CC-5A0F-019E368642C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28740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descr="man holding beetroots during daytime"/>
          <p:cNvPicPr/>
          <p:nvPr/>
        </p:nvPicPr>
        <p:blipFill>
          <a:blip r:embed="rId3" cstate="print"/>
          <a:stretch>
            <a:fillRect/>
          </a:stretch>
        </p:blipFill>
        <p:spPr>
          <a:xfrm>
            <a:off x="0" y="1248632"/>
            <a:ext cx="1968020" cy="2603373"/>
          </a:xfrm>
          <a:prstGeom prst="rect">
            <a:avLst/>
          </a:prstGeom>
        </p:spPr>
      </p:pic>
      <p:sp>
        <p:nvSpPr>
          <p:cNvPr id="4" name="object 4" descr="$PPTXTitle"/>
          <p:cNvSpPr txBox="1">
            <a:spLocks noGrp="1"/>
          </p:cNvSpPr>
          <p:nvPr>
            <p:ph type="title"/>
          </p:nvPr>
        </p:nvSpPr>
        <p:spPr>
          <a:xfrm>
            <a:off x="599236" y="458152"/>
            <a:ext cx="7826693" cy="240931"/>
          </a:xfrm>
          <a:prstGeom prst="rect">
            <a:avLst/>
          </a:prstGeom>
        </p:spPr>
        <p:txBody>
          <a:bodyPr vert="horz" wrap="square" lIns="0" tIns="10001" rIns="0" bIns="0" rtlCol="0" anchor="t">
            <a:spAutoFit/>
          </a:bodyPr>
          <a:lstStyle/>
          <a:p>
            <a:pPr marL="9525">
              <a:lnSpc>
                <a:spcPct val="100000"/>
              </a:lnSpc>
              <a:spcBef>
                <a:spcPts val="79"/>
              </a:spcBef>
            </a:pPr>
            <a:r>
              <a:rPr lang="fr-FR" dirty="0"/>
              <a:t>THE FRENCH FARM</a:t>
            </a:r>
            <a:r>
              <a:rPr dirty="0"/>
              <a:t>, A PLURAL </a:t>
            </a:r>
            <a:r>
              <a:rPr spc="-15" dirty="0"/>
              <a:t>AGRICULTURE </a:t>
            </a:r>
            <a:r>
              <a:rPr dirty="0"/>
              <a:t>THAT EVOLVES IN </a:t>
            </a:r>
            <a:r>
              <a:rPr spc="-19" dirty="0"/>
              <a:t>A</a:t>
            </a:r>
          </a:p>
        </p:txBody>
      </p:sp>
      <p:sp>
        <p:nvSpPr>
          <p:cNvPr id="5" name="object 5"/>
          <p:cNvSpPr txBox="1"/>
          <p:nvPr/>
        </p:nvSpPr>
        <p:spPr>
          <a:xfrm>
            <a:off x="599237" y="663892"/>
            <a:ext cx="5093969" cy="605133"/>
          </a:xfrm>
          <a:prstGeom prst="rect">
            <a:avLst/>
          </a:prstGeom>
        </p:spPr>
        <p:txBody>
          <a:bodyPr vert="horz" wrap="square" lIns="0" tIns="10001" rIns="0" bIns="0" rtlCol="0">
            <a:spAutoFit/>
          </a:bodyPr>
          <a:lstStyle/>
          <a:p>
            <a:pPr marL="9525">
              <a:spcBef>
                <a:spcPts val="79"/>
              </a:spcBef>
            </a:pPr>
            <a:r>
              <a:rPr sz="1500" dirty="0">
                <a:solidFill>
                  <a:srgbClr val="009496"/>
                </a:solidFill>
                <a:latin typeface="Arial Black"/>
                <a:cs typeface="Arial Black"/>
              </a:rPr>
              <a:t>ENVIRONMENT BECOMING INCREASINGLY MORE </a:t>
            </a:r>
            <a:r>
              <a:rPr sz="1500" spc="-8" dirty="0">
                <a:solidFill>
                  <a:srgbClr val="009496"/>
                </a:solidFill>
                <a:latin typeface="Arial Black"/>
                <a:cs typeface="Arial Black"/>
              </a:rPr>
              <a:t>UNCERTAIN</a:t>
            </a:r>
            <a:endParaRPr sz="1500" dirty="0">
              <a:solidFill>
                <a:srgbClr val="3C3C3B"/>
              </a:solidFill>
              <a:latin typeface="Arial Black"/>
              <a:cs typeface="Arial Black"/>
            </a:endParaRPr>
          </a:p>
          <a:p>
            <a:pPr marL="1647825">
              <a:spcBef>
                <a:spcPts val="1425"/>
              </a:spcBef>
            </a:pPr>
            <a:r>
              <a:rPr sz="1200" b="1" spc="-8" dirty="0">
                <a:solidFill>
                  <a:srgbClr val="009496"/>
                </a:solidFill>
                <a:latin typeface="Arial"/>
                <a:cs typeface="Arial"/>
              </a:rPr>
              <a:t>The farmer is </a:t>
            </a:r>
            <a:r>
              <a:rPr sz="1200" b="1" dirty="0">
                <a:solidFill>
                  <a:srgbClr val="009496"/>
                </a:solidFill>
                <a:latin typeface="Arial"/>
                <a:cs typeface="Arial"/>
              </a:rPr>
              <a:t>undertaking more and more in the </a:t>
            </a:r>
            <a:r>
              <a:rPr sz="1200" b="1" spc="-8" dirty="0">
                <a:solidFill>
                  <a:srgbClr val="009496"/>
                </a:solidFill>
                <a:latin typeface="Arial"/>
                <a:cs typeface="Arial"/>
              </a:rPr>
              <a:t>future.</a:t>
            </a:r>
            <a:endParaRPr sz="1200" dirty="0">
              <a:solidFill>
                <a:srgbClr val="3C3C3B"/>
              </a:solidFill>
              <a:latin typeface="Arial"/>
              <a:cs typeface="Arial"/>
            </a:endParaRPr>
          </a:p>
        </p:txBody>
      </p:sp>
      <p:sp>
        <p:nvSpPr>
          <p:cNvPr id="6" name="object 6"/>
          <p:cNvSpPr txBox="1"/>
          <p:nvPr/>
        </p:nvSpPr>
        <p:spPr>
          <a:xfrm>
            <a:off x="1724415" y="4812584"/>
            <a:ext cx="3593783" cy="101951"/>
          </a:xfrm>
          <a:prstGeom prst="rect">
            <a:avLst/>
          </a:prstGeom>
        </p:spPr>
        <p:txBody>
          <a:bodyPr vert="horz" wrap="square" lIns="0" tIns="9525" rIns="0" bIns="0" rtlCol="0">
            <a:spAutoFit/>
          </a:bodyPr>
          <a:lstStyle/>
          <a:p>
            <a:pPr marL="9525">
              <a:spcBef>
                <a:spcPts val="75"/>
              </a:spcBef>
            </a:pPr>
            <a:r>
              <a:rPr lang="fr-FR" sz="600" i="1">
                <a:solidFill>
                  <a:srgbClr val="383939"/>
                </a:solidFill>
                <a:latin typeface="Arial"/>
                <a:cs typeface="Arial"/>
              </a:rPr>
              <a:t>(1) vs. </a:t>
            </a:r>
            <a:r>
              <a:rPr lang="fr-FR" sz="600" i="1" dirty="0">
                <a:solidFill>
                  <a:srgbClr val="383939"/>
                </a:solidFill>
                <a:latin typeface="Arial"/>
                <a:cs typeface="Arial"/>
              </a:rPr>
              <a:t>a decrease in the number of people working on a farm of 20% over the same </a:t>
            </a:r>
            <a:r>
              <a:rPr lang="fr-FR" sz="600" i="1" spc="-8" dirty="0">
                <a:solidFill>
                  <a:srgbClr val="383939"/>
                </a:solidFill>
                <a:latin typeface="Arial"/>
                <a:cs typeface="Arial"/>
              </a:rPr>
              <a:t>period</a:t>
            </a:r>
            <a:endParaRPr lang="fr-FR" sz="600" dirty="0">
              <a:solidFill>
                <a:srgbClr val="3C3C3B"/>
              </a:solidFill>
              <a:latin typeface="Arial"/>
              <a:cs typeface="Arial"/>
            </a:endParaRPr>
          </a:p>
        </p:txBody>
      </p:sp>
      <p:sp>
        <p:nvSpPr>
          <p:cNvPr id="7" name="object 7"/>
          <p:cNvSpPr txBox="1"/>
          <p:nvPr/>
        </p:nvSpPr>
        <p:spPr>
          <a:xfrm>
            <a:off x="2237612" y="2649693"/>
            <a:ext cx="3228975" cy="193803"/>
          </a:xfrm>
          <a:prstGeom prst="rect">
            <a:avLst/>
          </a:prstGeom>
        </p:spPr>
        <p:txBody>
          <a:bodyPr vert="horz" wrap="square" lIns="0" tIns="9049" rIns="0" bIns="0" rtlCol="0">
            <a:spAutoFit/>
          </a:bodyPr>
          <a:lstStyle/>
          <a:p>
            <a:pPr marL="9525">
              <a:spcBef>
                <a:spcPts val="71"/>
              </a:spcBef>
            </a:pPr>
            <a:r>
              <a:rPr lang="fr-FR" sz="1200" b="1" dirty="0">
                <a:solidFill>
                  <a:srgbClr val="009496"/>
                </a:solidFill>
                <a:latin typeface="Arial"/>
                <a:cs typeface="Arial"/>
              </a:rPr>
              <a:t>… in a volatile and </a:t>
            </a:r>
            <a:r>
              <a:rPr lang="fr-FR" sz="1200" b="1" spc="-8" dirty="0">
                <a:solidFill>
                  <a:srgbClr val="009496"/>
                </a:solidFill>
                <a:latin typeface="Arial"/>
                <a:cs typeface="Arial"/>
              </a:rPr>
              <a:t>uncertain</a:t>
            </a:r>
            <a:r>
              <a:rPr lang="fr-FR" sz="1200" b="1" dirty="0">
                <a:solidFill>
                  <a:srgbClr val="009496"/>
                </a:solidFill>
                <a:latin typeface="Arial"/>
                <a:cs typeface="Arial"/>
              </a:rPr>
              <a:t> environment</a:t>
            </a:r>
            <a:endParaRPr lang="fr-FR" sz="1200" dirty="0">
              <a:solidFill>
                <a:srgbClr val="3C3C3B"/>
              </a:solidFill>
              <a:latin typeface="Arial"/>
              <a:cs typeface="Arial"/>
            </a:endParaRPr>
          </a:p>
        </p:txBody>
      </p:sp>
      <p:sp>
        <p:nvSpPr>
          <p:cNvPr id="8" name="object 8"/>
          <p:cNvSpPr txBox="1"/>
          <p:nvPr/>
        </p:nvSpPr>
        <p:spPr>
          <a:xfrm>
            <a:off x="2237612" y="1663572"/>
            <a:ext cx="1731645" cy="620522"/>
          </a:xfrm>
          <a:prstGeom prst="rect">
            <a:avLst/>
          </a:prstGeom>
        </p:spPr>
        <p:txBody>
          <a:bodyPr vert="horz" wrap="square" lIns="0" tIns="116681" rIns="0" bIns="0" rtlCol="0">
            <a:spAutoFit/>
          </a:bodyPr>
          <a:lstStyle/>
          <a:p>
            <a:pPr marL="9525">
              <a:spcBef>
                <a:spcPts val="919"/>
              </a:spcBef>
            </a:pPr>
            <a:r>
              <a:rPr lang="fr-FR" b="1" spc="-15" dirty="0">
                <a:solidFill>
                  <a:srgbClr val="171717"/>
                </a:solidFill>
                <a:latin typeface="Arial"/>
                <a:cs typeface="Arial"/>
              </a:rPr>
              <a:t>+25%</a:t>
            </a:r>
            <a:endParaRPr lang="fr-FR" dirty="0">
              <a:solidFill>
                <a:srgbClr val="3C3C3B"/>
              </a:solidFill>
              <a:latin typeface="Arial"/>
              <a:cs typeface="Arial"/>
            </a:endParaRPr>
          </a:p>
          <a:p>
            <a:pPr marL="9525">
              <a:spcBef>
                <a:spcPts val="465"/>
              </a:spcBef>
            </a:pPr>
            <a:r>
              <a:rPr lang="fr-FR" sz="750" b="1" spc="-8" dirty="0">
                <a:solidFill>
                  <a:srgbClr val="171717"/>
                </a:solidFill>
                <a:latin typeface="Arial"/>
                <a:cs typeface="Arial"/>
              </a:rPr>
              <a:t>Growth </a:t>
            </a:r>
            <a:r>
              <a:rPr lang="fr-FR" sz="750" b="1" dirty="0">
                <a:solidFill>
                  <a:srgbClr val="171717"/>
                </a:solidFill>
                <a:latin typeface="Arial"/>
                <a:cs typeface="Arial"/>
              </a:rPr>
              <a:t>of the area per </a:t>
            </a:r>
            <a:r>
              <a:rPr lang="fr-FR" sz="750" b="1" spc="-8" dirty="0" err="1">
                <a:solidFill>
                  <a:srgbClr val="171717"/>
                </a:solidFill>
                <a:latin typeface="Arial"/>
                <a:cs typeface="Arial"/>
              </a:rPr>
              <a:t>farm</a:t>
            </a:r>
            <a:endParaRPr lang="fr-FR" sz="750" dirty="0">
              <a:solidFill>
                <a:srgbClr val="3C3C3B"/>
              </a:solidFill>
              <a:latin typeface="Arial"/>
              <a:cs typeface="Arial"/>
            </a:endParaRPr>
          </a:p>
          <a:p>
            <a:pPr marL="9525"/>
            <a:r>
              <a:rPr lang="fr-FR" sz="750" dirty="0">
                <a:solidFill>
                  <a:srgbClr val="171717"/>
                </a:solidFill>
                <a:latin typeface="Arial"/>
                <a:cs typeface="Arial"/>
              </a:rPr>
              <a:t>since 2010 (55 to 69 </a:t>
            </a:r>
            <a:r>
              <a:rPr lang="fr-FR" sz="750" spc="-8" dirty="0">
                <a:solidFill>
                  <a:srgbClr val="171717"/>
                </a:solidFill>
                <a:latin typeface="Arial"/>
                <a:cs typeface="Arial"/>
              </a:rPr>
              <a:t>hectares)</a:t>
            </a:r>
            <a:endParaRPr lang="fr-FR" sz="750" dirty="0">
              <a:solidFill>
                <a:srgbClr val="3C3C3B"/>
              </a:solidFill>
              <a:latin typeface="Arial"/>
              <a:cs typeface="Arial"/>
            </a:endParaRPr>
          </a:p>
        </p:txBody>
      </p:sp>
      <p:sp>
        <p:nvSpPr>
          <p:cNvPr id="9" name="object 9"/>
          <p:cNvSpPr txBox="1"/>
          <p:nvPr/>
        </p:nvSpPr>
        <p:spPr>
          <a:xfrm>
            <a:off x="4510945" y="1723479"/>
            <a:ext cx="2042636" cy="621484"/>
          </a:xfrm>
          <a:prstGeom prst="rect">
            <a:avLst/>
          </a:prstGeom>
        </p:spPr>
        <p:txBody>
          <a:bodyPr vert="horz" wrap="square" lIns="0" tIns="117634" rIns="0" bIns="0" rtlCol="0">
            <a:spAutoFit/>
          </a:bodyPr>
          <a:lstStyle/>
          <a:p>
            <a:pPr marL="28575">
              <a:spcBef>
                <a:spcPts val="926"/>
              </a:spcBef>
            </a:pPr>
            <a:r>
              <a:rPr lang="fr-FR" b="1" spc="-19" dirty="0">
                <a:solidFill>
                  <a:srgbClr val="383939"/>
                </a:solidFill>
                <a:latin typeface="Arial"/>
                <a:cs typeface="Arial"/>
              </a:rPr>
              <a:t>+8%</a:t>
            </a:r>
            <a:endParaRPr lang="fr-FR" dirty="0">
              <a:solidFill>
                <a:srgbClr val="3C3C3B"/>
              </a:solidFill>
              <a:latin typeface="Arial"/>
              <a:cs typeface="Arial"/>
            </a:endParaRPr>
          </a:p>
          <a:p>
            <a:pPr marL="28575" marR="22860">
              <a:spcBef>
                <a:spcPts val="465"/>
              </a:spcBef>
            </a:pPr>
            <a:r>
              <a:rPr lang="fr-FR" sz="750" b="1" spc="-8" dirty="0">
                <a:solidFill>
                  <a:srgbClr val="383939"/>
                </a:solidFill>
                <a:latin typeface="Arial"/>
                <a:cs typeface="Arial"/>
              </a:rPr>
              <a:t>Growth in the </a:t>
            </a:r>
            <a:r>
              <a:rPr lang="fr-FR" sz="750" b="1" dirty="0">
                <a:solidFill>
                  <a:srgbClr val="383939"/>
                </a:solidFill>
                <a:latin typeface="Arial"/>
                <a:cs typeface="Arial"/>
              </a:rPr>
              <a:t>number of non-family </a:t>
            </a:r>
            <a:r>
              <a:rPr lang="fr-FR" sz="750" b="1" spc="-8" dirty="0">
                <a:solidFill>
                  <a:srgbClr val="383939"/>
                </a:solidFill>
                <a:latin typeface="Arial"/>
                <a:cs typeface="Arial"/>
              </a:rPr>
              <a:t>farm </a:t>
            </a:r>
            <a:r>
              <a:rPr lang="fr-FR" sz="750" b="1" dirty="0">
                <a:solidFill>
                  <a:srgbClr val="383939"/>
                </a:solidFill>
                <a:latin typeface="Arial"/>
                <a:cs typeface="Arial"/>
              </a:rPr>
              <a:t>employees </a:t>
            </a:r>
            <a:r>
              <a:rPr lang="fr-FR" sz="750" dirty="0">
                <a:solidFill>
                  <a:srgbClr val="383939"/>
                </a:solidFill>
                <a:latin typeface="Arial"/>
                <a:cs typeface="Arial"/>
              </a:rPr>
              <a:t>over the past 10 </a:t>
            </a:r>
            <a:r>
              <a:rPr lang="fr-FR" sz="750" spc="-15" dirty="0">
                <a:solidFill>
                  <a:srgbClr val="383939"/>
                </a:solidFill>
                <a:latin typeface="Arial"/>
                <a:cs typeface="Arial"/>
              </a:rPr>
              <a:t>years</a:t>
            </a:r>
            <a:r>
              <a:rPr lang="fr-FR" sz="731" spc="-23" baseline="25641" dirty="0">
                <a:solidFill>
                  <a:srgbClr val="383939"/>
                </a:solidFill>
                <a:latin typeface="Arial"/>
                <a:cs typeface="Arial"/>
              </a:rPr>
              <a:t>1</a:t>
            </a:r>
            <a:endParaRPr lang="fr-FR" sz="731" baseline="25641" dirty="0">
              <a:solidFill>
                <a:srgbClr val="3C3C3B"/>
              </a:solidFill>
              <a:latin typeface="Arial"/>
              <a:cs typeface="Arial"/>
            </a:endParaRPr>
          </a:p>
        </p:txBody>
      </p:sp>
      <p:sp>
        <p:nvSpPr>
          <p:cNvPr id="10" name="object 10"/>
          <p:cNvSpPr txBox="1"/>
          <p:nvPr/>
        </p:nvSpPr>
        <p:spPr>
          <a:xfrm>
            <a:off x="2237612" y="3117941"/>
            <a:ext cx="2121218" cy="735938"/>
          </a:xfrm>
          <a:prstGeom prst="rect">
            <a:avLst/>
          </a:prstGeom>
        </p:spPr>
        <p:txBody>
          <a:bodyPr vert="horz" wrap="square" lIns="0" tIns="116681" rIns="0" bIns="0" rtlCol="0">
            <a:spAutoFit/>
          </a:bodyPr>
          <a:lstStyle/>
          <a:p>
            <a:pPr marL="9525">
              <a:spcBef>
                <a:spcPts val="919"/>
              </a:spcBef>
            </a:pPr>
            <a:r>
              <a:rPr b="1" spc="-15">
                <a:solidFill>
                  <a:srgbClr val="171717"/>
                </a:solidFill>
                <a:latin typeface="Arial"/>
                <a:cs typeface="Arial"/>
              </a:rPr>
              <a:t>€</a:t>
            </a:r>
            <a:r>
              <a:rPr b="1">
                <a:solidFill>
                  <a:srgbClr val="171717"/>
                </a:solidFill>
                <a:latin typeface="Arial"/>
                <a:cs typeface="Arial"/>
              </a:rPr>
              <a:t>1.5</a:t>
            </a:r>
            <a:r>
              <a:rPr b="1" spc="-15">
                <a:solidFill>
                  <a:srgbClr val="171717"/>
                </a:solidFill>
                <a:latin typeface="Arial"/>
                <a:cs typeface="Arial"/>
              </a:rPr>
              <a:t> bn </a:t>
            </a:r>
            <a:r>
              <a:rPr b="1" spc="-8">
                <a:solidFill>
                  <a:srgbClr val="171717"/>
                </a:solidFill>
                <a:latin typeface="Arial"/>
                <a:cs typeface="Arial"/>
              </a:rPr>
              <a:t>off</a:t>
            </a:r>
            <a:endParaRPr>
              <a:solidFill>
                <a:srgbClr val="3C3C3B"/>
              </a:solidFill>
              <a:latin typeface="Arial"/>
              <a:cs typeface="Arial"/>
            </a:endParaRPr>
          </a:p>
          <a:p>
            <a:pPr marL="9525" marR="3810">
              <a:spcBef>
                <a:spcPts val="465"/>
              </a:spcBef>
            </a:pPr>
            <a:r>
              <a:rPr sz="750" b="1">
                <a:solidFill>
                  <a:srgbClr val="171717"/>
                </a:solidFill>
                <a:latin typeface="Arial"/>
                <a:cs typeface="Arial"/>
              </a:rPr>
              <a:t>Potential decrease in CAP aid </a:t>
            </a:r>
            <a:r>
              <a:rPr sz="750" b="1" spc="-8">
                <a:solidFill>
                  <a:srgbClr val="171717"/>
                </a:solidFill>
                <a:latin typeface="Arial"/>
                <a:cs typeface="Arial"/>
              </a:rPr>
              <a:t>to </a:t>
            </a:r>
            <a:r>
              <a:rPr sz="750" b="1">
                <a:solidFill>
                  <a:srgbClr val="171717"/>
                </a:solidFill>
                <a:latin typeface="Arial"/>
                <a:cs typeface="Arial"/>
              </a:rPr>
              <a:t>France (strengthening </a:t>
            </a:r>
            <a:r>
              <a:rPr sz="750">
                <a:solidFill>
                  <a:srgbClr val="171717"/>
                </a:solidFill>
                <a:latin typeface="Arial"/>
                <a:cs typeface="Arial"/>
              </a:rPr>
              <a:t>of </a:t>
            </a:r>
            <a:r>
              <a:rPr sz="750" spc="-8">
                <a:solidFill>
                  <a:srgbClr val="171717"/>
                </a:solidFill>
                <a:latin typeface="Arial"/>
                <a:cs typeface="Arial"/>
              </a:rPr>
              <a:t>European </a:t>
            </a:r>
            <a:r>
              <a:rPr sz="750">
                <a:solidFill>
                  <a:srgbClr val="171717"/>
                </a:solidFill>
                <a:latin typeface="Arial"/>
                <a:cs typeface="Arial"/>
              </a:rPr>
              <a:t>defence budget</a:t>
            </a:r>
            <a:r>
              <a:rPr sz="750" spc="-8">
                <a:solidFill>
                  <a:srgbClr val="171717"/>
                </a:solidFill>
                <a:latin typeface="Arial"/>
                <a:cs typeface="Arial"/>
              </a:rPr>
              <a:t>)</a:t>
            </a:r>
            <a:endParaRPr sz="750">
              <a:solidFill>
                <a:srgbClr val="3C3C3B"/>
              </a:solidFill>
              <a:latin typeface="Arial"/>
              <a:cs typeface="Arial"/>
            </a:endParaRPr>
          </a:p>
        </p:txBody>
      </p:sp>
      <p:sp>
        <p:nvSpPr>
          <p:cNvPr id="12" name="object 12"/>
          <p:cNvSpPr txBox="1"/>
          <p:nvPr/>
        </p:nvSpPr>
        <p:spPr>
          <a:xfrm>
            <a:off x="1286759" y="4354965"/>
            <a:ext cx="5783344" cy="193803"/>
          </a:xfrm>
          <a:prstGeom prst="rect">
            <a:avLst/>
          </a:prstGeom>
        </p:spPr>
        <p:txBody>
          <a:bodyPr vert="horz" wrap="square" lIns="0" tIns="9049" rIns="0" bIns="0" rtlCol="0">
            <a:spAutoFit/>
          </a:bodyPr>
          <a:lstStyle/>
          <a:p>
            <a:pPr algn="ctr">
              <a:spcBef>
                <a:spcPts val="71"/>
              </a:spcBef>
            </a:pPr>
            <a:r>
              <a:rPr lang="fr-FR" sz="1200" spc="-120" dirty="0">
                <a:solidFill>
                  <a:srgbClr val="009597"/>
                </a:solidFill>
                <a:latin typeface="Wingdings"/>
                <a:cs typeface="Wingdings"/>
              </a:rPr>
              <a:t> </a:t>
            </a:r>
            <a:r>
              <a:rPr lang="fr-FR" sz="1200" dirty="0" err="1">
                <a:solidFill>
                  <a:srgbClr val="009597"/>
                </a:solidFill>
                <a:latin typeface="Arial"/>
                <a:cs typeface="Arial"/>
              </a:rPr>
              <a:t>need</a:t>
            </a:r>
            <a:r>
              <a:rPr lang="fr-FR" sz="1200" dirty="0">
                <a:solidFill>
                  <a:srgbClr val="009597"/>
                </a:solidFill>
                <a:latin typeface="Arial"/>
                <a:cs typeface="Arial"/>
              </a:rPr>
              <a:t> for protection</a:t>
            </a:r>
            <a:r>
              <a:rPr lang="fr-FR" sz="1200" spc="-8" dirty="0">
                <a:solidFill>
                  <a:srgbClr val="009597"/>
                </a:solidFill>
                <a:latin typeface="Arial"/>
                <a:cs typeface="Arial"/>
              </a:rPr>
              <a:t>, </a:t>
            </a:r>
            <a:r>
              <a:rPr lang="fr-FR" sz="1200" dirty="0">
                <a:solidFill>
                  <a:srgbClr val="009597"/>
                </a:solidFill>
                <a:latin typeface="Arial"/>
                <a:cs typeface="Arial"/>
              </a:rPr>
              <a:t>but also an </a:t>
            </a:r>
            <a:r>
              <a:rPr lang="fr-FR" sz="1200" b="1" dirty="0">
                <a:solidFill>
                  <a:srgbClr val="009597"/>
                </a:solidFill>
                <a:latin typeface="Arial"/>
                <a:cs typeface="Arial"/>
              </a:rPr>
              <a:t>increased need for </a:t>
            </a:r>
            <a:r>
              <a:rPr lang="fr-FR" sz="1200" b="1" spc="-8" dirty="0">
                <a:solidFill>
                  <a:srgbClr val="009597"/>
                </a:solidFill>
                <a:latin typeface="Arial"/>
                <a:cs typeface="Arial"/>
              </a:rPr>
              <a:t>prevention</a:t>
            </a:r>
            <a:endParaRPr lang="fr-FR" sz="1200" dirty="0">
              <a:solidFill>
                <a:srgbClr val="009597"/>
              </a:solidFill>
              <a:latin typeface="Arial"/>
              <a:cs typeface="Arial"/>
            </a:endParaRPr>
          </a:p>
        </p:txBody>
      </p:sp>
      <p:sp>
        <p:nvSpPr>
          <p:cNvPr id="13" name="object 13"/>
          <p:cNvSpPr txBox="1"/>
          <p:nvPr/>
        </p:nvSpPr>
        <p:spPr>
          <a:xfrm>
            <a:off x="2165595" y="2412333"/>
            <a:ext cx="4728020" cy="193803"/>
          </a:xfrm>
          <a:prstGeom prst="rect">
            <a:avLst/>
          </a:prstGeom>
        </p:spPr>
        <p:txBody>
          <a:bodyPr vert="horz" wrap="square" lIns="0" tIns="9049" rIns="0" bIns="0" rtlCol="0">
            <a:spAutoFit/>
          </a:bodyPr>
          <a:lstStyle/>
          <a:p>
            <a:pPr marL="9525">
              <a:spcBef>
                <a:spcPts val="71"/>
              </a:spcBef>
            </a:pPr>
            <a:r>
              <a:rPr lang="fr-FR" sz="1200" spc="-120" dirty="0">
                <a:solidFill>
                  <a:srgbClr val="383939"/>
                </a:solidFill>
                <a:latin typeface="Wingdings"/>
                <a:cs typeface="Wingdings"/>
              </a:rPr>
              <a:t> </a:t>
            </a:r>
            <a:r>
              <a:rPr lang="fr-FR" sz="1000" dirty="0">
                <a:solidFill>
                  <a:srgbClr val="383939"/>
                </a:solidFill>
                <a:latin typeface="Arial"/>
                <a:cs typeface="Arial"/>
              </a:rPr>
              <a:t>need for increased </a:t>
            </a:r>
            <a:r>
              <a:rPr lang="fr-FR" sz="1000" b="1" spc="-8" dirty="0">
                <a:solidFill>
                  <a:srgbClr val="383939"/>
                </a:solidFill>
                <a:latin typeface="Arial"/>
                <a:cs typeface="Arial"/>
              </a:rPr>
              <a:t>financing, investment </a:t>
            </a:r>
            <a:r>
              <a:rPr lang="fr-FR" sz="1000" b="1" dirty="0">
                <a:solidFill>
                  <a:srgbClr val="383939"/>
                </a:solidFill>
                <a:latin typeface="Arial"/>
                <a:cs typeface="Arial"/>
              </a:rPr>
              <a:t>and advisory</a:t>
            </a:r>
            <a:r>
              <a:rPr lang="fr-FR" sz="1000" b="1" spc="-8" dirty="0">
                <a:solidFill>
                  <a:srgbClr val="383939"/>
                </a:solidFill>
                <a:latin typeface="Arial"/>
                <a:cs typeface="Arial"/>
              </a:rPr>
              <a:t> services</a:t>
            </a:r>
            <a:endParaRPr lang="fr-FR" sz="1000" dirty="0">
              <a:solidFill>
                <a:srgbClr val="3C3C3B"/>
              </a:solidFill>
              <a:latin typeface="Arial"/>
              <a:cs typeface="Arial"/>
            </a:endParaRPr>
          </a:p>
        </p:txBody>
      </p:sp>
      <p:sp>
        <p:nvSpPr>
          <p:cNvPr id="14" name="object 14"/>
          <p:cNvSpPr txBox="1"/>
          <p:nvPr/>
        </p:nvSpPr>
        <p:spPr>
          <a:xfrm>
            <a:off x="6965632" y="821054"/>
            <a:ext cx="2178368" cy="3652282"/>
          </a:xfrm>
          <a:prstGeom prst="rect">
            <a:avLst/>
          </a:prstGeom>
          <a:solidFill>
            <a:srgbClr val="F1F1F1"/>
          </a:solidFill>
        </p:spPr>
        <p:txBody>
          <a:bodyPr vert="horz" wrap="square" lIns="0" tIns="0" rIns="0" bIns="0" rtlCol="0">
            <a:spAutoFit/>
          </a:bodyPr>
          <a:lstStyle/>
          <a:p>
            <a:endParaRPr sz="900" dirty="0">
              <a:solidFill>
                <a:srgbClr val="3C3C3B"/>
              </a:solidFill>
              <a:latin typeface="Times New Roman"/>
              <a:cs typeface="Times New Roman"/>
            </a:endParaRPr>
          </a:p>
          <a:p>
            <a:pPr>
              <a:spcBef>
                <a:spcPts val="604"/>
              </a:spcBef>
            </a:pPr>
            <a:endParaRPr sz="900" dirty="0">
              <a:solidFill>
                <a:srgbClr val="3C3C3B"/>
              </a:solidFill>
              <a:latin typeface="Times New Roman"/>
              <a:cs typeface="Times New Roman"/>
            </a:endParaRPr>
          </a:p>
          <a:p>
            <a:pPr marL="487204" marR="502444" algn="ctr">
              <a:lnSpc>
                <a:spcPct val="150000"/>
              </a:lnSpc>
            </a:pPr>
            <a:r>
              <a:rPr lang="fr-FR" sz="900" dirty="0">
                <a:solidFill>
                  <a:srgbClr val="009496"/>
                </a:solidFill>
                <a:latin typeface="Arial"/>
                <a:cs typeface="Arial"/>
              </a:rPr>
              <a:t>A trend of </a:t>
            </a:r>
            <a:r>
              <a:rPr lang="fr-FR" sz="900" spc="-15" dirty="0">
                <a:solidFill>
                  <a:srgbClr val="009496"/>
                </a:solidFill>
                <a:latin typeface="Arial"/>
                <a:cs typeface="Arial"/>
              </a:rPr>
              <a:t>background </a:t>
            </a:r>
            <a:r>
              <a:rPr lang="fr-FR" sz="900" dirty="0">
                <a:solidFill>
                  <a:srgbClr val="009496"/>
                </a:solidFill>
                <a:latin typeface="Arial"/>
                <a:cs typeface="Arial"/>
              </a:rPr>
              <a:t>accentuates and</a:t>
            </a:r>
            <a:r>
              <a:rPr lang="fr-FR" sz="900" spc="-8" dirty="0">
                <a:solidFill>
                  <a:srgbClr val="009496"/>
                </a:solidFill>
                <a:latin typeface="Arial"/>
                <a:cs typeface="Arial"/>
              </a:rPr>
              <a:t> accelerates</a:t>
            </a:r>
            <a:endParaRPr lang="fr-FR" sz="900" dirty="0">
              <a:solidFill>
                <a:srgbClr val="3C3C3B"/>
              </a:solidFill>
              <a:latin typeface="Arial"/>
              <a:cs typeface="Arial"/>
            </a:endParaRPr>
          </a:p>
          <a:p>
            <a:pPr marR="17621" algn="ctr">
              <a:spcBef>
                <a:spcPts val="540"/>
              </a:spcBef>
            </a:pPr>
            <a:r>
              <a:rPr lang="fr-FR" sz="900" dirty="0">
                <a:solidFill>
                  <a:srgbClr val="009496"/>
                </a:solidFill>
                <a:latin typeface="Arial"/>
                <a:cs typeface="Arial"/>
              </a:rPr>
              <a:t>the transformation of agriculture</a:t>
            </a:r>
            <a:r>
              <a:rPr lang="fr-FR" sz="900" spc="-38" dirty="0">
                <a:solidFill>
                  <a:srgbClr val="009496"/>
                </a:solidFill>
                <a:latin typeface="Arial"/>
                <a:cs typeface="Arial"/>
              </a:rPr>
              <a:t>:</a:t>
            </a:r>
            <a:endParaRPr lang="fr-FR" sz="900" dirty="0">
              <a:solidFill>
                <a:srgbClr val="3C3C3B"/>
              </a:solidFill>
              <a:latin typeface="Arial"/>
              <a:cs typeface="Arial"/>
            </a:endParaRPr>
          </a:p>
          <a:p>
            <a:pPr marL="495300" marR="447199" indent="-62865">
              <a:lnSpc>
                <a:spcPts val="2160"/>
              </a:lnSpc>
              <a:spcBef>
                <a:spcPts val="120"/>
              </a:spcBef>
            </a:pPr>
            <a:r>
              <a:rPr lang="fr-FR" sz="1200" b="1" dirty="0">
                <a:solidFill>
                  <a:srgbClr val="009496"/>
                </a:solidFill>
                <a:latin typeface="Arial"/>
                <a:cs typeface="Arial"/>
              </a:rPr>
              <a:t>the</a:t>
            </a:r>
            <a:r>
              <a:rPr lang="fr-FR" sz="1200" b="1" spc="-8" dirty="0">
                <a:solidFill>
                  <a:srgbClr val="009496"/>
                </a:solidFill>
                <a:latin typeface="Arial"/>
                <a:cs typeface="Arial"/>
              </a:rPr>
              <a:t> renewal </a:t>
            </a:r>
            <a:r>
              <a:rPr lang="fr-FR" sz="1200" b="1" dirty="0">
                <a:solidFill>
                  <a:srgbClr val="009496"/>
                </a:solidFill>
                <a:latin typeface="Arial"/>
                <a:cs typeface="Arial"/>
              </a:rPr>
              <a:t>of </a:t>
            </a:r>
            <a:r>
              <a:rPr lang="fr-FR" sz="1200" b="1" spc="-8" dirty="0">
                <a:solidFill>
                  <a:srgbClr val="009496"/>
                </a:solidFill>
                <a:latin typeface="Arial"/>
                <a:cs typeface="Arial"/>
              </a:rPr>
              <a:t>generations</a:t>
            </a:r>
            <a:endParaRPr lang="fr-FR" sz="1200" dirty="0">
              <a:solidFill>
                <a:srgbClr val="3C3C3B"/>
              </a:solidFill>
              <a:latin typeface="Arial"/>
              <a:cs typeface="Arial"/>
            </a:endParaRPr>
          </a:p>
          <a:p>
            <a:pPr marR="16193" algn="ctr">
              <a:spcBef>
                <a:spcPts val="424"/>
              </a:spcBef>
            </a:pPr>
            <a:r>
              <a:rPr lang="fr-FR" sz="900" spc="-8" dirty="0">
                <a:solidFill>
                  <a:srgbClr val="009496"/>
                </a:solidFill>
                <a:latin typeface="Arial"/>
                <a:cs typeface="Arial"/>
              </a:rPr>
              <a:t>(installation, </a:t>
            </a:r>
            <a:r>
              <a:rPr lang="fr-FR" sz="900" dirty="0" err="1">
                <a:solidFill>
                  <a:srgbClr val="009496"/>
                </a:solidFill>
                <a:latin typeface="Arial"/>
                <a:cs typeface="Arial"/>
              </a:rPr>
              <a:t>resumption</a:t>
            </a:r>
            <a:r>
              <a:rPr lang="fr-FR" sz="900" dirty="0">
                <a:solidFill>
                  <a:srgbClr val="009496"/>
                </a:solidFill>
                <a:latin typeface="Arial"/>
                <a:cs typeface="Arial"/>
              </a:rPr>
              <a:t>, </a:t>
            </a:r>
            <a:r>
              <a:rPr lang="fr-FR" sz="900" spc="-8" dirty="0">
                <a:solidFill>
                  <a:srgbClr val="009496"/>
                </a:solidFill>
                <a:latin typeface="Arial"/>
                <a:cs typeface="Arial"/>
              </a:rPr>
              <a:t>transmission)</a:t>
            </a:r>
          </a:p>
          <a:p>
            <a:endParaRPr lang="fr-FR" sz="900" dirty="0">
              <a:solidFill>
                <a:srgbClr val="3C3C3B"/>
              </a:solidFill>
              <a:latin typeface="Arial"/>
              <a:cs typeface="Arial"/>
            </a:endParaRPr>
          </a:p>
          <a:p>
            <a:pPr>
              <a:spcBef>
                <a:spcPts val="244"/>
              </a:spcBef>
            </a:pPr>
            <a:endParaRPr lang="fr-FR" sz="900" dirty="0">
              <a:solidFill>
                <a:srgbClr val="3C3C3B"/>
              </a:solidFill>
              <a:latin typeface="Arial"/>
              <a:cs typeface="Arial"/>
            </a:endParaRPr>
          </a:p>
          <a:p>
            <a:pPr marL="436245"/>
            <a:r>
              <a:rPr lang="fr-FR" b="1" spc="-19" dirty="0">
                <a:solidFill>
                  <a:srgbClr val="171717"/>
                </a:solidFill>
                <a:latin typeface="Arial"/>
                <a:cs typeface="Arial"/>
              </a:rPr>
              <a:t>50%</a:t>
            </a:r>
            <a:endParaRPr lang="fr-FR" dirty="0">
              <a:solidFill>
                <a:srgbClr val="3C3C3B"/>
              </a:solidFill>
              <a:latin typeface="Arial"/>
              <a:cs typeface="Arial"/>
            </a:endParaRPr>
          </a:p>
          <a:p>
            <a:pPr marL="436245">
              <a:spcBef>
                <a:spcPts val="465"/>
              </a:spcBef>
            </a:pPr>
            <a:r>
              <a:rPr lang="fr-FR" sz="750" dirty="0" err="1">
                <a:solidFill>
                  <a:srgbClr val="171717"/>
                </a:solidFill>
                <a:latin typeface="Arial"/>
                <a:cs typeface="Arial"/>
              </a:rPr>
              <a:t>current</a:t>
            </a:r>
            <a:r>
              <a:rPr lang="fr-FR" sz="750" dirty="0">
                <a:solidFill>
                  <a:srgbClr val="171717"/>
                </a:solidFill>
                <a:latin typeface="Arial"/>
                <a:cs typeface="Arial"/>
              </a:rPr>
              <a:t> </a:t>
            </a:r>
            <a:r>
              <a:rPr lang="fr-FR" sz="750" spc="-8" dirty="0" err="1">
                <a:solidFill>
                  <a:srgbClr val="171717"/>
                </a:solidFill>
                <a:latin typeface="Arial"/>
                <a:cs typeface="Arial"/>
              </a:rPr>
              <a:t>farmers</a:t>
            </a:r>
            <a:r>
              <a:rPr lang="fr-FR" sz="750" spc="-8" dirty="0">
                <a:solidFill>
                  <a:srgbClr val="171717"/>
                </a:solidFill>
                <a:latin typeface="Arial"/>
                <a:cs typeface="Arial"/>
              </a:rPr>
              <a:t> </a:t>
            </a:r>
            <a:r>
              <a:rPr lang="fr-FR" sz="750" spc="-8" dirty="0" err="1">
                <a:solidFill>
                  <a:srgbClr val="171717"/>
                </a:solidFill>
                <a:latin typeface="Arial"/>
                <a:cs typeface="Arial"/>
              </a:rPr>
              <a:t>will</a:t>
            </a:r>
            <a:r>
              <a:rPr lang="fr-FR" sz="750" spc="-8" dirty="0">
                <a:solidFill>
                  <a:srgbClr val="171717"/>
                </a:solidFill>
                <a:latin typeface="Arial"/>
                <a:cs typeface="Arial"/>
              </a:rPr>
              <a:t> </a:t>
            </a:r>
            <a:r>
              <a:rPr lang="fr-FR" sz="750" spc="-8" dirty="0" err="1">
                <a:solidFill>
                  <a:srgbClr val="171717"/>
                </a:solidFill>
                <a:latin typeface="Arial"/>
                <a:cs typeface="Arial"/>
              </a:rPr>
              <a:t>be</a:t>
            </a:r>
            <a:endParaRPr lang="fr-FR" sz="750" dirty="0">
              <a:solidFill>
                <a:srgbClr val="3C3C3B"/>
              </a:solidFill>
              <a:latin typeface="Arial"/>
              <a:cs typeface="Arial"/>
            </a:endParaRPr>
          </a:p>
          <a:p>
            <a:pPr marL="436245"/>
            <a:r>
              <a:rPr lang="fr-FR" sz="750" dirty="0" err="1">
                <a:solidFill>
                  <a:srgbClr val="171717"/>
                </a:solidFill>
                <a:latin typeface="Arial"/>
                <a:cs typeface="Arial"/>
              </a:rPr>
              <a:t>retired</a:t>
            </a:r>
            <a:r>
              <a:rPr lang="fr-FR" sz="750" dirty="0">
                <a:solidFill>
                  <a:srgbClr val="171717"/>
                </a:solidFill>
                <a:latin typeface="Arial"/>
                <a:cs typeface="Arial"/>
              </a:rPr>
              <a:t> in</a:t>
            </a:r>
            <a:r>
              <a:rPr lang="fr-FR" sz="750" spc="-8" dirty="0">
                <a:solidFill>
                  <a:srgbClr val="171717"/>
                </a:solidFill>
                <a:latin typeface="Arial"/>
                <a:cs typeface="Arial"/>
              </a:rPr>
              <a:t> 5-</a:t>
            </a:r>
            <a:r>
              <a:rPr lang="fr-FR" sz="750" dirty="0">
                <a:solidFill>
                  <a:srgbClr val="171717"/>
                </a:solidFill>
                <a:latin typeface="Arial"/>
                <a:cs typeface="Arial"/>
              </a:rPr>
              <a:t>10 </a:t>
            </a:r>
            <a:r>
              <a:rPr lang="fr-FR" sz="750" spc="-19" dirty="0">
                <a:solidFill>
                  <a:srgbClr val="171717"/>
                </a:solidFill>
                <a:latin typeface="Arial"/>
                <a:cs typeface="Arial"/>
              </a:rPr>
              <a:t>years</a:t>
            </a:r>
            <a:endParaRPr lang="fr-FR" sz="750" dirty="0">
              <a:solidFill>
                <a:srgbClr val="3C3C3B"/>
              </a:solidFill>
              <a:latin typeface="Arial"/>
              <a:cs typeface="Arial"/>
            </a:endParaRPr>
          </a:p>
          <a:p>
            <a:endParaRPr lang="fr-FR" sz="750" dirty="0">
              <a:solidFill>
                <a:srgbClr val="3C3C3B"/>
              </a:solidFill>
              <a:latin typeface="Arial"/>
              <a:cs typeface="Arial"/>
            </a:endParaRPr>
          </a:p>
          <a:p>
            <a:pPr>
              <a:spcBef>
                <a:spcPts val="401"/>
              </a:spcBef>
            </a:pPr>
            <a:endParaRPr lang="fr-FR" sz="750" dirty="0">
              <a:solidFill>
                <a:srgbClr val="3C3C3B"/>
              </a:solidFill>
              <a:latin typeface="Arial"/>
              <a:cs typeface="Arial"/>
            </a:endParaRPr>
          </a:p>
          <a:p>
            <a:pPr marL="436245">
              <a:spcBef>
                <a:spcPts val="4"/>
              </a:spcBef>
            </a:pPr>
            <a:r>
              <a:rPr lang="fr-FR" b="1" spc="-15" dirty="0">
                <a:solidFill>
                  <a:srgbClr val="171717"/>
                </a:solidFill>
                <a:latin typeface="Arial"/>
                <a:cs typeface="Arial"/>
              </a:rPr>
              <a:t>€</a:t>
            </a:r>
            <a:r>
              <a:rPr lang="fr-FR" b="1" dirty="0">
                <a:solidFill>
                  <a:srgbClr val="171717"/>
                </a:solidFill>
                <a:latin typeface="Arial"/>
                <a:cs typeface="Arial"/>
              </a:rPr>
              <a:t>4.1</a:t>
            </a:r>
            <a:r>
              <a:rPr lang="fr-FR" b="1" spc="-15" dirty="0">
                <a:solidFill>
                  <a:srgbClr val="171717"/>
                </a:solidFill>
                <a:latin typeface="Arial"/>
                <a:cs typeface="Arial"/>
              </a:rPr>
              <a:t> billion</a:t>
            </a:r>
            <a:endParaRPr lang="fr-FR" dirty="0">
              <a:solidFill>
                <a:srgbClr val="3C3C3B"/>
              </a:solidFill>
              <a:latin typeface="Arial"/>
              <a:cs typeface="Arial"/>
            </a:endParaRPr>
          </a:p>
          <a:p>
            <a:pPr marL="436245" marR="467201">
              <a:spcBef>
                <a:spcPts val="465"/>
              </a:spcBef>
            </a:pPr>
            <a:r>
              <a:rPr lang="fr-FR" sz="750" dirty="0">
                <a:solidFill>
                  <a:srgbClr val="171717"/>
                </a:solidFill>
                <a:latin typeface="Arial"/>
                <a:cs typeface="Arial"/>
              </a:rPr>
              <a:t>the annual amount of assets</a:t>
            </a:r>
            <a:r>
              <a:rPr lang="fr-FR" sz="750" spc="-19" dirty="0">
                <a:solidFill>
                  <a:srgbClr val="171717"/>
                </a:solidFill>
                <a:latin typeface="Arial"/>
                <a:cs typeface="Arial"/>
              </a:rPr>
              <a:t> </a:t>
            </a:r>
            <a:r>
              <a:rPr lang="fr-FR" sz="750" spc="-19" dirty="0" err="1">
                <a:solidFill>
                  <a:srgbClr val="171717"/>
                </a:solidFill>
                <a:latin typeface="Arial"/>
                <a:cs typeface="Arial"/>
              </a:rPr>
              <a:t>that</a:t>
            </a:r>
            <a:r>
              <a:rPr lang="fr-FR" sz="750" spc="-19" dirty="0">
                <a:solidFill>
                  <a:srgbClr val="171717"/>
                </a:solidFill>
                <a:latin typeface="Arial"/>
                <a:cs typeface="Arial"/>
              </a:rPr>
              <a:t> </a:t>
            </a:r>
            <a:r>
              <a:rPr lang="fr-FR" sz="750" spc="-19" dirty="0" err="1">
                <a:solidFill>
                  <a:srgbClr val="171717"/>
                </a:solidFill>
                <a:latin typeface="Arial"/>
                <a:cs typeface="Arial"/>
              </a:rPr>
              <a:t>could</a:t>
            </a:r>
            <a:r>
              <a:rPr lang="fr-FR" sz="750" spc="-38" dirty="0">
                <a:solidFill>
                  <a:srgbClr val="171717"/>
                </a:solidFill>
                <a:latin typeface="Arial"/>
                <a:cs typeface="Arial"/>
              </a:rPr>
              <a:t> change </a:t>
            </a:r>
            <a:r>
              <a:rPr lang="fr-FR" sz="750" dirty="0">
                <a:solidFill>
                  <a:srgbClr val="171717"/>
                </a:solidFill>
                <a:latin typeface="Arial"/>
                <a:cs typeface="Arial"/>
              </a:rPr>
              <a:t>hands per year by </a:t>
            </a:r>
            <a:r>
              <a:rPr lang="fr-FR" sz="750" spc="-15" dirty="0">
                <a:solidFill>
                  <a:srgbClr val="171717"/>
                </a:solidFill>
                <a:latin typeface="Arial"/>
                <a:cs typeface="Arial"/>
              </a:rPr>
              <a:t>2030</a:t>
            </a:r>
            <a:endParaRPr lang="fr-FR" sz="750" dirty="0">
              <a:solidFill>
                <a:srgbClr val="3C3C3B"/>
              </a:solidFill>
              <a:latin typeface="Arial"/>
              <a:cs typeface="Arial"/>
            </a:endParaRPr>
          </a:p>
        </p:txBody>
      </p:sp>
      <p:sp>
        <p:nvSpPr>
          <p:cNvPr id="22" name="Espace réservé du pied de page 21">
            <a:extLst>
              <a:ext uri="{FF2B5EF4-FFF2-40B4-BE49-F238E27FC236}">
                <a16:creationId xmlns:a16="http://schemas.microsoft.com/office/drawing/2014/main" id="{8E9F3515-E69D-ACE1-E145-44DF052DA3C6}"/>
              </a:ext>
            </a:extLst>
          </p:cNvPr>
          <p:cNvSpPr>
            <a:spLocks noGrp="1"/>
          </p:cNvSpPr>
          <p:nvPr>
            <p:ph type="ftr" sz="quarter" idx="5"/>
          </p:nvPr>
        </p:nvSpPr>
        <p:spPr/>
        <p:txBody>
          <a:bodyPr/>
          <a:lstStyle/>
          <a:p>
            <a:pPr marL="9525">
              <a:spcBef>
                <a:spcPts val="23"/>
              </a:spcBef>
            </a:pPr>
            <a:r>
              <a:rPr lang="fr-FR" spc="-8"/>
              <a:t>03 March 2026</a:t>
            </a:r>
          </a:p>
        </p:txBody>
      </p:sp>
      <p:sp>
        <p:nvSpPr>
          <p:cNvPr id="23" name="Espace réservé du numéro de diapositive 22">
            <a:extLst>
              <a:ext uri="{FF2B5EF4-FFF2-40B4-BE49-F238E27FC236}">
                <a16:creationId xmlns:a16="http://schemas.microsoft.com/office/drawing/2014/main" id="{BD1A3DDB-588B-EE22-88AC-25D1FD3A8DC5}"/>
              </a:ext>
            </a:extLst>
          </p:cNvPr>
          <p:cNvSpPr>
            <a:spLocks noGrp="1"/>
          </p:cNvSpPr>
          <p:nvPr>
            <p:ph type="sldNum" sz="quarter" idx="7"/>
          </p:nvPr>
        </p:nvSpPr>
        <p:spPr/>
        <p:txBody>
          <a:bodyPr/>
          <a:lstStyle/>
          <a:p>
            <a:pPr marL="28575"/>
            <a:fld id="{81D60167-4931-47E6-BA6A-407CBD079E47}" type="slidenum">
              <a:rPr lang="fr-FR" spc="-19">
                <a:solidFill>
                  <a:srgbClr val="FFFFFF"/>
                </a:solidFill>
              </a:rPr>
              <a:pPr marL="28575"/>
              <a:t>3</a:t>
            </a:fld>
            <a:endParaRPr lang="fr-FR" spc="-19">
              <a:solidFill>
                <a:srgbClr val="FFFFFF"/>
              </a:solidFill>
            </a:endParaRPr>
          </a:p>
        </p:txBody>
      </p:sp>
      <p:graphicFrame>
        <p:nvGraphicFramePr>
          <p:cNvPr id="25" name="Tableau 24">
            <a:extLst>
              <a:ext uri="{FF2B5EF4-FFF2-40B4-BE49-F238E27FC236}">
                <a16:creationId xmlns:a16="http://schemas.microsoft.com/office/drawing/2014/main" id="{600AAE0C-7617-91CB-8E5E-91230301D80A}"/>
              </a:ext>
            </a:extLst>
          </p:cNvPr>
          <p:cNvGraphicFramePr>
            <a:graphicFrameLocks noGrp="1"/>
          </p:cNvGraphicFramePr>
          <p:nvPr>
            <p:extLst>
              <p:ext uri="{D42A27DB-BD31-4B8C-83A1-F6EECF244321}">
                <p14:modId xmlns:p14="http://schemas.microsoft.com/office/powerpoint/2010/main" val="2935892369"/>
              </p:ext>
            </p:extLst>
          </p:nvPr>
        </p:nvGraphicFramePr>
        <p:xfrm>
          <a:off x="2174045" y="2933879"/>
          <a:ext cx="4669816" cy="1324610"/>
        </p:xfrm>
        <a:graphic>
          <a:graphicData uri="http://schemas.openxmlformats.org/drawingml/2006/table">
            <a:tbl>
              <a:tblPr firstRow="1" bandRow="1">
                <a:tableStyleId>{2D5ABB26-0587-4C30-8999-92F81FD0307C}</a:tableStyleId>
              </a:tblPr>
              <a:tblGrid>
                <a:gridCol w="2334908">
                  <a:extLst>
                    <a:ext uri="{9D8B030D-6E8A-4147-A177-3AD203B41FA5}">
                      <a16:colId xmlns:a16="http://schemas.microsoft.com/office/drawing/2014/main" val="2073314665"/>
                    </a:ext>
                  </a:extLst>
                </a:gridCol>
                <a:gridCol w="2334908">
                  <a:extLst>
                    <a:ext uri="{9D8B030D-6E8A-4147-A177-3AD203B41FA5}">
                      <a16:colId xmlns:a16="http://schemas.microsoft.com/office/drawing/2014/main" val="391414423"/>
                    </a:ext>
                  </a:extLst>
                </a:gridCol>
              </a:tblGrid>
              <a:tr h="720090">
                <a:tc>
                  <a:txBody>
                    <a:bodyPr/>
                    <a:lstStyle/>
                    <a:p>
                      <a:pPr marL="12700">
                        <a:lnSpc>
                          <a:spcPct val="100000"/>
                        </a:lnSpc>
                        <a:spcBef>
                          <a:spcPts val="1225"/>
                        </a:spcBef>
                      </a:pPr>
                      <a:r>
                        <a:rPr lang="fr-FR" sz="1500" b="1" spc="-20" dirty="0">
                          <a:solidFill>
                            <a:srgbClr val="171717"/>
                          </a:solidFill>
                          <a:latin typeface="+mn-lt"/>
                          <a:cs typeface="Arial"/>
                        </a:rPr>
                        <a:t>€</a:t>
                      </a:r>
                      <a:r>
                        <a:rPr lang="fr-FR" sz="1500" b="1" dirty="0">
                          <a:solidFill>
                            <a:srgbClr val="171717"/>
                          </a:solidFill>
                          <a:latin typeface="+mn-lt"/>
                          <a:cs typeface="Arial"/>
                        </a:rPr>
                        <a:t>1.5</a:t>
                      </a:r>
                      <a:r>
                        <a:rPr lang="fr-FR" sz="1500" b="1" spc="-20" dirty="0">
                          <a:solidFill>
                            <a:srgbClr val="171717"/>
                          </a:solidFill>
                          <a:latin typeface="+mn-lt"/>
                          <a:cs typeface="Arial"/>
                        </a:rPr>
                        <a:t> bn </a:t>
                      </a:r>
                      <a:r>
                        <a:rPr lang="fr-FR" sz="1500" b="1" spc="-10" dirty="0">
                          <a:solidFill>
                            <a:srgbClr val="171717"/>
                          </a:solidFill>
                          <a:latin typeface="+mn-lt"/>
                          <a:cs typeface="Arial"/>
                        </a:rPr>
                        <a:t>off</a:t>
                      </a:r>
                      <a:endParaRPr lang="fr-FR" sz="1500" dirty="0">
                        <a:latin typeface="+mn-lt"/>
                        <a:cs typeface="Arial"/>
                      </a:endParaRPr>
                    </a:p>
                    <a:p>
                      <a:pPr marL="12700" marR="5080">
                        <a:lnSpc>
                          <a:spcPct val="100000"/>
                        </a:lnSpc>
                        <a:spcBef>
                          <a:spcPts val="620"/>
                        </a:spcBef>
                      </a:pPr>
                      <a:r>
                        <a:rPr lang="fr-FR" sz="800" b="1" dirty="0">
                          <a:solidFill>
                            <a:srgbClr val="171717"/>
                          </a:solidFill>
                          <a:latin typeface="+mn-lt"/>
                          <a:cs typeface="Arial"/>
                        </a:rPr>
                        <a:t>Potential decrease in </a:t>
                      </a:r>
                      <a:r>
                        <a:rPr lang="fr-FR" sz="800" b="1" dirty="0" err="1">
                          <a:solidFill>
                            <a:srgbClr val="171717"/>
                          </a:solidFill>
                          <a:latin typeface="+mn-lt"/>
                          <a:cs typeface="Arial"/>
                        </a:rPr>
                        <a:t>European</a:t>
                      </a:r>
                      <a:r>
                        <a:rPr lang="fr-FR" sz="800" b="1" dirty="0">
                          <a:solidFill>
                            <a:srgbClr val="171717"/>
                          </a:solidFill>
                          <a:latin typeface="+mn-lt"/>
                          <a:cs typeface="Arial"/>
                        </a:rPr>
                        <a:t> </a:t>
                      </a:r>
                      <a:r>
                        <a:rPr lang="fr-FR" sz="800" b="1" dirty="0" err="1">
                          <a:solidFill>
                            <a:srgbClr val="171717"/>
                          </a:solidFill>
                          <a:latin typeface="+mn-lt"/>
                          <a:cs typeface="Arial"/>
                        </a:rPr>
                        <a:t>aid</a:t>
                      </a:r>
                      <a:r>
                        <a:rPr lang="fr-FR" sz="800" b="1" dirty="0">
                          <a:solidFill>
                            <a:srgbClr val="171717"/>
                          </a:solidFill>
                          <a:latin typeface="+mn-lt"/>
                          <a:cs typeface="Arial"/>
                        </a:rPr>
                        <a:t> to France </a:t>
                      </a:r>
                      <a:r>
                        <a:rPr lang="fr-FR" sz="800" spc="-10" dirty="0">
                          <a:solidFill>
                            <a:srgbClr val="171717"/>
                          </a:solidFill>
                          <a:latin typeface="+mn-lt"/>
                          <a:cs typeface="Arial"/>
                        </a:rPr>
                        <a:t>(strengthening </a:t>
                      </a:r>
                      <a:r>
                        <a:rPr lang="fr-FR" sz="800" dirty="0">
                          <a:solidFill>
                            <a:srgbClr val="171717"/>
                          </a:solidFill>
                          <a:latin typeface="+mn-lt"/>
                          <a:cs typeface="Arial"/>
                        </a:rPr>
                        <a:t>of the </a:t>
                      </a:r>
                      <a:r>
                        <a:rPr lang="fr-FR" sz="800" spc="-10" dirty="0">
                          <a:solidFill>
                            <a:srgbClr val="171717"/>
                          </a:solidFill>
                          <a:latin typeface="+mn-lt"/>
                          <a:cs typeface="Arial"/>
                        </a:rPr>
                        <a:t>European </a:t>
                      </a:r>
                      <a:r>
                        <a:rPr lang="fr-FR" sz="800" dirty="0">
                          <a:solidFill>
                            <a:srgbClr val="171717"/>
                          </a:solidFill>
                          <a:latin typeface="+mn-lt"/>
                          <a:cs typeface="Arial"/>
                        </a:rPr>
                        <a:t>Defence Budget</a:t>
                      </a:r>
                      <a:r>
                        <a:rPr lang="fr-FR" sz="800" spc="-10" dirty="0">
                          <a:solidFill>
                            <a:srgbClr val="171717"/>
                          </a:solidFill>
                          <a:latin typeface="+mn-lt"/>
                          <a:cs typeface="Arial"/>
                        </a:rPr>
                        <a:t>)</a:t>
                      </a:r>
                      <a:endParaRPr lang="fr-FR" sz="800" dirty="0">
                        <a:latin typeface="+mn-lt"/>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 marR="5080" lvl="0" indent="0" algn="l" defTabSz="914400" rtl="0" eaLnBrk="1" fontAlgn="auto" latinLnBrk="0" hangingPunct="1">
                        <a:lnSpc>
                          <a:spcPct val="100000"/>
                        </a:lnSpc>
                        <a:spcBef>
                          <a:spcPts val="20"/>
                        </a:spcBef>
                        <a:spcAft>
                          <a:spcPts val="0"/>
                        </a:spcAft>
                        <a:buClrTx/>
                        <a:buSzTx/>
                        <a:buFontTx/>
                        <a:buNone/>
                        <a:tabLst/>
                        <a:defRPr/>
                      </a:pPr>
                      <a:r>
                        <a:rPr kumimoji="0" lang="fr-FR" sz="800" b="1" i="0" u="none" strike="noStrike" kern="1200" cap="none" spc="0" normalizeH="0" baseline="0" noProof="0" dirty="0">
                          <a:ln>
                            <a:noFill/>
                          </a:ln>
                          <a:solidFill>
                            <a:srgbClr val="140F1A"/>
                          </a:solidFill>
                          <a:effectLst/>
                          <a:uLnTx/>
                          <a:uFillTx/>
                          <a:latin typeface="+mn-lt"/>
                          <a:ea typeface="+mn-ea"/>
                          <a:cs typeface="Arial"/>
                        </a:rPr>
                        <a:t>Increased risks to farmers:</a:t>
                      </a:r>
                    </a:p>
                    <a:p>
                      <a:pPr marL="26670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700" b="0" i="0" u="none" strike="noStrike" kern="1200" cap="none" spc="0" normalizeH="0" baseline="0" noProof="0" dirty="0">
                          <a:ln>
                            <a:noFill/>
                          </a:ln>
                          <a:solidFill>
                            <a:srgbClr val="140F1A"/>
                          </a:solidFill>
                          <a:effectLst/>
                          <a:uLnTx/>
                          <a:uFillTx/>
                          <a:latin typeface="+mn-lt"/>
                          <a:ea typeface="+mn-ea"/>
                          <a:cs typeface="+mn-cs"/>
                        </a:rPr>
                        <a:t>Climate risks</a:t>
                      </a:r>
                    </a:p>
                    <a:p>
                      <a:pPr marL="2667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dirty="0" err="1">
                          <a:ln>
                            <a:noFill/>
                          </a:ln>
                          <a:solidFill>
                            <a:srgbClr val="140F1A"/>
                          </a:solidFill>
                          <a:effectLst/>
                          <a:uLnTx/>
                          <a:uFillTx/>
                          <a:latin typeface="+mn-lt"/>
                          <a:ea typeface="+mn-ea"/>
                          <a:cs typeface="+mn-cs"/>
                        </a:rPr>
                        <a:t>Sanitary</a:t>
                      </a:r>
                      <a:r>
                        <a:rPr kumimoji="0" lang="fr-FR" sz="700" b="0" i="0" u="none" strike="noStrike" kern="1200" cap="none" spc="0" normalizeH="0" baseline="0" noProof="0" dirty="0">
                          <a:ln>
                            <a:noFill/>
                          </a:ln>
                          <a:solidFill>
                            <a:srgbClr val="140F1A"/>
                          </a:solidFill>
                          <a:effectLst/>
                          <a:uLnTx/>
                          <a:uFillTx/>
                          <a:latin typeface="+mn-lt"/>
                          <a:ea typeface="+mn-ea"/>
                          <a:cs typeface="+mn-cs"/>
                        </a:rPr>
                        <a:t> risks</a:t>
                      </a:r>
                    </a:p>
                    <a:p>
                      <a:pPr marL="2667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dirty="0">
                          <a:ln>
                            <a:noFill/>
                          </a:ln>
                          <a:solidFill>
                            <a:srgbClr val="140F1A"/>
                          </a:solidFill>
                          <a:effectLst/>
                          <a:uLnTx/>
                          <a:uFillTx/>
                          <a:latin typeface="+mn-lt"/>
                          <a:ea typeface="+mn-ea"/>
                          <a:cs typeface="+mn-cs"/>
                        </a:rPr>
                        <a:t>Economic risks</a:t>
                      </a:r>
                    </a:p>
                    <a:p>
                      <a:pPr marL="2667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700" b="0" i="0" u="none" strike="noStrike" kern="1200" cap="none" spc="0" normalizeH="0" baseline="0" noProof="0" dirty="0">
                          <a:ln>
                            <a:noFill/>
                          </a:ln>
                          <a:solidFill>
                            <a:srgbClr val="140F1A"/>
                          </a:solidFill>
                          <a:effectLst/>
                          <a:uLnTx/>
                          <a:uFillTx/>
                          <a:latin typeface="+mn-lt"/>
                          <a:ea typeface="+mn-ea"/>
                          <a:cs typeface="+mn-cs"/>
                        </a:rPr>
                        <a:t>Demographic risks</a:t>
                      </a:r>
                      <a:endParaRPr kumimoji="0" lang="fr-FR" sz="600" b="0" i="0" u="none" strike="noStrike" kern="1200" cap="none" spc="0" normalizeH="0" baseline="0" noProof="0" dirty="0">
                        <a:ln>
                          <a:noFill/>
                        </a:ln>
                        <a:solidFill>
                          <a:srgbClr val="140F1A"/>
                        </a:solidFill>
                        <a:effectLst/>
                        <a:uLnTx/>
                        <a:uFillTx/>
                        <a:latin typeface="+mn-lt"/>
                        <a:ea typeface="+mn-ea"/>
                        <a:cs typeface="+mn-cs"/>
                      </a:endParaRPr>
                    </a:p>
                  </a:txBody>
                  <a:tcPr marL="135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8690014"/>
                  </a:ext>
                </a:extLst>
              </a:tr>
              <a:tr h="567690">
                <a:tc gridSpan="2">
                  <a:txBody>
                    <a:bodyPr/>
                    <a:lstStyle/>
                    <a:p>
                      <a:pPr marL="12700" marR="5080" lvl="0" indent="0" algn="ctr" defTabSz="914400" rtl="0" eaLnBrk="1" fontAlgn="auto" latinLnBrk="0" hangingPunct="1">
                        <a:lnSpc>
                          <a:spcPct val="100000"/>
                        </a:lnSpc>
                        <a:spcBef>
                          <a:spcPts val="20"/>
                        </a:spcBef>
                        <a:spcAft>
                          <a:spcPts val="0"/>
                        </a:spcAft>
                        <a:buClrTx/>
                        <a:buSzTx/>
                        <a:buFontTx/>
                        <a:buNone/>
                        <a:tabLst/>
                        <a:defRPr/>
                      </a:pPr>
                      <a:endParaRPr kumimoji="0" lang="fr-FR" sz="800" b="0" i="0" u="none" strike="noStrike" kern="1200" cap="none" spc="0" normalizeH="0" baseline="0" noProof="0" dirty="0">
                        <a:ln>
                          <a:noFill/>
                        </a:ln>
                        <a:solidFill>
                          <a:srgbClr val="140F1A"/>
                        </a:solidFill>
                        <a:effectLst/>
                        <a:uLnTx/>
                        <a:uFillTx/>
                        <a:latin typeface="+mn-lt"/>
                        <a:ea typeface="+mn-ea"/>
                        <a:cs typeface="Arial"/>
                      </a:endParaRPr>
                    </a:p>
                    <a:p>
                      <a:pPr marL="12700" marR="5080" lvl="0" indent="0" algn="ctr" defTabSz="914400" rtl="0" eaLnBrk="1" fontAlgn="auto" latinLnBrk="0" hangingPunct="1">
                        <a:lnSpc>
                          <a:spcPct val="100000"/>
                        </a:lnSpc>
                        <a:spcBef>
                          <a:spcPts val="20"/>
                        </a:spcBef>
                        <a:spcAft>
                          <a:spcPts val="0"/>
                        </a:spcAft>
                        <a:buClrTx/>
                        <a:buSzTx/>
                        <a:buFontTx/>
                        <a:buNone/>
                        <a:tabLst/>
                        <a:defRPr/>
                      </a:pPr>
                      <a:r>
                        <a:rPr kumimoji="0" lang="fr-FR" sz="800" b="0" i="0" u="none" strike="noStrike" kern="1200" cap="none" spc="0" normalizeH="0" baseline="0" noProof="0" dirty="0">
                          <a:ln>
                            <a:noFill/>
                          </a:ln>
                          <a:solidFill>
                            <a:srgbClr val="140F1A"/>
                          </a:solidFill>
                          <a:effectLst/>
                          <a:uLnTx/>
                          <a:uFillTx/>
                          <a:latin typeface="+mn-lt"/>
                          <a:ea typeface="+mn-ea"/>
                          <a:cs typeface="Arial"/>
                        </a:rPr>
                        <a:t>Risk of an increase in the default rate on: </a:t>
                      </a:r>
                      <a:endParaRPr kumimoji="0" lang="fr-FR" sz="800" b="1" i="0" u="none" strike="noStrike" kern="1200" cap="none" spc="-25" normalizeH="0" baseline="0" noProof="0" dirty="0">
                        <a:ln>
                          <a:noFill/>
                        </a:ln>
                        <a:solidFill>
                          <a:srgbClr val="140F1A"/>
                        </a:solidFill>
                        <a:effectLst/>
                        <a:uLnTx/>
                        <a:uFillTx/>
                        <a:latin typeface="+mn-lt"/>
                        <a:ea typeface="+mn-ea"/>
                        <a:cs typeface="Arial"/>
                      </a:endParaRPr>
                    </a:p>
                    <a:p>
                      <a:pPr marL="5080" marR="0" lvl="0" indent="0" algn="ctr" defTabSz="914400" rtl="0" eaLnBrk="1" fontAlgn="auto" latinLnBrk="0" hangingPunct="1">
                        <a:lnSpc>
                          <a:spcPct val="100000"/>
                        </a:lnSpc>
                        <a:spcBef>
                          <a:spcPts val="100"/>
                        </a:spcBef>
                        <a:spcAft>
                          <a:spcPts val="0"/>
                        </a:spcAft>
                        <a:buClrTx/>
                        <a:buSzTx/>
                        <a:buFontTx/>
                        <a:buNone/>
                        <a:tabLst/>
                        <a:defRPr/>
                      </a:pPr>
                      <a:r>
                        <a:rPr kumimoji="0" lang="fr-FR" sz="1400" b="1" i="0" u="none" strike="noStrike" kern="1200" cap="none" spc="-25" normalizeH="0" baseline="0" noProof="0" dirty="0">
                          <a:ln>
                            <a:noFill/>
                          </a:ln>
                          <a:solidFill>
                            <a:srgbClr val="140F1A"/>
                          </a:solidFill>
                          <a:effectLst/>
                          <a:uLnTx/>
                          <a:uFillTx/>
                          <a:latin typeface="+mn-lt"/>
                          <a:ea typeface="+mn-ea"/>
                          <a:cs typeface="Arial"/>
                        </a:rPr>
                        <a:t>€55bn</a:t>
                      </a:r>
                      <a:endParaRPr kumimoji="0" lang="fr-FR" sz="1400" b="0" i="0" u="none" strike="noStrike" kern="1200" cap="none" spc="0" normalizeH="0" baseline="0" noProof="0" dirty="0">
                        <a:ln>
                          <a:noFill/>
                        </a:ln>
                        <a:solidFill>
                          <a:srgbClr val="140F1A"/>
                        </a:solidFill>
                        <a:effectLst/>
                        <a:uLnTx/>
                        <a:uFillTx/>
                        <a:latin typeface="+mn-lt"/>
                        <a:ea typeface="+mn-ea"/>
                        <a:cs typeface="Arial"/>
                      </a:endParaRPr>
                    </a:p>
                    <a:p>
                      <a:pPr marL="5080" marR="0" lvl="0" indent="0" algn="ctr" defTabSz="914400" rtl="0" eaLnBrk="1" fontAlgn="auto" latinLnBrk="0" hangingPunct="1">
                        <a:lnSpc>
                          <a:spcPct val="100000"/>
                        </a:lnSpc>
                        <a:spcBef>
                          <a:spcPts val="100"/>
                        </a:spcBef>
                        <a:spcAft>
                          <a:spcPts val="0"/>
                        </a:spcAft>
                        <a:buClrTx/>
                        <a:buSzTx/>
                        <a:buFontTx/>
                        <a:buNone/>
                        <a:tabLst/>
                        <a:defRPr/>
                      </a:pPr>
                      <a:r>
                        <a:rPr kumimoji="0" lang="fr-FR" sz="800" b="1" i="0" u="none" strike="noStrike" kern="1200" cap="none" spc="0" normalizeH="0" baseline="0" noProof="0" dirty="0">
                          <a:ln>
                            <a:noFill/>
                          </a:ln>
                          <a:solidFill>
                            <a:srgbClr val="140F1A"/>
                          </a:solidFill>
                          <a:effectLst/>
                          <a:uLnTx/>
                          <a:uFillTx/>
                          <a:latin typeface="+mn-lt"/>
                          <a:ea typeface="+mn-ea"/>
                          <a:cs typeface="Arial"/>
                        </a:rPr>
                        <a:t>outstanding loans held by the Group’s farmer customers</a:t>
                      </a:r>
                      <a:endParaRPr lang="fr-FR" sz="8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1063525"/>
                  </a:ext>
                </a:extLst>
              </a:tr>
            </a:tbl>
          </a:graphicData>
        </a:graphic>
      </p:graphicFrame>
      <p:sp>
        <p:nvSpPr>
          <p:cNvPr id="11" name="ZoneTexte 10">
            <a:extLst>
              <a:ext uri="{FF2B5EF4-FFF2-40B4-BE49-F238E27FC236}">
                <a16:creationId xmlns:a16="http://schemas.microsoft.com/office/drawing/2014/main" id="{95E24110-D12C-F5FD-7570-A136AE1FE2B0}"/>
              </a:ext>
            </a:extLst>
          </p:cNvPr>
          <p:cNvSpPr txBox="1"/>
          <p:nvPr/>
        </p:nvSpPr>
        <p:spPr>
          <a:xfrm>
            <a:off x="2650196" y="4986805"/>
            <a:ext cx="4573166" cy="161583"/>
          </a:xfrm>
          <a:prstGeom prst="rect">
            <a:avLst/>
          </a:prstGeom>
          <a:noFill/>
        </p:spPr>
        <p:txBody>
          <a:bodyPr wrap="square">
            <a:spAutoFit/>
          </a:bodyPr>
          <a:lstStyle/>
          <a:p>
            <a:r>
              <a:rPr lang="fr-FR" sz="450" i="1" dirty="0">
                <a:solidFill>
                  <a:srgbClr val="000000"/>
                </a:solidFill>
                <a:latin typeface="Arial" panose="020B0604020202020204" pitchFamily="34" charset="0"/>
              </a:rPr>
              <a:t>Confidential – Do not broadcast. The elements and proposals included in this document are only working hypotheses. </a:t>
            </a:r>
            <a:endParaRPr lang="fr-FR" sz="1050" i="1" dirty="0">
              <a:solidFill>
                <a:srgbClr val="3C3C3B"/>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PPTXTitle"/>
          <p:cNvSpPr txBox="1">
            <a:spLocks noGrp="1"/>
          </p:cNvSpPr>
          <p:nvPr>
            <p:ph type="title"/>
          </p:nvPr>
        </p:nvSpPr>
        <p:spPr>
          <a:xfrm>
            <a:off x="343360" y="182615"/>
            <a:ext cx="8637354" cy="446115"/>
          </a:xfrm>
          <a:prstGeom prst="rect">
            <a:avLst/>
          </a:prstGeom>
        </p:spPr>
        <p:txBody>
          <a:bodyPr vert="horz" wrap="square" lIns="0" tIns="10001" rIns="0" bIns="0" rtlCol="0" anchor="t">
            <a:spAutoFit/>
          </a:bodyPr>
          <a:lstStyle/>
          <a:p>
            <a:pPr marL="9525">
              <a:lnSpc>
                <a:spcPts val="1710"/>
              </a:lnSpc>
              <a:spcBef>
                <a:spcPts val="79"/>
              </a:spcBef>
            </a:pPr>
            <a:r>
              <a:rPr dirty="0"/>
              <a:t>THE GROUP IS THE LEADER IN THIS MARKET, WITH STILL SOME </a:t>
            </a:r>
            <a:r>
              <a:rPr spc="-8" dirty="0"/>
              <a:t>VALUE</a:t>
            </a:r>
          </a:p>
          <a:p>
            <a:pPr marL="9525">
              <a:lnSpc>
                <a:spcPts val="1710"/>
              </a:lnSpc>
            </a:pPr>
            <a:r>
              <a:rPr dirty="0"/>
              <a:t>TO GO LOOK </a:t>
            </a:r>
            <a:r>
              <a:rPr spc="-15" dirty="0"/>
              <a:t>ESPECIALLY </a:t>
            </a:r>
            <a:r>
              <a:rPr dirty="0"/>
              <a:t>ON </a:t>
            </a:r>
            <a:r>
              <a:rPr spc="-8" dirty="0"/>
              <a:t>THE INSURANCE</a:t>
            </a:r>
          </a:p>
        </p:txBody>
      </p:sp>
      <p:sp>
        <p:nvSpPr>
          <p:cNvPr id="5" name="object 5"/>
          <p:cNvSpPr txBox="1"/>
          <p:nvPr/>
        </p:nvSpPr>
        <p:spPr>
          <a:xfrm>
            <a:off x="2570453" y="2141602"/>
            <a:ext cx="1233488" cy="367889"/>
          </a:xfrm>
          <a:prstGeom prst="rect">
            <a:avLst/>
          </a:prstGeom>
        </p:spPr>
        <p:txBody>
          <a:bodyPr vert="horz" wrap="square" lIns="0" tIns="10001" rIns="0" bIns="0" rtlCol="0">
            <a:spAutoFit/>
          </a:bodyPr>
          <a:lstStyle/>
          <a:p>
            <a:pPr marL="5239" algn="ctr">
              <a:spcBef>
                <a:spcPts val="79"/>
              </a:spcBef>
            </a:pPr>
            <a:r>
              <a:rPr sz="1500" b="1" spc="-19" dirty="0">
                <a:solidFill>
                  <a:srgbClr val="009496"/>
                </a:solidFill>
                <a:latin typeface="Arial"/>
                <a:cs typeface="Arial"/>
              </a:rPr>
              <a:t>81%</a:t>
            </a:r>
            <a:endParaRPr sz="1500" dirty="0">
              <a:solidFill>
                <a:srgbClr val="3C3C3B"/>
              </a:solidFill>
              <a:latin typeface="Arial"/>
              <a:cs typeface="Arial"/>
            </a:endParaRPr>
          </a:p>
          <a:p>
            <a:pPr algn="ctr">
              <a:spcBef>
                <a:spcPts val="15"/>
              </a:spcBef>
            </a:pPr>
            <a:r>
              <a:rPr sz="825" dirty="0">
                <a:solidFill>
                  <a:srgbClr val="009496"/>
                </a:solidFill>
                <a:latin typeface="Arial"/>
                <a:cs typeface="Arial"/>
              </a:rPr>
              <a:t>rate of penetration </a:t>
            </a:r>
            <a:endParaRPr sz="825" dirty="0">
              <a:solidFill>
                <a:srgbClr val="3C3C3B"/>
              </a:solidFill>
              <a:latin typeface="Arial"/>
              <a:cs typeface="Arial"/>
            </a:endParaRPr>
          </a:p>
        </p:txBody>
      </p:sp>
      <p:sp>
        <p:nvSpPr>
          <p:cNvPr id="6" name="object 6"/>
          <p:cNvSpPr txBox="1"/>
          <p:nvPr/>
        </p:nvSpPr>
        <p:spPr>
          <a:xfrm>
            <a:off x="4258627" y="2175891"/>
            <a:ext cx="1642110" cy="621805"/>
          </a:xfrm>
          <a:prstGeom prst="rect">
            <a:avLst/>
          </a:prstGeom>
        </p:spPr>
        <p:txBody>
          <a:bodyPr vert="horz" wrap="square" lIns="0" tIns="10001" rIns="0" bIns="0" rtlCol="0">
            <a:spAutoFit/>
          </a:bodyPr>
          <a:lstStyle/>
          <a:p>
            <a:pPr marL="3810" algn="ctr">
              <a:spcBef>
                <a:spcPts val="79"/>
              </a:spcBef>
            </a:pPr>
            <a:r>
              <a:rPr sz="1500" b="1" spc="-19" dirty="0">
                <a:solidFill>
                  <a:srgbClr val="00494B"/>
                </a:solidFill>
                <a:latin typeface="Arial"/>
                <a:cs typeface="Arial"/>
              </a:rPr>
              <a:t>20%</a:t>
            </a:r>
            <a:endParaRPr sz="1500" dirty="0">
              <a:solidFill>
                <a:srgbClr val="3C3C3B"/>
              </a:solidFill>
              <a:latin typeface="Arial"/>
              <a:cs typeface="Arial"/>
            </a:endParaRPr>
          </a:p>
          <a:p>
            <a:pPr marL="9525" marR="3810" algn="ctr">
              <a:spcBef>
                <a:spcPts val="15"/>
              </a:spcBef>
            </a:pPr>
            <a:r>
              <a:rPr sz="825" dirty="0">
                <a:solidFill>
                  <a:srgbClr val="00494B"/>
                </a:solidFill>
                <a:latin typeface="Arial"/>
                <a:cs typeface="Arial"/>
              </a:rPr>
              <a:t>rate of penetration </a:t>
            </a:r>
            <a:r>
              <a:rPr lang="fr-FR" sz="825" dirty="0">
                <a:solidFill>
                  <a:srgbClr val="00494B"/>
                </a:solidFill>
                <a:latin typeface="Arial"/>
                <a:cs typeface="Arial"/>
              </a:rPr>
              <a:t>in </a:t>
            </a:r>
            <a:r>
              <a:rPr lang="fr-FR" sz="825" dirty="0" err="1">
                <a:solidFill>
                  <a:srgbClr val="00494B"/>
                </a:solidFill>
                <a:latin typeface="Arial"/>
                <a:cs typeface="Arial"/>
              </a:rPr>
              <a:t>insurrances</a:t>
            </a:r>
            <a:r>
              <a:rPr sz="825" dirty="0">
                <a:solidFill>
                  <a:srgbClr val="00494B"/>
                </a:solidFill>
                <a:latin typeface="Arial"/>
                <a:cs typeface="Arial"/>
              </a:rPr>
              <a:t> on </a:t>
            </a:r>
            <a:r>
              <a:rPr sz="825" spc="-19" dirty="0">
                <a:solidFill>
                  <a:srgbClr val="00494B"/>
                </a:solidFill>
                <a:latin typeface="Arial"/>
                <a:cs typeface="Arial"/>
              </a:rPr>
              <a:t>the </a:t>
            </a:r>
            <a:r>
              <a:rPr lang="fr-FR" sz="825" spc="-8" dirty="0">
                <a:solidFill>
                  <a:srgbClr val="00494B"/>
                </a:solidFill>
                <a:latin typeface="Arial"/>
                <a:cs typeface="Arial"/>
              </a:rPr>
              <a:t>agri </a:t>
            </a:r>
            <a:r>
              <a:rPr lang="fr-FR" sz="825" spc="-8" dirty="0" err="1">
                <a:solidFill>
                  <a:srgbClr val="00494B"/>
                </a:solidFill>
                <a:latin typeface="Arial"/>
                <a:cs typeface="Arial"/>
              </a:rPr>
              <a:t>sector</a:t>
            </a:r>
            <a:endParaRPr sz="825" dirty="0">
              <a:solidFill>
                <a:srgbClr val="3C3C3B"/>
              </a:solidFill>
              <a:latin typeface="Arial"/>
              <a:cs typeface="Arial"/>
            </a:endParaRPr>
          </a:p>
          <a:p>
            <a:pPr algn="ctr"/>
            <a:r>
              <a:rPr sz="825" dirty="0">
                <a:solidFill>
                  <a:srgbClr val="00494B"/>
                </a:solidFill>
                <a:latin typeface="Arial"/>
                <a:cs typeface="Arial"/>
              </a:rPr>
              <a:t>(vs. 50% for </a:t>
            </a:r>
            <a:r>
              <a:rPr sz="825" spc="-8" dirty="0">
                <a:solidFill>
                  <a:srgbClr val="00494B"/>
                </a:solidFill>
                <a:latin typeface="Arial"/>
                <a:cs typeface="Arial"/>
              </a:rPr>
              <a:t>Groupama)</a:t>
            </a:r>
            <a:endParaRPr sz="825" dirty="0">
              <a:solidFill>
                <a:srgbClr val="3C3C3B"/>
              </a:solidFill>
              <a:latin typeface="Arial"/>
              <a:cs typeface="Arial"/>
            </a:endParaRPr>
          </a:p>
        </p:txBody>
      </p:sp>
      <p:pic>
        <p:nvPicPr>
          <p:cNvPr id="7" name="object 7" descr="Crédit Agricole Logo : histoire, signification de l'emblème"/>
          <p:cNvPicPr/>
          <p:nvPr/>
        </p:nvPicPr>
        <p:blipFill>
          <a:blip r:embed="rId3" cstate="print"/>
          <a:stretch>
            <a:fillRect/>
          </a:stretch>
        </p:blipFill>
        <p:spPr>
          <a:xfrm>
            <a:off x="2763694" y="1580024"/>
            <a:ext cx="850722" cy="474792"/>
          </a:xfrm>
          <a:prstGeom prst="rect">
            <a:avLst/>
          </a:prstGeom>
        </p:spPr>
      </p:pic>
      <p:pic>
        <p:nvPicPr>
          <p:cNvPr id="8" name="object 8"/>
          <p:cNvPicPr/>
          <p:nvPr/>
        </p:nvPicPr>
        <p:blipFill>
          <a:blip r:embed="rId4" cstate="print"/>
          <a:stretch>
            <a:fillRect/>
          </a:stretch>
        </p:blipFill>
        <p:spPr>
          <a:xfrm>
            <a:off x="4694776" y="1569865"/>
            <a:ext cx="763524" cy="482884"/>
          </a:xfrm>
          <a:prstGeom prst="rect">
            <a:avLst/>
          </a:prstGeom>
        </p:spPr>
      </p:pic>
      <p:sp>
        <p:nvSpPr>
          <p:cNvPr id="9" name="object 9"/>
          <p:cNvSpPr txBox="1"/>
          <p:nvPr/>
        </p:nvSpPr>
        <p:spPr>
          <a:xfrm>
            <a:off x="2666236" y="976693"/>
            <a:ext cx="2933700" cy="333264"/>
          </a:xfrm>
          <a:prstGeom prst="rect">
            <a:avLst/>
          </a:prstGeom>
        </p:spPr>
        <p:txBody>
          <a:bodyPr vert="horz" wrap="square" lIns="0" tIns="10001" rIns="0" bIns="0" rtlCol="0">
            <a:spAutoFit/>
          </a:bodyPr>
          <a:lstStyle/>
          <a:p>
            <a:pPr algn="ctr">
              <a:spcBef>
                <a:spcPts val="79"/>
              </a:spcBef>
            </a:pPr>
            <a:r>
              <a:rPr sz="1050" dirty="0">
                <a:solidFill>
                  <a:srgbClr val="171717"/>
                </a:solidFill>
                <a:latin typeface="Arial"/>
                <a:cs typeface="Arial"/>
              </a:rPr>
              <a:t>The Group </a:t>
            </a:r>
            <a:r>
              <a:rPr sz="1050" dirty="0" err="1">
                <a:solidFill>
                  <a:srgbClr val="171717"/>
                </a:solidFill>
                <a:latin typeface="Arial"/>
                <a:cs typeface="Arial"/>
              </a:rPr>
              <a:t>is a </a:t>
            </a:r>
            <a:r>
              <a:rPr sz="1050" b="1" dirty="0">
                <a:solidFill>
                  <a:srgbClr val="171717"/>
                </a:solidFill>
                <a:latin typeface="Arial"/>
                <a:cs typeface="Arial"/>
              </a:rPr>
              <a:t>leader in the </a:t>
            </a:r>
            <a:r>
              <a:rPr sz="1050" b="1" spc="-8" dirty="0" err="1">
                <a:solidFill>
                  <a:srgbClr val="171717"/>
                </a:solidFill>
                <a:latin typeface="Arial"/>
                <a:cs typeface="Arial"/>
              </a:rPr>
              <a:t>bank</a:t>
            </a:r>
            <a:endParaRPr sz="1050" dirty="0">
              <a:solidFill>
                <a:srgbClr val="3C3C3B"/>
              </a:solidFill>
              <a:latin typeface="Arial"/>
              <a:cs typeface="Arial"/>
            </a:endParaRPr>
          </a:p>
          <a:p>
            <a:pPr algn="ctr"/>
            <a:r>
              <a:rPr sz="1050" dirty="0">
                <a:solidFill>
                  <a:srgbClr val="171717"/>
                </a:solidFill>
                <a:latin typeface="Arial"/>
                <a:cs typeface="Arial"/>
              </a:rPr>
              <a:t>and </a:t>
            </a:r>
            <a:r>
              <a:rPr sz="1050" b="1" dirty="0" err="1">
                <a:solidFill>
                  <a:srgbClr val="171717"/>
                </a:solidFill>
                <a:latin typeface="Arial"/>
                <a:cs typeface="Arial"/>
              </a:rPr>
              <a:t>takes </a:t>
            </a:r>
            <a:r>
              <a:rPr sz="1050" b="1" dirty="0">
                <a:solidFill>
                  <a:srgbClr val="171717"/>
                </a:solidFill>
                <a:latin typeface="Arial"/>
                <a:cs typeface="Arial"/>
              </a:rPr>
              <a:t>on </a:t>
            </a:r>
            <a:r>
              <a:rPr sz="1050" b="1" dirty="0" err="1">
                <a:solidFill>
                  <a:srgbClr val="171717"/>
                </a:solidFill>
                <a:latin typeface="Arial"/>
                <a:cs typeface="Arial"/>
              </a:rPr>
              <a:t>market </a:t>
            </a:r>
            <a:r>
              <a:rPr sz="1050" b="1" dirty="0">
                <a:solidFill>
                  <a:srgbClr val="171717"/>
                </a:solidFill>
                <a:latin typeface="Arial"/>
                <a:cs typeface="Arial"/>
              </a:rPr>
              <a:t>shares in </a:t>
            </a:r>
            <a:r>
              <a:rPr sz="1050" spc="-8" dirty="0" err="1">
                <a:solidFill>
                  <a:srgbClr val="171717"/>
                </a:solidFill>
                <a:latin typeface="Arial"/>
                <a:cs typeface="Arial"/>
              </a:rPr>
              <a:t>the insurance sector</a:t>
            </a:r>
            <a:r>
              <a:rPr sz="1050" spc="-8" dirty="0">
                <a:solidFill>
                  <a:srgbClr val="171717"/>
                </a:solidFill>
                <a:latin typeface="Arial"/>
                <a:cs typeface="Arial"/>
              </a:rPr>
              <a:t>…</a:t>
            </a:r>
            <a:endParaRPr sz="1050" dirty="0">
              <a:solidFill>
                <a:srgbClr val="3C3C3B"/>
              </a:solidFill>
              <a:latin typeface="Arial"/>
              <a:cs typeface="Arial"/>
            </a:endParaRPr>
          </a:p>
        </p:txBody>
      </p:sp>
      <p:sp>
        <p:nvSpPr>
          <p:cNvPr id="10" name="object 10"/>
          <p:cNvSpPr txBox="1"/>
          <p:nvPr/>
        </p:nvSpPr>
        <p:spPr>
          <a:xfrm>
            <a:off x="2556509" y="3884867"/>
            <a:ext cx="3152299" cy="494366"/>
          </a:xfrm>
          <a:prstGeom prst="rect">
            <a:avLst/>
          </a:prstGeom>
        </p:spPr>
        <p:txBody>
          <a:bodyPr vert="horz" wrap="square" lIns="0" tIns="9525" rIns="0" bIns="0" rtlCol="0">
            <a:spAutoFit/>
          </a:bodyPr>
          <a:lstStyle/>
          <a:p>
            <a:pPr marL="1429" algn="ctr">
              <a:spcBef>
                <a:spcPts val="75"/>
              </a:spcBef>
            </a:pPr>
            <a:r>
              <a:rPr sz="1050" dirty="0">
                <a:solidFill>
                  <a:srgbClr val="171717"/>
                </a:solidFill>
                <a:latin typeface="Arial"/>
                <a:cs typeface="Arial"/>
              </a:rPr>
              <a:t>… with a double </a:t>
            </a:r>
            <a:r>
              <a:rPr sz="1050" spc="-8" dirty="0">
                <a:solidFill>
                  <a:srgbClr val="171717"/>
                </a:solidFill>
                <a:latin typeface="Arial"/>
                <a:cs typeface="Arial"/>
              </a:rPr>
              <a:t>stake</a:t>
            </a:r>
            <a:endParaRPr sz="1050" dirty="0">
              <a:solidFill>
                <a:srgbClr val="3C3C3B"/>
              </a:solidFill>
              <a:latin typeface="Arial"/>
              <a:cs typeface="Arial"/>
            </a:endParaRPr>
          </a:p>
          <a:p>
            <a:pPr algn="ctr"/>
            <a:r>
              <a:rPr sz="1050" dirty="0">
                <a:solidFill>
                  <a:srgbClr val="171717"/>
                </a:solidFill>
                <a:latin typeface="Arial"/>
                <a:cs typeface="Arial"/>
              </a:rPr>
              <a:t>to </a:t>
            </a:r>
            <a:r>
              <a:rPr sz="1050" b="1" dirty="0">
                <a:solidFill>
                  <a:srgbClr val="171717"/>
                </a:solidFill>
                <a:latin typeface="Arial"/>
                <a:cs typeface="Arial"/>
              </a:rPr>
              <a:t>strengthen the positions on the </a:t>
            </a:r>
            <a:r>
              <a:rPr sz="1050" b="1" spc="-8" dirty="0">
                <a:solidFill>
                  <a:srgbClr val="171717"/>
                </a:solidFill>
                <a:latin typeface="Arial"/>
                <a:cs typeface="Arial"/>
              </a:rPr>
              <a:t>bank</a:t>
            </a:r>
            <a:r>
              <a:rPr sz="1050" spc="-8" dirty="0">
                <a:solidFill>
                  <a:srgbClr val="171717"/>
                </a:solidFill>
                <a:latin typeface="Arial"/>
                <a:cs typeface="Arial"/>
              </a:rPr>
              <a:t>,</a:t>
            </a:r>
            <a:endParaRPr sz="1050" dirty="0">
              <a:solidFill>
                <a:srgbClr val="3C3C3B"/>
              </a:solidFill>
              <a:latin typeface="Arial"/>
              <a:cs typeface="Arial"/>
            </a:endParaRPr>
          </a:p>
          <a:p>
            <a:pPr algn="ctr">
              <a:spcBef>
                <a:spcPts val="4"/>
              </a:spcBef>
            </a:pPr>
            <a:r>
              <a:rPr sz="1050" dirty="0">
                <a:solidFill>
                  <a:srgbClr val="171717"/>
                </a:solidFill>
                <a:latin typeface="Arial"/>
                <a:cs typeface="Arial"/>
              </a:rPr>
              <a:t>of </a:t>
            </a:r>
            <a:r>
              <a:rPr sz="1050" b="1" dirty="0">
                <a:solidFill>
                  <a:srgbClr val="171717"/>
                </a:solidFill>
                <a:latin typeface="Arial"/>
                <a:cs typeface="Arial"/>
              </a:rPr>
              <a:t>conquest </a:t>
            </a:r>
            <a:r>
              <a:rPr sz="1050" dirty="0">
                <a:solidFill>
                  <a:srgbClr val="171717"/>
                </a:solidFill>
                <a:latin typeface="Arial"/>
                <a:cs typeface="Arial"/>
              </a:rPr>
              <a:t>and of </a:t>
            </a:r>
            <a:r>
              <a:rPr sz="1050" b="1" spc="-8" dirty="0">
                <a:solidFill>
                  <a:srgbClr val="171717"/>
                </a:solidFill>
                <a:latin typeface="Arial"/>
                <a:cs typeface="Arial"/>
              </a:rPr>
              <a:t>development </a:t>
            </a:r>
            <a:r>
              <a:rPr sz="1050" b="1" dirty="0">
                <a:solidFill>
                  <a:srgbClr val="171717"/>
                </a:solidFill>
                <a:latin typeface="Arial"/>
                <a:cs typeface="Arial"/>
              </a:rPr>
              <a:t>on</a:t>
            </a:r>
            <a:r>
              <a:rPr sz="1050" b="1" spc="-8" dirty="0">
                <a:solidFill>
                  <a:srgbClr val="171717"/>
                </a:solidFill>
                <a:latin typeface="Arial"/>
                <a:cs typeface="Arial"/>
              </a:rPr>
              <a:t> the insurance</a:t>
            </a:r>
            <a:endParaRPr sz="1050" dirty="0">
              <a:solidFill>
                <a:srgbClr val="3C3C3B"/>
              </a:solidFill>
              <a:latin typeface="Arial"/>
              <a:cs typeface="Arial"/>
            </a:endParaRPr>
          </a:p>
        </p:txBody>
      </p:sp>
      <p:sp>
        <p:nvSpPr>
          <p:cNvPr id="32" name="object 32"/>
          <p:cNvSpPr txBox="1"/>
          <p:nvPr/>
        </p:nvSpPr>
        <p:spPr>
          <a:xfrm>
            <a:off x="2386431" y="2955416"/>
            <a:ext cx="1602581" cy="494366"/>
          </a:xfrm>
          <a:prstGeom prst="rect">
            <a:avLst/>
          </a:prstGeom>
        </p:spPr>
        <p:txBody>
          <a:bodyPr vert="horz" wrap="square" lIns="0" tIns="9525" rIns="0" bIns="0" rtlCol="0">
            <a:spAutoFit/>
          </a:bodyPr>
          <a:lstStyle/>
          <a:p>
            <a:pPr marL="3810" algn="ctr">
              <a:spcBef>
                <a:spcPts val="75"/>
              </a:spcBef>
            </a:pPr>
            <a:r>
              <a:rPr sz="1500" b="1" spc="-19" dirty="0">
                <a:solidFill>
                  <a:srgbClr val="009496"/>
                </a:solidFill>
                <a:latin typeface="Arial"/>
                <a:cs typeface="Arial"/>
              </a:rPr>
              <a:t>70%</a:t>
            </a:r>
            <a:endParaRPr sz="1500" dirty="0">
              <a:solidFill>
                <a:srgbClr val="3C3C3B"/>
              </a:solidFill>
              <a:latin typeface="Arial"/>
              <a:cs typeface="Arial"/>
            </a:endParaRPr>
          </a:p>
          <a:p>
            <a:pPr algn="ctr">
              <a:spcBef>
                <a:spcPts val="19"/>
              </a:spcBef>
            </a:pPr>
            <a:r>
              <a:rPr lang="fr-FR" sz="825" spc="-8" dirty="0">
                <a:solidFill>
                  <a:srgbClr val="009496"/>
                </a:solidFill>
                <a:latin typeface="Arial"/>
                <a:cs typeface="Arial"/>
              </a:rPr>
              <a:t>main</a:t>
            </a:r>
            <a:r>
              <a:rPr sz="825" dirty="0">
                <a:solidFill>
                  <a:srgbClr val="009496"/>
                </a:solidFill>
                <a:latin typeface="Arial"/>
                <a:cs typeface="Arial"/>
              </a:rPr>
              <a:t> bank</a:t>
            </a:r>
            <a:endParaRPr sz="825" dirty="0">
              <a:solidFill>
                <a:srgbClr val="3C3C3B"/>
              </a:solidFill>
              <a:latin typeface="Arial"/>
              <a:cs typeface="Arial"/>
            </a:endParaRPr>
          </a:p>
          <a:p>
            <a:pPr algn="ctr"/>
            <a:r>
              <a:rPr sz="825" dirty="0">
                <a:solidFill>
                  <a:srgbClr val="009496"/>
                </a:solidFill>
                <a:latin typeface="Arial"/>
                <a:cs typeface="Arial"/>
              </a:rPr>
              <a:t>of </a:t>
            </a:r>
            <a:r>
              <a:rPr sz="825" spc="-8" dirty="0">
                <a:solidFill>
                  <a:srgbClr val="009496"/>
                </a:solidFill>
                <a:latin typeface="Arial"/>
                <a:cs typeface="Arial"/>
              </a:rPr>
              <a:t>farmers </a:t>
            </a:r>
            <a:r>
              <a:rPr sz="825" dirty="0">
                <a:solidFill>
                  <a:srgbClr val="009496"/>
                </a:solidFill>
                <a:latin typeface="Arial"/>
                <a:cs typeface="Arial"/>
              </a:rPr>
              <a:t>of +€1.5M of </a:t>
            </a:r>
            <a:r>
              <a:rPr lang="fr-FR" sz="825" spc="-19" dirty="0" err="1">
                <a:solidFill>
                  <a:srgbClr val="009496"/>
                </a:solidFill>
                <a:latin typeface="Arial"/>
                <a:cs typeface="Arial"/>
              </a:rPr>
              <a:t>turn</a:t>
            </a:r>
            <a:r>
              <a:rPr lang="fr-FR" sz="825" spc="-19" dirty="0">
                <a:solidFill>
                  <a:srgbClr val="009496"/>
                </a:solidFill>
                <a:latin typeface="Arial"/>
                <a:cs typeface="Arial"/>
              </a:rPr>
              <a:t> over</a:t>
            </a:r>
            <a:endParaRPr sz="825" dirty="0">
              <a:solidFill>
                <a:srgbClr val="3C3C3B"/>
              </a:solidFill>
              <a:latin typeface="Arial"/>
              <a:cs typeface="Arial"/>
            </a:endParaRPr>
          </a:p>
        </p:txBody>
      </p:sp>
      <p:sp>
        <p:nvSpPr>
          <p:cNvPr id="33" name="object 33"/>
          <p:cNvSpPr txBox="1"/>
          <p:nvPr/>
        </p:nvSpPr>
        <p:spPr>
          <a:xfrm>
            <a:off x="4377784" y="2989707"/>
            <a:ext cx="1403509" cy="621324"/>
          </a:xfrm>
          <a:prstGeom prst="rect">
            <a:avLst/>
          </a:prstGeom>
        </p:spPr>
        <p:txBody>
          <a:bodyPr vert="horz" wrap="square" lIns="0" tIns="9525" rIns="0" bIns="0" rtlCol="0">
            <a:spAutoFit/>
          </a:bodyPr>
          <a:lstStyle/>
          <a:p>
            <a:pPr marL="430054">
              <a:spcBef>
                <a:spcPts val="75"/>
              </a:spcBef>
            </a:pPr>
            <a:r>
              <a:rPr sz="1500" b="1" spc="-8" dirty="0">
                <a:solidFill>
                  <a:srgbClr val="00494B"/>
                </a:solidFill>
                <a:latin typeface="Arial"/>
                <a:cs typeface="Arial"/>
              </a:rPr>
              <a:t>+1.5%</a:t>
            </a:r>
            <a:endParaRPr sz="1500" dirty="0">
              <a:solidFill>
                <a:srgbClr val="3C3C3B"/>
              </a:solidFill>
              <a:latin typeface="Arial"/>
              <a:cs typeface="Arial"/>
            </a:endParaRPr>
          </a:p>
          <a:p>
            <a:pPr marL="9525">
              <a:spcBef>
                <a:spcPts val="19"/>
              </a:spcBef>
            </a:pPr>
            <a:r>
              <a:rPr sz="825" dirty="0">
                <a:solidFill>
                  <a:srgbClr val="00494B"/>
                </a:solidFill>
                <a:latin typeface="Arial"/>
                <a:cs typeface="Arial"/>
              </a:rPr>
              <a:t>annual </a:t>
            </a:r>
            <a:r>
              <a:rPr sz="825" spc="-8" dirty="0">
                <a:solidFill>
                  <a:srgbClr val="00494B"/>
                </a:solidFill>
                <a:latin typeface="Arial"/>
                <a:cs typeface="Arial"/>
              </a:rPr>
              <a:t>business </a:t>
            </a:r>
            <a:r>
              <a:rPr sz="825" dirty="0">
                <a:solidFill>
                  <a:srgbClr val="00494B"/>
                </a:solidFill>
                <a:latin typeface="Arial"/>
                <a:cs typeface="Arial"/>
              </a:rPr>
              <a:t>growth from </a:t>
            </a:r>
            <a:r>
              <a:rPr sz="825" spc="-19" dirty="0">
                <a:solidFill>
                  <a:srgbClr val="00494B"/>
                </a:solidFill>
                <a:latin typeface="Arial"/>
                <a:cs typeface="Arial"/>
              </a:rPr>
              <a:t>CAA </a:t>
            </a:r>
            <a:r>
              <a:rPr sz="825" dirty="0">
                <a:solidFill>
                  <a:srgbClr val="00494B"/>
                </a:solidFill>
                <a:latin typeface="Arial"/>
                <a:cs typeface="Arial"/>
              </a:rPr>
              <a:t>in a market that makes -</a:t>
            </a:r>
            <a:r>
              <a:rPr sz="825" spc="-19" dirty="0">
                <a:solidFill>
                  <a:srgbClr val="00494B"/>
                </a:solidFill>
                <a:latin typeface="Arial"/>
                <a:cs typeface="Arial"/>
              </a:rPr>
              <a:t>2%</a:t>
            </a:r>
            <a:endParaRPr sz="825" dirty="0">
              <a:solidFill>
                <a:srgbClr val="3C3C3B"/>
              </a:solidFill>
              <a:latin typeface="Arial"/>
              <a:cs typeface="Arial"/>
            </a:endParaRPr>
          </a:p>
        </p:txBody>
      </p:sp>
      <p:sp>
        <p:nvSpPr>
          <p:cNvPr id="38" name="Espace réservé du pied de page 37">
            <a:extLst>
              <a:ext uri="{FF2B5EF4-FFF2-40B4-BE49-F238E27FC236}">
                <a16:creationId xmlns:a16="http://schemas.microsoft.com/office/drawing/2014/main" id="{4062738E-B9C0-C7D9-9BAE-9BACB3ED5096}"/>
              </a:ext>
            </a:extLst>
          </p:cNvPr>
          <p:cNvSpPr>
            <a:spLocks noGrp="1"/>
          </p:cNvSpPr>
          <p:nvPr>
            <p:ph type="ftr" sz="quarter" idx="5"/>
          </p:nvPr>
        </p:nvSpPr>
        <p:spPr/>
        <p:txBody>
          <a:bodyPr/>
          <a:lstStyle/>
          <a:p>
            <a:pPr marL="9525">
              <a:spcBef>
                <a:spcPts val="23"/>
              </a:spcBef>
            </a:pPr>
            <a:r>
              <a:rPr lang="fr-FR" spc="-8"/>
              <a:t>03 March 2026</a:t>
            </a:r>
          </a:p>
        </p:txBody>
      </p:sp>
      <p:sp>
        <p:nvSpPr>
          <p:cNvPr id="39" name="Espace réservé du numéro de diapositive 38">
            <a:extLst>
              <a:ext uri="{FF2B5EF4-FFF2-40B4-BE49-F238E27FC236}">
                <a16:creationId xmlns:a16="http://schemas.microsoft.com/office/drawing/2014/main" id="{DA29E3FF-4981-3C1D-970F-95B0C53A1B2D}"/>
              </a:ext>
            </a:extLst>
          </p:cNvPr>
          <p:cNvSpPr>
            <a:spLocks noGrp="1"/>
          </p:cNvSpPr>
          <p:nvPr>
            <p:ph type="sldNum" sz="quarter" idx="7"/>
          </p:nvPr>
        </p:nvSpPr>
        <p:spPr/>
        <p:txBody>
          <a:bodyPr/>
          <a:lstStyle/>
          <a:p>
            <a:pPr marL="28575"/>
            <a:fld id="{81D60167-4931-47E6-BA6A-407CBD079E47}" type="slidenum">
              <a:rPr lang="fr-FR" spc="-19">
                <a:solidFill>
                  <a:srgbClr val="FFFFFF"/>
                </a:solidFill>
              </a:rPr>
              <a:pPr marL="28575"/>
              <a:t>4</a:t>
            </a:fld>
            <a:endParaRPr lang="fr-FR" spc="-19">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PPTXTitle"/>
          <p:cNvSpPr txBox="1">
            <a:spLocks noGrp="1"/>
          </p:cNvSpPr>
          <p:nvPr>
            <p:ph type="title"/>
          </p:nvPr>
        </p:nvSpPr>
        <p:spPr>
          <a:xfrm>
            <a:off x="303751" y="291601"/>
            <a:ext cx="8682594" cy="446437"/>
          </a:xfrm>
          <a:prstGeom prst="rect">
            <a:avLst/>
          </a:prstGeom>
        </p:spPr>
        <p:txBody>
          <a:bodyPr vert="horz" wrap="square" lIns="0" tIns="35719" rIns="0" bIns="0" rtlCol="0" anchor="t">
            <a:spAutoFit/>
          </a:bodyPr>
          <a:lstStyle/>
          <a:p>
            <a:pPr marL="9525" marR="3810">
              <a:lnSpc>
                <a:spcPts val="1620"/>
              </a:lnSpc>
              <a:spcBef>
                <a:spcPts val="281"/>
              </a:spcBef>
            </a:pPr>
            <a:r>
              <a:rPr dirty="0"/>
              <a:t>AND A BIG CHALLENGE: SERVING ALL </a:t>
            </a:r>
            <a:r>
              <a:rPr spc="-8" dirty="0"/>
              <a:t>AGRICULTURE </a:t>
            </a:r>
            <a:r>
              <a:rPr spc="-19" dirty="0"/>
              <a:t>WHILE ADAPTING OUR </a:t>
            </a:r>
            <a:r>
              <a:rPr dirty="0"/>
              <a:t>APPROACHES TO THE POLARISATION OF THE </a:t>
            </a:r>
            <a:r>
              <a:rPr spc="-8" dirty="0"/>
              <a:t>AGRICULTURAL</a:t>
            </a:r>
            <a:r>
              <a:rPr dirty="0"/>
              <a:t> WORLD</a:t>
            </a:r>
          </a:p>
        </p:txBody>
      </p:sp>
      <p:sp>
        <p:nvSpPr>
          <p:cNvPr id="4" name="object 4"/>
          <p:cNvSpPr txBox="1"/>
          <p:nvPr/>
        </p:nvSpPr>
        <p:spPr>
          <a:xfrm>
            <a:off x="763372" y="4656201"/>
            <a:ext cx="2286476" cy="101951"/>
          </a:xfrm>
          <a:prstGeom prst="rect">
            <a:avLst/>
          </a:prstGeom>
        </p:spPr>
        <p:txBody>
          <a:bodyPr vert="horz" wrap="square" lIns="0" tIns="9525" rIns="0" bIns="0" rtlCol="0">
            <a:spAutoFit/>
          </a:bodyPr>
          <a:lstStyle/>
          <a:p>
            <a:pPr marL="9525">
              <a:spcBef>
                <a:spcPts val="75"/>
              </a:spcBef>
            </a:pPr>
            <a:r>
              <a:rPr sz="600" i="1">
                <a:solidFill>
                  <a:srgbClr val="171717"/>
                </a:solidFill>
                <a:latin typeface="Arial"/>
                <a:cs typeface="Arial"/>
              </a:rPr>
              <a:t>(1) Operation with a PBS &gt;250k€ (Gross </a:t>
            </a:r>
            <a:r>
              <a:rPr sz="600" i="1" spc="-8">
                <a:solidFill>
                  <a:srgbClr val="171717"/>
                </a:solidFill>
                <a:latin typeface="Arial"/>
                <a:cs typeface="Arial"/>
              </a:rPr>
              <a:t>Standard</a:t>
            </a:r>
            <a:r>
              <a:rPr sz="600" i="1">
                <a:solidFill>
                  <a:srgbClr val="171717"/>
                </a:solidFill>
                <a:latin typeface="Arial"/>
                <a:cs typeface="Arial"/>
              </a:rPr>
              <a:t> Production</a:t>
            </a:r>
            <a:r>
              <a:rPr sz="600" i="1" spc="-8">
                <a:solidFill>
                  <a:srgbClr val="171717"/>
                </a:solidFill>
                <a:latin typeface="Arial"/>
                <a:cs typeface="Arial"/>
              </a:rPr>
              <a:t>)</a:t>
            </a:r>
            <a:endParaRPr sz="600">
              <a:solidFill>
                <a:srgbClr val="3C3C3B"/>
              </a:solidFill>
              <a:latin typeface="Arial"/>
              <a:cs typeface="Arial"/>
            </a:endParaRPr>
          </a:p>
        </p:txBody>
      </p:sp>
      <p:grpSp>
        <p:nvGrpSpPr>
          <p:cNvPr id="5" name="object 5"/>
          <p:cNvGrpSpPr/>
          <p:nvPr/>
        </p:nvGrpSpPr>
        <p:grpSpPr>
          <a:xfrm>
            <a:off x="0" y="957291"/>
            <a:ext cx="3123724" cy="3522345"/>
            <a:chOff x="0" y="1276388"/>
            <a:chExt cx="4164965" cy="4696460"/>
          </a:xfrm>
        </p:grpSpPr>
        <p:sp>
          <p:nvSpPr>
            <p:cNvPr id="6" name="object 6"/>
            <p:cNvSpPr/>
            <p:nvPr/>
          </p:nvSpPr>
          <p:spPr>
            <a:xfrm>
              <a:off x="0" y="1276388"/>
              <a:ext cx="4164965" cy="4696460"/>
            </a:xfrm>
            <a:custGeom>
              <a:avLst/>
              <a:gdLst/>
              <a:ahLst/>
              <a:cxnLst/>
              <a:rect l="l" t="t" r="r" b="b"/>
              <a:pathLst>
                <a:path w="4164965" h="4696460">
                  <a:moveTo>
                    <a:pt x="4164457" y="0"/>
                  </a:moveTo>
                  <a:lnTo>
                    <a:pt x="0" y="0"/>
                  </a:lnTo>
                  <a:lnTo>
                    <a:pt x="0" y="4695952"/>
                  </a:lnTo>
                  <a:lnTo>
                    <a:pt x="4164457" y="4695952"/>
                  </a:lnTo>
                  <a:lnTo>
                    <a:pt x="4164457" y="0"/>
                  </a:lnTo>
                  <a:close/>
                </a:path>
              </a:pathLst>
            </a:custGeom>
            <a:solidFill>
              <a:srgbClr val="F1F1F1"/>
            </a:solidFill>
          </p:spPr>
          <p:txBody>
            <a:bodyPr wrap="square" lIns="0" tIns="0" rIns="0" bIns="0" rtlCol="0"/>
            <a:lstStyle/>
            <a:p>
              <a:endParaRPr>
                <a:solidFill>
                  <a:srgbClr val="3C3C3B"/>
                </a:solidFill>
                <a:latin typeface="Arial"/>
              </a:endParaRPr>
            </a:p>
          </p:txBody>
        </p:sp>
        <p:pic>
          <p:nvPicPr>
            <p:cNvPr id="7" name="object 7"/>
            <p:cNvPicPr/>
            <p:nvPr/>
          </p:nvPicPr>
          <p:blipFill>
            <a:blip r:embed="rId3" cstate="print"/>
            <a:stretch>
              <a:fillRect/>
            </a:stretch>
          </p:blipFill>
          <p:spPr>
            <a:xfrm>
              <a:off x="867155" y="1961387"/>
              <a:ext cx="1043952" cy="1479803"/>
            </a:xfrm>
            <a:prstGeom prst="rect">
              <a:avLst/>
            </a:prstGeom>
          </p:spPr>
        </p:pic>
        <p:pic>
          <p:nvPicPr>
            <p:cNvPr id="8" name="object 8"/>
            <p:cNvPicPr/>
            <p:nvPr/>
          </p:nvPicPr>
          <p:blipFill>
            <a:blip r:embed="rId4" cstate="print"/>
            <a:stretch>
              <a:fillRect/>
            </a:stretch>
          </p:blipFill>
          <p:spPr>
            <a:xfrm>
              <a:off x="848867" y="1994877"/>
              <a:ext cx="1079017" cy="521246"/>
            </a:xfrm>
            <a:prstGeom prst="rect">
              <a:avLst/>
            </a:prstGeom>
          </p:spPr>
        </p:pic>
        <p:sp>
          <p:nvSpPr>
            <p:cNvPr id="9" name="object 9"/>
            <p:cNvSpPr/>
            <p:nvPr/>
          </p:nvSpPr>
          <p:spPr>
            <a:xfrm>
              <a:off x="893495" y="1987168"/>
              <a:ext cx="942975" cy="1377950"/>
            </a:xfrm>
            <a:custGeom>
              <a:avLst/>
              <a:gdLst/>
              <a:ahLst/>
              <a:cxnLst/>
              <a:rect l="l" t="t" r="r" b="b"/>
              <a:pathLst>
                <a:path w="942975" h="1377950">
                  <a:moveTo>
                    <a:pt x="942365" y="0"/>
                  </a:moveTo>
                  <a:lnTo>
                    <a:pt x="0" y="0"/>
                  </a:lnTo>
                  <a:lnTo>
                    <a:pt x="0" y="1377950"/>
                  </a:lnTo>
                  <a:lnTo>
                    <a:pt x="942365" y="1377950"/>
                  </a:lnTo>
                  <a:lnTo>
                    <a:pt x="942365" y="0"/>
                  </a:lnTo>
                  <a:close/>
                </a:path>
              </a:pathLst>
            </a:custGeom>
            <a:solidFill>
              <a:srgbClr val="FFFFFF"/>
            </a:solidFill>
          </p:spPr>
          <p:txBody>
            <a:bodyPr wrap="square" lIns="0" tIns="0" rIns="0" bIns="0" rtlCol="0"/>
            <a:lstStyle/>
            <a:p>
              <a:endParaRPr>
                <a:solidFill>
                  <a:srgbClr val="3C3C3B"/>
                </a:solidFill>
                <a:latin typeface="Arial"/>
              </a:endParaRPr>
            </a:p>
          </p:txBody>
        </p:sp>
      </p:grpSp>
      <p:sp>
        <p:nvSpPr>
          <p:cNvPr id="10" name="object 10"/>
          <p:cNvSpPr txBox="1"/>
          <p:nvPr/>
        </p:nvSpPr>
        <p:spPr>
          <a:xfrm>
            <a:off x="670122" y="1490377"/>
            <a:ext cx="707231" cy="282770"/>
          </a:xfrm>
          <a:prstGeom prst="rect">
            <a:avLst/>
          </a:prstGeom>
        </p:spPr>
        <p:txBody>
          <a:bodyPr vert="horz" wrap="square" lIns="0" tIns="51435" rIns="0" bIns="0" rtlCol="0">
            <a:spAutoFit/>
          </a:bodyPr>
          <a:lstStyle/>
          <a:p>
            <a:pPr algn="ctr">
              <a:spcBef>
                <a:spcPts val="405"/>
              </a:spcBef>
            </a:pPr>
            <a:r>
              <a:rPr sz="750" b="1">
                <a:solidFill>
                  <a:srgbClr val="171717"/>
                </a:solidFill>
                <a:latin typeface="Arial"/>
                <a:cs typeface="Arial"/>
              </a:rPr>
              <a:t>The </a:t>
            </a:r>
            <a:r>
              <a:rPr sz="750" b="1" spc="-15">
                <a:solidFill>
                  <a:srgbClr val="171717"/>
                </a:solidFill>
                <a:latin typeface="Arial"/>
                <a:cs typeface="Arial"/>
              </a:rPr>
              <a:t>chief</a:t>
            </a:r>
            <a:endParaRPr sz="750">
              <a:solidFill>
                <a:srgbClr val="3C3C3B"/>
              </a:solidFill>
              <a:latin typeface="Arial"/>
              <a:cs typeface="Arial"/>
            </a:endParaRPr>
          </a:p>
          <a:p>
            <a:pPr algn="ctr">
              <a:spcBef>
                <a:spcPts val="4"/>
              </a:spcBef>
            </a:pPr>
            <a:r>
              <a:rPr sz="750" b="1" spc="-8">
                <a:solidFill>
                  <a:srgbClr val="171717"/>
                </a:solidFill>
                <a:latin typeface="Arial"/>
                <a:cs typeface="Arial"/>
              </a:rPr>
              <a:t>of operation</a:t>
            </a:r>
            <a:endParaRPr sz="750">
              <a:solidFill>
                <a:srgbClr val="3C3C3B"/>
              </a:solidFill>
              <a:latin typeface="Arial"/>
              <a:cs typeface="Arial"/>
            </a:endParaRPr>
          </a:p>
        </p:txBody>
      </p:sp>
      <p:grpSp>
        <p:nvGrpSpPr>
          <p:cNvPr id="11" name="object 11"/>
          <p:cNvGrpSpPr/>
          <p:nvPr/>
        </p:nvGrpSpPr>
        <p:grpSpPr>
          <a:xfrm>
            <a:off x="793242" y="1464154"/>
            <a:ext cx="1716881" cy="1132046"/>
            <a:chOff x="1057655" y="1952205"/>
            <a:chExt cx="2289175" cy="1509395"/>
          </a:xfrm>
        </p:grpSpPr>
        <p:pic>
          <p:nvPicPr>
            <p:cNvPr id="12" name="object 12"/>
            <p:cNvPicPr/>
            <p:nvPr/>
          </p:nvPicPr>
          <p:blipFill>
            <a:blip r:embed="rId5" cstate="print"/>
            <a:stretch>
              <a:fillRect/>
            </a:stretch>
          </p:blipFill>
          <p:spPr>
            <a:xfrm>
              <a:off x="2168652" y="1952205"/>
              <a:ext cx="1178039" cy="403898"/>
            </a:xfrm>
            <a:prstGeom prst="rect">
              <a:avLst/>
            </a:prstGeom>
          </p:spPr>
        </p:pic>
        <p:pic>
          <p:nvPicPr>
            <p:cNvPr id="13" name="object 13"/>
            <p:cNvPicPr/>
            <p:nvPr/>
          </p:nvPicPr>
          <p:blipFill>
            <a:blip r:embed="rId6" cstate="print"/>
            <a:stretch>
              <a:fillRect/>
            </a:stretch>
          </p:blipFill>
          <p:spPr>
            <a:xfrm>
              <a:off x="2353055" y="1988807"/>
              <a:ext cx="810755" cy="368820"/>
            </a:xfrm>
            <a:prstGeom prst="rect">
              <a:avLst/>
            </a:prstGeom>
          </p:spPr>
        </p:pic>
        <p:sp>
          <p:nvSpPr>
            <p:cNvPr id="14" name="object 14"/>
            <p:cNvSpPr/>
            <p:nvPr/>
          </p:nvSpPr>
          <p:spPr>
            <a:xfrm>
              <a:off x="2195575" y="1978380"/>
              <a:ext cx="1075690" cy="302895"/>
            </a:xfrm>
            <a:custGeom>
              <a:avLst/>
              <a:gdLst/>
              <a:ahLst/>
              <a:cxnLst/>
              <a:rect l="l" t="t" r="r" b="b"/>
              <a:pathLst>
                <a:path w="1075689" h="302894">
                  <a:moveTo>
                    <a:pt x="1075296" y="0"/>
                  </a:moveTo>
                  <a:lnTo>
                    <a:pt x="0" y="0"/>
                  </a:lnTo>
                  <a:lnTo>
                    <a:pt x="0" y="302285"/>
                  </a:lnTo>
                  <a:lnTo>
                    <a:pt x="1075296" y="302285"/>
                  </a:lnTo>
                  <a:lnTo>
                    <a:pt x="1075296" y="0"/>
                  </a:lnTo>
                  <a:close/>
                </a:path>
              </a:pathLst>
            </a:custGeom>
            <a:solidFill>
              <a:srgbClr val="FFFFFF"/>
            </a:solidFill>
          </p:spPr>
          <p:txBody>
            <a:bodyPr wrap="square" lIns="0" tIns="0" rIns="0" bIns="0" rtlCol="0"/>
            <a:lstStyle/>
            <a:p>
              <a:endParaRPr>
                <a:solidFill>
                  <a:srgbClr val="3C3C3B"/>
                </a:solidFill>
                <a:latin typeface="Arial"/>
              </a:endParaRPr>
            </a:p>
          </p:txBody>
        </p:sp>
        <p:pic>
          <p:nvPicPr>
            <p:cNvPr id="15" name="object 15"/>
            <p:cNvPicPr/>
            <p:nvPr/>
          </p:nvPicPr>
          <p:blipFill>
            <a:blip r:embed="rId7" cstate="print"/>
            <a:stretch>
              <a:fillRect/>
            </a:stretch>
          </p:blipFill>
          <p:spPr>
            <a:xfrm>
              <a:off x="2168652" y="2319515"/>
              <a:ext cx="1178039" cy="405396"/>
            </a:xfrm>
            <a:prstGeom prst="rect">
              <a:avLst/>
            </a:prstGeom>
          </p:spPr>
        </p:pic>
        <p:pic>
          <p:nvPicPr>
            <p:cNvPr id="16" name="object 16"/>
            <p:cNvPicPr/>
            <p:nvPr/>
          </p:nvPicPr>
          <p:blipFill>
            <a:blip r:embed="rId8" cstate="print"/>
            <a:stretch>
              <a:fillRect/>
            </a:stretch>
          </p:blipFill>
          <p:spPr>
            <a:xfrm>
              <a:off x="2286000" y="2356091"/>
              <a:ext cx="943368" cy="368820"/>
            </a:xfrm>
            <a:prstGeom prst="rect">
              <a:avLst/>
            </a:prstGeom>
          </p:spPr>
        </p:pic>
        <p:sp>
          <p:nvSpPr>
            <p:cNvPr id="17" name="object 17"/>
            <p:cNvSpPr/>
            <p:nvPr/>
          </p:nvSpPr>
          <p:spPr>
            <a:xfrm>
              <a:off x="2195575" y="2346172"/>
              <a:ext cx="1075690" cy="302895"/>
            </a:xfrm>
            <a:custGeom>
              <a:avLst/>
              <a:gdLst/>
              <a:ahLst/>
              <a:cxnLst/>
              <a:rect l="l" t="t" r="r" b="b"/>
              <a:pathLst>
                <a:path w="1075689" h="302894">
                  <a:moveTo>
                    <a:pt x="1075296" y="0"/>
                  </a:moveTo>
                  <a:lnTo>
                    <a:pt x="0" y="0"/>
                  </a:lnTo>
                  <a:lnTo>
                    <a:pt x="0" y="302285"/>
                  </a:lnTo>
                  <a:lnTo>
                    <a:pt x="1075296" y="302285"/>
                  </a:lnTo>
                  <a:lnTo>
                    <a:pt x="1075296" y="0"/>
                  </a:lnTo>
                  <a:close/>
                </a:path>
              </a:pathLst>
            </a:custGeom>
            <a:solidFill>
              <a:srgbClr val="FFFFFF"/>
            </a:solidFill>
          </p:spPr>
          <p:txBody>
            <a:bodyPr wrap="square" lIns="0" tIns="0" rIns="0" bIns="0" rtlCol="0"/>
            <a:lstStyle/>
            <a:p>
              <a:endParaRPr>
                <a:solidFill>
                  <a:srgbClr val="3C3C3B"/>
                </a:solidFill>
                <a:latin typeface="Arial"/>
              </a:endParaRPr>
            </a:p>
          </p:txBody>
        </p:sp>
        <p:pic>
          <p:nvPicPr>
            <p:cNvPr id="18" name="object 18"/>
            <p:cNvPicPr/>
            <p:nvPr/>
          </p:nvPicPr>
          <p:blipFill>
            <a:blip r:embed="rId5" cstate="print"/>
            <a:stretch>
              <a:fillRect/>
            </a:stretch>
          </p:blipFill>
          <p:spPr>
            <a:xfrm>
              <a:off x="2168652" y="3055581"/>
              <a:ext cx="1178039" cy="403898"/>
            </a:xfrm>
            <a:prstGeom prst="rect">
              <a:avLst/>
            </a:prstGeom>
          </p:spPr>
        </p:pic>
        <p:pic>
          <p:nvPicPr>
            <p:cNvPr id="19" name="object 19"/>
            <p:cNvPicPr/>
            <p:nvPr/>
          </p:nvPicPr>
          <p:blipFill>
            <a:blip r:embed="rId9" cstate="print"/>
            <a:stretch>
              <a:fillRect/>
            </a:stretch>
          </p:blipFill>
          <p:spPr>
            <a:xfrm>
              <a:off x="2353055" y="3092183"/>
              <a:ext cx="809244" cy="368820"/>
            </a:xfrm>
            <a:prstGeom prst="rect">
              <a:avLst/>
            </a:prstGeom>
          </p:spPr>
        </p:pic>
        <p:sp>
          <p:nvSpPr>
            <p:cNvPr id="20" name="object 20"/>
            <p:cNvSpPr/>
            <p:nvPr/>
          </p:nvSpPr>
          <p:spPr>
            <a:xfrm>
              <a:off x="2195575" y="3081883"/>
              <a:ext cx="1075690" cy="302895"/>
            </a:xfrm>
            <a:custGeom>
              <a:avLst/>
              <a:gdLst/>
              <a:ahLst/>
              <a:cxnLst/>
              <a:rect l="l" t="t" r="r" b="b"/>
              <a:pathLst>
                <a:path w="1075689" h="302895">
                  <a:moveTo>
                    <a:pt x="1075296" y="0"/>
                  </a:moveTo>
                  <a:lnTo>
                    <a:pt x="0" y="0"/>
                  </a:lnTo>
                  <a:lnTo>
                    <a:pt x="0" y="302285"/>
                  </a:lnTo>
                  <a:lnTo>
                    <a:pt x="1075296" y="302285"/>
                  </a:lnTo>
                  <a:lnTo>
                    <a:pt x="1075296" y="0"/>
                  </a:lnTo>
                  <a:close/>
                </a:path>
              </a:pathLst>
            </a:custGeom>
            <a:solidFill>
              <a:srgbClr val="FFFFFF"/>
            </a:solidFill>
          </p:spPr>
          <p:txBody>
            <a:bodyPr wrap="square" lIns="0" tIns="0" rIns="0" bIns="0" rtlCol="0"/>
            <a:lstStyle/>
            <a:p>
              <a:endParaRPr>
                <a:solidFill>
                  <a:srgbClr val="3C3C3B"/>
                </a:solidFill>
                <a:latin typeface="Arial"/>
              </a:endParaRPr>
            </a:p>
          </p:txBody>
        </p:sp>
        <p:pic>
          <p:nvPicPr>
            <p:cNvPr id="21" name="object 21"/>
            <p:cNvPicPr/>
            <p:nvPr/>
          </p:nvPicPr>
          <p:blipFill>
            <a:blip r:embed="rId5" cstate="print"/>
            <a:stretch>
              <a:fillRect/>
            </a:stretch>
          </p:blipFill>
          <p:spPr>
            <a:xfrm>
              <a:off x="2168652" y="2688297"/>
              <a:ext cx="1178039" cy="403898"/>
            </a:xfrm>
            <a:prstGeom prst="rect">
              <a:avLst/>
            </a:prstGeom>
          </p:spPr>
        </p:pic>
        <p:pic>
          <p:nvPicPr>
            <p:cNvPr id="22" name="object 22"/>
            <p:cNvPicPr/>
            <p:nvPr/>
          </p:nvPicPr>
          <p:blipFill>
            <a:blip r:embed="rId10" cstate="print"/>
            <a:stretch>
              <a:fillRect/>
            </a:stretch>
          </p:blipFill>
          <p:spPr>
            <a:xfrm>
              <a:off x="2241803" y="2724899"/>
              <a:ext cx="1033297" cy="368820"/>
            </a:xfrm>
            <a:prstGeom prst="rect">
              <a:avLst/>
            </a:prstGeom>
          </p:spPr>
        </p:pic>
        <p:sp>
          <p:nvSpPr>
            <p:cNvPr id="23" name="object 23"/>
            <p:cNvSpPr/>
            <p:nvPr/>
          </p:nvSpPr>
          <p:spPr>
            <a:xfrm>
              <a:off x="2195575" y="2714091"/>
              <a:ext cx="1075690" cy="302895"/>
            </a:xfrm>
            <a:custGeom>
              <a:avLst/>
              <a:gdLst/>
              <a:ahLst/>
              <a:cxnLst/>
              <a:rect l="l" t="t" r="r" b="b"/>
              <a:pathLst>
                <a:path w="1075689" h="302894">
                  <a:moveTo>
                    <a:pt x="1075296" y="0"/>
                  </a:moveTo>
                  <a:lnTo>
                    <a:pt x="0" y="0"/>
                  </a:lnTo>
                  <a:lnTo>
                    <a:pt x="0" y="302285"/>
                  </a:lnTo>
                  <a:lnTo>
                    <a:pt x="1075296" y="302285"/>
                  </a:lnTo>
                  <a:lnTo>
                    <a:pt x="1075296" y="0"/>
                  </a:lnTo>
                  <a:close/>
                </a:path>
              </a:pathLst>
            </a:custGeom>
            <a:solidFill>
              <a:srgbClr val="FFFFFF"/>
            </a:solidFill>
          </p:spPr>
          <p:txBody>
            <a:bodyPr wrap="square" lIns="0" tIns="0" rIns="0" bIns="0" rtlCol="0"/>
            <a:lstStyle/>
            <a:p>
              <a:endParaRPr>
                <a:solidFill>
                  <a:srgbClr val="3C3C3B"/>
                </a:solidFill>
                <a:latin typeface="Arial"/>
              </a:endParaRPr>
            </a:p>
          </p:txBody>
        </p:sp>
        <p:pic>
          <p:nvPicPr>
            <p:cNvPr id="24" name="object 24" descr="man in white shirt and blue denim jeans holding brown textile"/>
            <p:cNvPicPr/>
            <p:nvPr/>
          </p:nvPicPr>
          <p:blipFill>
            <a:blip r:embed="rId11" cstate="print"/>
            <a:stretch>
              <a:fillRect/>
            </a:stretch>
          </p:blipFill>
          <p:spPr>
            <a:xfrm>
              <a:off x="1057655" y="2499334"/>
              <a:ext cx="662940" cy="694969"/>
            </a:xfrm>
            <a:prstGeom prst="rect">
              <a:avLst/>
            </a:prstGeom>
          </p:spPr>
        </p:pic>
        <p:pic>
          <p:nvPicPr>
            <p:cNvPr id="25" name="object 25" descr="man in white shirt and blue denim jeans holding brown textile"/>
            <p:cNvPicPr/>
            <p:nvPr/>
          </p:nvPicPr>
          <p:blipFill>
            <a:blip r:embed="rId12" cstate="print"/>
            <a:stretch>
              <a:fillRect/>
            </a:stretch>
          </p:blipFill>
          <p:spPr>
            <a:xfrm>
              <a:off x="1084808" y="2526093"/>
              <a:ext cx="559714" cy="592391"/>
            </a:xfrm>
            <a:prstGeom prst="rect">
              <a:avLst/>
            </a:prstGeom>
          </p:spPr>
        </p:pic>
        <p:sp>
          <p:nvSpPr>
            <p:cNvPr id="26" name="object 26"/>
            <p:cNvSpPr/>
            <p:nvPr/>
          </p:nvSpPr>
          <p:spPr>
            <a:xfrm>
              <a:off x="1830451" y="2129535"/>
              <a:ext cx="365125" cy="1103630"/>
            </a:xfrm>
            <a:custGeom>
              <a:avLst/>
              <a:gdLst/>
              <a:ahLst/>
              <a:cxnLst/>
              <a:rect l="l" t="t" r="r" b="b"/>
              <a:pathLst>
                <a:path w="365125" h="1103630">
                  <a:moveTo>
                    <a:pt x="365125" y="0"/>
                  </a:moveTo>
                  <a:lnTo>
                    <a:pt x="291465" y="42672"/>
                  </a:lnTo>
                  <a:lnTo>
                    <a:pt x="319290" y="61010"/>
                  </a:lnTo>
                  <a:lnTo>
                    <a:pt x="2705" y="541947"/>
                  </a:lnTo>
                  <a:lnTo>
                    <a:pt x="2413" y="542036"/>
                  </a:lnTo>
                  <a:lnTo>
                    <a:pt x="1892" y="542963"/>
                  </a:lnTo>
                  <a:lnTo>
                    <a:pt x="889" y="543433"/>
                  </a:lnTo>
                  <a:lnTo>
                    <a:pt x="711" y="544017"/>
                  </a:lnTo>
                  <a:lnTo>
                    <a:pt x="482" y="544753"/>
                  </a:lnTo>
                  <a:lnTo>
                    <a:pt x="139" y="545884"/>
                  </a:lnTo>
                  <a:lnTo>
                    <a:pt x="0" y="546100"/>
                  </a:lnTo>
                  <a:lnTo>
                    <a:pt x="25" y="546265"/>
                  </a:lnTo>
                  <a:lnTo>
                    <a:pt x="76" y="546531"/>
                  </a:lnTo>
                  <a:lnTo>
                    <a:pt x="0" y="546735"/>
                  </a:lnTo>
                  <a:lnTo>
                    <a:pt x="0" y="546989"/>
                  </a:lnTo>
                  <a:lnTo>
                    <a:pt x="152" y="547243"/>
                  </a:lnTo>
                  <a:lnTo>
                    <a:pt x="381" y="547941"/>
                  </a:lnTo>
                  <a:lnTo>
                    <a:pt x="635" y="549148"/>
                  </a:lnTo>
                  <a:lnTo>
                    <a:pt x="800" y="549262"/>
                  </a:lnTo>
                  <a:lnTo>
                    <a:pt x="889" y="549529"/>
                  </a:lnTo>
                  <a:lnTo>
                    <a:pt x="1790" y="550037"/>
                  </a:lnTo>
                  <a:lnTo>
                    <a:pt x="2159" y="550799"/>
                  </a:lnTo>
                  <a:lnTo>
                    <a:pt x="2286" y="551053"/>
                  </a:lnTo>
                  <a:lnTo>
                    <a:pt x="2717" y="551218"/>
                  </a:lnTo>
                  <a:lnTo>
                    <a:pt x="319849" y="1042009"/>
                  </a:lnTo>
                  <a:lnTo>
                    <a:pt x="291846" y="1060069"/>
                  </a:lnTo>
                  <a:lnTo>
                    <a:pt x="365125" y="1103503"/>
                  </a:lnTo>
                  <a:lnTo>
                    <a:pt x="359867" y="1055497"/>
                  </a:lnTo>
                  <a:lnTo>
                    <a:pt x="355854" y="1018794"/>
                  </a:lnTo>
                  <a:lnTo>
                    <a:pt x="327875" y="1036840"/>
                  </a:lnTo>
                  <a:lnTo>
                    <a:pt x="19316" y="559320"/>
                  </a:lnTo>
                  <a:lnTo>
                    <a:pt x="295529" y="704443"/>
                  </a:lnTo>
                  <a:lnTo>
                    <a:pt x="280035" y="733933"/>
                  </a:lnTo>
                  <a:lnTo>
                    <a:pt x="365125" y="735584"/>
                  </a:lnTo>
                  <a:lnTo>
                    <a:pt x="347865" y="711581"/>
                  </a:lnTo>
                  <a:lnTo>
                    <a:pt x="315468" y="666496"/>
                  </a:lnTo>
                  <a:lnTo>
                    <a:pt x="299935" y="696048"/>
                  </a:lnTo>
                  <a:lnTo>
                    <a:pt x="15748" y="546696"/>
                  </a:lnTo>
                  <a:lnTo>
                    <a:pt x="299059" y="405942"/>
                  </a:lnTo>
                  <a:lnTo>
                    <a:pt x="313944" y="435864"/>
                  </a:lnTo>
                  <a:lnTo>
                    <a:pt x="347929" y="390652"/>
                  </a:lnTo>
                  <a:lnTo>
                    <a:pt x="365125" y="367792"/>
                  </a:lnTo>
                  <a:lnTo>
                    <a:pt x="280085" y="367792"/>
                  </a:lnTo>
                  <a:lnTo>
                    <a:pt x="294830" y="397433"/>
                  </a:lnTo>
                  <a:lnTo>
                    <a:pt x="19062" y="534466"/>
                  </a:lnTo>
                  <a:lnTo>
                    <a:pt x="327266" y="66255"/>
                  </a:lnTo>
                  <a:lnTo>
                    <a:pt x="355092" y="84582"/>
                  </a:lnTo>
                  <a:lnTo>
                    <a:pt x="359308" y="49022"/>
                  </a:lnTo>
                  <a:lnTo>
                    <a:pt x="359397" y="48260"/>
                  </a:lnTo>
                  <a:lnTo>
                    <a:pt x="359473" y="47625"/>
                  </a:lnTo>
                  <a:lnTo>
                    <a:pt x="365125" y="0"/>
                  </a:lnTo>
                  <a:close/>
                </a:path>
              </a:pathLst>
            </a:custGeom>
            <a:solidFill>
              <a:srgbClr val="9A9A9A"/>
            </a:solidFill>
          </p:spPr>
          <p:txBody>
            <a:bodyPr wrap="square" lIns="0" tIns="0" rIns="0" bIns="0" rtlCol="0"/>
            <a:lstStyle/>
            <a:p>
              <a:endParaRPr>
                <a:solidFill>
                  <a:srgbClr val="3C3C3B"/>
                </a:solidFill>
                <a:latin typeface="Arial"/>
              </a:endParaRPr>
            </a:p>
          </p:txBody>
        </p:sp>
      </p:grpSp>
      <p:sp>
        <p:nvSpPr>
          <p:cNvPr id="27" name="object 27"/>
          <p:cNvSpPr txBox="1"/>
          <p:nvPr/>
        </p:nvSpPr>
        <p:spPr>
          <a:xfrm>
            <a:off x="0" y="815397"/>
            <a:ext cx="3123724" cy="3050130"/>
          </a:xfrm>
          <a:prstGeom prst="rect">
            <a:avLst/>
          </a:prstGeom>
          <a:ln w="9525">
            <a:solidFill>
              <a:srgbClr val="D9D9D9"/>
            </a:solidFill>
          </a:ln>
        </p:spPr>
        <p:txBody>
          <a:bodyPr vert="horz" wrap="square" lIns="0" tIns="104775" rIns="0" bIns="0" rtlCol="0">
            <a:spAutoFit/>
          </a:bodyPr>
          <a:lstStyle/>
          <a:p>
            <a:pPr marL="476" algn="ctr">
              <a:spcBef>
                <a:spcPts val="825"/>
              </a:spcBef>
            </a:pPr>
            <a:r>
              <a:rPr sz="1050" b="1" dirty="0">
                <a:solidFill>
                  <a:srgbClr val="171717"/>
                </a:solidFill>
                <a:latin typeface="Arial"/>
                <a:cs typeface="Arial"/>
              </a:rPr>
              <a:t>A model of </a:t>
            </a:r>
            <a:r>
              <a:rPr lang="fr-FR" sz="1050" b="1" dirty="0" err="1">
                <a:solidFill>
                  <a:srgbClr val="171717"/>
                </a:solidFill>
                <a:latin typeface="Arial"/>
                <a:cs typeface="Arial"/>
              </a:rPr>
              <a:t>universal</a:t>
            </a:r>
            <a:r>
              <a:rPr lang="fr-FR" sz="1050" b="1" dirty="0">
                <a:solidFill>
                  <a:srgbClr val="171717"/>
                </a:solidFill>
                <a:latin typeface="Arial"/>
                <a:cs typeface="Arial"/>
              </a:rPr>
              <a:t> </a:t>
            </a:r>
            <a:r>
              <a:rPr sz="1050" b="1" spc="-8" dirty="0">
                <a:solidFill>
                  <a:srgbClr val="171717"/>
                </a:solidFill>
                <a:latin typeface="Arial"/>
                <a:cs typeface="Arial"/>
              </a:rPr>
              <a:t>bancassurance…</a:t>
            </a:r>
            <a:endParaRPr sz="1050" dirty="0">
              <a:solidFill>
                <a:srgbClr val="3C3C3B"/>
              </a:solidFill>
              <a:latin typeface="Arial"/>
              <a:cs typeface="Arial"/>
            </a:endParaRPr>
          </a:p>
          <a:p>
            <a:pPr marL="1757839" marR="774858" algn="ctr">
              <a:lnSpc>
                <a:spcPts val="2175"/>
              </a:lnSpc>
              <a:spcBef>
                <a:spcPts val="233"/>
              </a:spcBef>
            </a:pPr>
            <a:endParaRPr lang="fr-FR" sz="750" spc="-8" dirty="0">
              <a:solidFill>
                <a:srgbClr val="171717"/>
              </a:solidFill>
              <a:latin typeface="Arial"/>
              <a:cs typeface="Arial"/>
            </a:endParaRPr>
          </a:p>
          <a:p>
            <a:pPr marL="1757839" marR="774858" algn="ctr">
              <a:lnSpc>
                <a:spcPts val="2175"/>
              </a:lnSpc>
              <a:spcBef>
                <a:spcPts val="233"/>
              </a:spcBef>
            </a:pPr>
            <a:r>
              <a:rPr lang="fr-FR" sz="750" spc="-8" dirty="0">
                <a:solidFill>
                  <a:srgbClr val="171717"/>
                </a:solidFill>
                <a:latin typeface="Arial"/>
                <a:cs typeface="Arial"/>
              </a:rPr>
              <a:t>F</a:t>
            </a:r>
            <a:r>
              <a:rPr sz="750" spc="-8" dirty="0" err="1">
                <a:solidFill>
                  <a:srgbClr val="171717"/>
                </a:solidFill>
                <a:latin typeface="Arial"/>
                <a:cs typeface="Arial"/>
              </a:rPr>
              <a:t>amily</a:t>
            </a:r>
            <a:r>
              <a:rPr lang="fr-FR" sz="750" dirty="0">
                <a:solidFill>
                  <a:srgbClr val="171717"/>
                </a:solidFill>
                <a:latin typeface="Arial"/>
                <a:cs typeface="Arial"/>
              </a:rPr>
              <a:t> </a:t>
            </a:r>
            <a:r>
              <a:rPr lang="fr-FR" sz="750" spc="-8" dirty="0">
                <a:solidFill>
                  <a:srgbClr val="171717"/>
                </a:solidFill>
                <a:latin typeface="Arial"/>
                <a:cs typeface="Arial"/>
              </a:rPr>
              <a:t>E</a:t>
            </a:r>
            <a:r>
              <a:rPr sz="750" spc="-8" dirty="0" err="1">
                <a:solidFill>
                  <a:srgbClr val="171717"/>
                </a:solidFill>
                <a:latin typeface="Arial"/>
                <a:cs typeface="Arial"/>
              </a:rPr>
              <a:t>mployees</a:t>
            </a:r>
            <a:r>
              <a:rPr sz="750" dirty="0">
                <a:solidFill>
                  <a:srgbClr val="171717"/>
                </a:solidFill>
                <a:latin typeface="Arial"/>
                <a:cs typeface="Arial"/>
              </a:rPr>
              <a:t> </a:t>
            </a:r>
            <a:r>
              <a:rPr sz="750" spc="-8" dirty="0">
                <a:solidFill>
                  <a:srgbClr val="171717"/>
                </a:solidFill>
                <a:latin typeface="Arial"/>
                <a:cs typeface="Arial"/>
              </a:rPr>
              <a:t>production </a:t>
            </a:r>
            <a:r>
              <a:rPr lang="fr-FR" sz="750" spc="-8" dirty="0">
                <a:solidFill>
                  <a:srgbClr val="171717"/>
                </a:solidFill>
                <a:latin typeface="Arial"/>
                <a:cs typeface="Arial"/>
              </a:rPr>
              <a:t>G</a:t>
            </a:r>
            <a:r>
              <a:rPr sz="750" spc="-8" dirty="0" err="1">
                <a:solidFill>
                  <a:srgbClr val="171717"/>
                </a:solidFill>
                <a:latin typeface="Arial"/>
                <a:cs typeface="Arial"/>
              </a:rPr>
              <a:t>oods</a:t>
            </a:r>
            <a:endParaRPr sz="750" dirty="0">
              <a:solidFill>
                <a:srgbClr val="3C3C3B"/>
              </a:solidFill>
              <a:latin typeface="Arial"/>
              <a:cs typeface="Arial"/>
            </a:endParaRPr>
          </a:p>
          <a:p>
            <a:endParaRPr sz="750" dirty="0">
              <a:solidFill>
                <a:srgbClr val="3C3C3B"/>
              </a:solidFill>
              <a:latin typeface="Arial"/>
              <a:cs typeface="Arial"/>
            </a:endParaRPr>
          </a:p>
          <a:p>
            <a:pPr>
              <a:spcBef>
                <a:spcPts val="589"/>
              </a:spcBef>
            </a:pPr>
            <a:endParaRPr sz="750" dirty="0">
              <a:solidFill>
                <a:srgbClr val="3C3C3B"/>
              </a:solidFill>
              <a:latin typeface="Arial"/>
              <a:cs typeface="Arial"/>
            </a:endParaRPr>
          </a:p>
          <a:p>
            <a:pPr marL="488156" marR="481965" indent="-1905" algn="ctr">
              <a:lnSpc>
                <a:spcPct val="150000"/>
              </a:lnSpc>
            </a:pPr>
            <a:r>
              <a:rPr sz="900" dirty="0">
                <a:solidFill>
                  <a:srgbClr val="171717"/>
                </a:solidFill>
                <a:latin typeface="Arial"/>
                <a:cs typeface="Arial"/>
              </a:rPr>
              <a:t>As a </a:t>
            </a:r>
            <a:r>
              <a:rPr sz="900" b="1" spc="-8" dirty="0">
                <a:solidFill>
                  <a:srgbClr val="171717"/>
                </a:solidFill>
                <a:latin typeface="Arial"/>
                <a:cs typeface="Arial"/>
              </a:rPr>
              <a:t>universal </a:t>
            </a:r>
            <a:r>
              <a:rPr sz="900" b="1" dirty="0">
                <a:solidFill>
                  <a:srgbClr val="171717"/>
                </a:solidFill>
                <a:latin typeface="Arial"/>
                <a:cs typeface="Arial"/>
              </a:rPr>
              <a:t>local</a:t>
            </a:r>
            <a:r>
              <a:rPr sz="900" dirty="0">
                <a:solidFill>
                  <a:srgbClr val="171717"/>
                </a:solidFill>
                <a:latin typeface="Arial"/>
                <a:cs typeface="Arial"/>
              </a:rPr>
              <a:t> bank</a:t>
            </a:r>
            <a:r>
              <a:rPr sz="900" b="1" dirty="0">
                <a:solidFill>
                  <a:srgbClr val="171717"/>
                </a:solidFill>
                <a:latin typeface="Arial"/>
                <a:cs typeface="Arial"/>
              </a:rPr>
              <a:t>, </a:t>
            </a:r>
            <a:r>
              <a:rPr sz="900" dirty="0">
                <a:solidFill>
                  <a:srgbClr val="171717"/>
                </a:solidFill>
                <a:latin typeface="Arial"/>
                <a:cs typeface="Arial"/>
              </a:rPr>
              <a:t>the Group has the ambition to offer</a:t>
            </a:r>
            <a:r>
              <a:rPr lang="fr-FR" sz="900" dirty="0">
                <a:solidFill>
                  <a:srgbClr val="171717"/>
                </a:solidFill>
                <a:latin typeface="Arial"/>
                <a:cs typeface="Arial"/>
              </a:rPr>
              <a:t> to</a:t>
            </a:r>
            <a:r>
              <a:rPr sz="900" dirty="0">
                <a:solidFill>
                  <a:srgbClr val="171717"/>
                </a:solidFill>
                <a:latin typeface="Arial"/>
                <a:cs typeface="Arial"/>
              </a:rPr>
              <a:t> </a:t>
            </a:r>
            <a:r>
              <a:rPr sz="900" b="1" dirty="0">
                <a:solidFill>
                  <a:srgbClr val="171717"/>
                </a:solidFill>
                <a:latin typeface="Arial"/>
                <a:cs typeface="Arial"/>
              </a:rPr>
              <a:t>all its customers a </a:t>
            </a:r>
            <a:r>
              <a:rPr sz="900" dirty="0">
                <a:solidFill>
                  <a:srgbClr val="171717"/>
                </a:solidFill>
                <a:latin typeface="Arial"/>
                <a:cs typeface="Arial"/>
              </a:rPr>
              <a:t>complete range of products corresponding to the needs of their entire </a:t>
            </a:r>
            <a:r>
              <a:rPr lang="fr-FR" sz="900" dirty="0">
                <a:solidFill>
                  <a:srgbClr val="171717"/>
                </a:solidFill>
                <a:latin typeface="Arial"/>
                <a:cs typeface="Arial"/>
              </a:rPr>
              <a:t>holding</a:t>
            </a:r>
            <a:endParaRPr sz="900" dirty="0">
              <a:solidFill>
                <a:srgbClr val="3C3C3B"/>
              </a:solidFill>
              <a:latin typeface="Arial"/>
              <a:cs typeface="Arial"/>
            </a:endParaRPr>
          </a:p>
        </p:txBody>
      </p:sp>
      <p:sp>
        <p:nvSpPr>
          <p:cNvPr id="28" name="object 28"/>
          <p:cNvSpPr txBox="1"/>
          <p:nvPr/>
        </p:nvSpPr>
        <p:spPr>
          <a:xfrm>
            <a:off x="4399693" y="1052322"/>
            <a:ext cx="3317558" cy="494847"/>
          </a:xfrm>
          <a:prstGeom prst="rect">
            <a:avLst/>
          </a:prstGeom>
        </p:spPr>
        <p:txBody>
          <a:bodyPr vert="horz" wrap="square" lIns="0" tIns="10001" rIns="0" bIns="0" rtlCol="0">
            <a:spAutoFit/>
          </a:bodyPr>
          <a:lstStyle/>
          <a:p>
            <a:pPr marL="476" algn="ctr">
              <a:spcBef>
                <a:spcPts val="79"/>
              </a:spcBef>
            </a:pPr>
            <a:r>
              <a:rPr sz="1050" b="1">
                <a:solidFill>
                  <a:srgbClr val="171717"/>
                </a:solidFill>
                <a:latin typeface="Arial"/>
                <a:cs typeface="Arial"/>
              </a:rPr>
              <a:t>… the challenge of the </a:t>
            </a:r>
            <a:r>
              <a:rPr sz="1050" b="1" spc="-8">
                <a:solidFill>
                  <a:srgbClr val="171717"/>
                </a:solidFill>
                <a:latin typeface="Arial"/>
                <a:cs typeface="Arial"/>
              </a:rPr>
              <a:t>polarisation </a:t>
            </a:r>
            <a:r>
              <a:rPr sz="1050" b="1">
                <a:solidFill>
                  <a:srgbClr val="171717"/>
                </a:solidFill>
                <a:latin typeface="Arial"/>
                <a:cs typeface="Arial"/>
              </a:rPr>
              <a:t>of the agricultural world</a:t>
            </a:r>
            <a:r>
              <a:rPr sz="1050" b="1" spc="-38">
                <a:solidFill>
                  <a:srgbClr val="171717"/>
                </a:solidFill>
                <a:latin typeface="Arial"/>
                <a:cs typeface="Arial"/>
              </a:rPr>
              <a:t>:</a:t>
            </a:r>
            <a:endParaRPr sz="1050">
              <a:solidFill>
                <a:srgbClr val="3C3C3B"/>
              </a:solidFill>
              <a:latin typeface="Arial"/>
              <a:cs typeface="Arial"/>
            </a:endParaRPr>
          </a:p>
          <a:p>
            <a:pPr marL="9049" marR="3810" algn="ctr"/>
            <a:r>
              <a:rPr sz="1050">
                <a:solidFill>
                  <a:srgbClr val="171717"/>
                </a:solidFill>
                <a:latin typeface="Arial"/>
                <a:cs typeface="Arial"/>
              </a:rPr>
              <a:t>a volume that focuses on small farms, and a value that focuses on </a:t>
            </a:r>
            <a:r>
              <a:rPr sz="1050" spc="-8">
                <a:solidFill>
                  <a:srgbClr val="171717"/>
                </a:solidFill>
                <a:latin typeface="Arial"/>
                <a:cs typeface="Arial"/>
              </a:rPr>
              <a:t> agri-managers</a:t>
            </a:r>
            <a:endParaRPr sz="1050">
              <a:solidFill>
                <a:srgbClr val="3C3C3B"/>
              </a:solidFill>
              <a:latin typeface="Arial"/>
              <a:cs typeface="Arial"/>
            </a:endParaRPr>
          </a:p>
        </p:txBody>
      </p:sp>
      <p:sp>
        <p:nvSpPr>
          <p:cNvPr id="29" name="object 29"/>
          <p:cNvSpPr txBox="1"/>
          <p:nvPr/>
        </p:nvSpPr>
        <p:spPr>
          <a:xfrm>
            <a:off x="6950011" y="1801463"/>
            <a:ext cx="1205865" cy="171681"/>
          </a:xfrm>
          <a:prstGeom prst="rect">
            <a:avLst/>
          </a:prstGeom>
        </p:spPr>
        <p:txBody>
          <a:bodyPr vert="horz" wrap="square" lIns="0" tIns="10001" rIns="0" bIns="0" rtlCol="0">
            <a:spAutoFit/>
          </a:bodyPr>
          <a:lstStyle/>
          <a:p>
            <a:pPr marL="9525">
              <a:spcBef>
                <a:spcPts val="79"/>
              </a:spcBef>
            </a:pPr>
            <a:r>
              <a:rPr sz="1050" b="1">
                <a:solidFill>
                  <a:srgbClr val="171717"/>
                </a:solidFill>
                <a:latin typeface="Arial"/>
                <a:cs typeface="Arial"/>
              </a:rPr>
              <a:t>The </a:t>
            </a:r>
            <a:r>
              <a:rPr sz="1050" b="1" spc="-8">
                <a:solidFill>
                  <a:srgbClr val="171717"/>
                </a:solidFill>
                <a:latin typeface="Arial"/>
                <a:cs typeface="Arial"/>
              </a:rPr>
              <a:t>agri-managers</a:t>
            </a:r>
            <a:endParaRPr sz="1050">
              <a:solidFill>
                <a:srgbClr val="3C3C3B"/>
              </a:solidFill>
              <a:latin typeface="Arial"/>
              <a:cs typeface="Arial"/>
            </a:endParaRPr>
          </a:p>
        </p:txBody>
      </p:sp>
      <p:grpSp>
        <p:nvGrpSpPr>
          <p:cNvPr id="30" name="object 30"/>
          <p:cNvGrpSpPr/>
          <p:nvPr/>
        </p:nvGrpSpPr>
        <p:grpSpPr>
          <a:xfrm>
            <a:off x="3435858" y="1636776"/>
            <a:ext cx="2165985" cy="607219"/>
            <a:chOff x="4581144" y="2182367"/>
            <a:chExt cx="2887980" cy="809625"/>
          </a:xfrm>
        </p:grpSpPr>
        <p:sp>
          <p:nvSpPr>
            <p:cNvPr id="31" name="object 31"/>
            <p:cNvSpPr/>
            <p:nvPr/>
          </p:nvSpPr>
          <p:spPr>
            <a:xfrm>
              <a:off x="5086261" y="2783839"/>
              <a:ext cx="2382520" cy="72390"/>
            </a:xfrm>
            <a:custGeom>
              <a:avLst/>
              <a:gdLst/>
              <a:ahLst/>
              <a:cxnLst/>
              <a:rect l="l" t="t" r="r" b="b"/>
              <a:pathLst>
                <a:path w="2382520" h="72389">
                  <a:moveTo>
                    <a:pt x="2382355" y="0"/>
                  </a:moveTo>
                  <a:lnTo>
                    <a:pt x="101" y="0"/>
                  </a:lnTo>
                  <a:lnTo>
                    <a:pt x="101" y="35560"/>
                  </a:lnTo>
                  <a:lnTo>
                    <a:pt x="0" y="72390"/>
                  </a:lnTo>
                  <a:lnTo>
                    <a:pt x="2382355" y="72390"/>
                  </a:lnTo>
                  <a:lnTo>
                    <a:pt x="2382355" y="35560"/>
                  </a:lnTo>
                  <a:lnTo>
                    <a:pt x="2382355" y="0"/>
                  </a:lnTo>
                  <a:close/>
                </a:path>
              </a:pathLst>
            </a:custGeom>
            <a:solidFill>
              <a:srgbClr val="007074"/>
            </a:solidFill>
          </p:spPr>
          <p:txBody>
            <a:bodyPr wrap="square" lIns="0" tIns="0" rIns="0" bIns="0" rtlCol="0"/>
            <a:lstStyle/>
            <a:p>
              <a:endParaRPr>
                <a:solidFill>
                  <a:srgbClr val="3C3C3B"/>
                </a:solidFill>
                <a:latin typeface="Arial"/>
              </a:endParaRPr>
            </a:p>
          </p:txBody>
        </p:sp>
        <p:pic>
          <p:nvPicPr>
            <p:cNvPr id="32" name="object 32"/>
            <p:cNvPicPr/>
            <p:nvPr/>
          </p:nvPicPr>
          <p:blipFill>
            <a:blip r:embed="rId13" cstate="print"/>
            <a:stretch>
              <a:fillRect/>
            </a:stretch>
          </p:blipFill>
          <p:spPr>
            <a:xfrm>
              <a:off x="4581144" y="2182367"/>
              <a:ext cx="745236" cy="809243"/>
            </a:xfrm>
            <a:prstGeom prst="rect">
              <a:avLst/>
            </a:prstGeom>
          </p:spPr>
        </p:pic>
        <p:pic>
          <p:nvPicPr>
            <p:cNvPr id="33" name="object 33"/>
            <p:cNvPicPr/>
            <p:nvPr/>
          </p:nvPicPr>
          <p:blipFill>
            <a:blip r:embed="rId14" cstate="print"/>
            <a:stretch>
              <a:fillRect/>
            </a:stretch>
          </p:blipFill>
          <p:spPr>
            <a:xfrm>
              <a:off x="4606798" y="2222474"/>
              <a:ext cx="644067" cy="691921"/>
            </a:xfrm>
            <a:prstGeom prst="rect">
              <a:avLst/>
            </a:prstGeom>
          </p:spPr>
        </p:pic>
      </p:grpSp>
      <p:sp>
        <p:nvSpPr>
          <p:cNvPr id="34" name="object 34"/>
          <p:cNvSpPr txBox="1"/>
          <p:nvPr/>
        </p:nvSpPr>
        <p:spPr>
          <a:xfrm>
            <a:off x="4054983" y="1801463"/>
            <a:ext cx="1571625" cy="171681"/>
          </a:xfrm>
          <a:prstGeom prst="rect">
            <a:avLst/>
          </a:prstGeom>
        </p:spPr>
        <p:txBody>
          <a:bodyPr vert="horz" wrap="square" lIns="0" tIns="10001" rIns="0" bIns="0" rtlCol="0">
            <a:spAutoFit/>
          </a:bodyPr>
          <a:lstStyle/>
          <a:p>
            <a:pPr marL="9525">
              <a:spcBef>
                <a:spcPts val="79"/>
              </a:spcBef>
            </a:pPr>
            <a:r>
              <a:rPr sz="1050" b="1">
                <a:solidFill>
                  <a:srgbClr val="171717"/>
                </a:solidFill>
                <a:latin typeface="Arial"/>
                <a:cs typeface="Arial"/>
              </a:rPr>
              <a:t>The small </a:t>
            </a:r>
            <a:r>
              <a:rPr sz="1050" b="1" spc="-8">
                <a:solidFill>
                  <a:srgbClr val="171717"/>
                </a:solidFill>
                <a:latin typeface="Arial"/>
                <a:cs typeface="Arial"/>
              </a:rPr>
              <a:t>farms</a:t>
            </a:r>
            <a:endParaRPr sz="1050">
              <a:solidFill>
                <a:srgbClr val="3C3C3B"/>
              </a:solidFill>
              <a:latin typeface="Arial"/>
              <a:cs typeface="Arial"/>
            </a:endParaRPr>
          </a:p>
        </p:txBody>
      </p:sp>
      <p:sp>
        <p:nvSpPr>
          <p:cNvPr id="35" name="object 35"/>
          <p:cNvSpPr txBox="1"/>
          <p:nvPr/>
        </p:nvSpPr>
        <p:spPr>
          <a:xfrm>
            <a:off x="4927758" y="2224816"/>
            <a:ext cx="872014" cy="930222"/>
          </a:xfrm>
          <a:prstGeom prst="rect">
            <a:avLst/>
          </a:prstGeom>
        </p:spPr>
        <p:txBody>
          <a:bodyPr vert="horz" wrap="square" lIns="0" tIns="103346" rIns="0" bIns="0" rtlCol="0">
            <a:spAutoFit/>
          </a:bodyPr>
          <a:lstStyle/>
          <a:p>
            <a:pPr marL="5239" algn="ctr">
              <a:spcBef>
                <a:spcPts val="814"/>
              </a:spcBef>
            </a:pPr>
            <a:r>
              <a:rPr sz="1200" b="1" spc="-19">
                <a:solidFill>
                  <a:srgbClr val="171717"/>
                </a:solidFill>
                <a:latin typeface="Arial"/>
                <a:cs typeface="Arial"/>
              </a:rPr>
              <a:t>50%</a:t>
            </a:r>
            <a:endParaRPr sz="1200">
              <a:solidFill>
                <a:srgbClr val="3C3C3B"/>
              </a:solidFill>
              <a:latin typeface="Arial"/>
              <a:cs typeface="Arial"/>
            </a:endParaRPr>
          </a:p>
          <a:p>
            <a:pPr marL="9049" marR="3810" indent="476" algn="ctr">
              <a:spcBef>
                <a:spcPts val="458"/>
              </a:spcBef>
            </a:pPr>
            <a:r>
              <a:rPr sz="750" b="1">
                <a:solidFill>
                  <a:srgbClr val="171717"/>
                </a:solidFill>
                <a:latin typeface="Arial"/>
                <a:cs typeface="Arial"/>
              </a:rPr>
              <a:t>settled </a:t>
            </a:r>
            <a:r>
              <a:rPr sz="750" b="1" spc="-8">
                <a:solidFill>
                  <a:srgbClr val="171717"/>
                </a:solidFill>
                <a:latin typeface="Arial"/>
                <a:cs typeface="Arial"/>
              </a:rPr>
              <a:t>young </a:t>
            </a:r>
            <a:r>
              <a:rPr sz="750" b="1">
                <a:solidFill>
                  <a:srgbClr val="171717"/>
                </a:solidFill>
                <a:latin typeface="Arial"/>
                <a:cs typeface="Arial"/>
              </a:rPr>
              <a:t>people </a:t>
            </a:r>
            <a:r>
              <a:rPr sz="750" b="1" spc="-8">
                <a:solidFill>
                  <a:srgbClr val="171717"/>
                </a:solidFill>
                <a:latin typeface="Arial"/>
                <a:cs typeface="Arial"/>
              </a:rPr>
              <a:t>exploit </a:t>
            </a:r>
            <a:r>
              <a:rPr sz="750" b="1">
                <a:solidFill>
                  <a:srgbClr val="171717"/>
                </a:solidFill>
                <a:latin typeface="Arial"/>
                <a:cs typeface="Arial"/>
              </a:rPr>
              <a:t>an </a:t>
            </a:r>
            <a:r>
              <a:rPr sz="750" b="1" spc="-8">
                <a:solidFill>
                  <a:srgbClr val="171717"/>
                </a:solidFill>
                <a:latin typeface="Arial"/>
                <a:cs typeface="Arial"/>
              </a:rPr>
              <a:t>area </a:t>
            </a:r>
            <a:r>
              <a:rPr sz="750" b="1">
                <a:solidFill>
                  <a:srgbClr val="171717"/>
                </a:solidFill>
                <a:latin typeface="Arial"/>
                <a:cs typeface="Arial"/>
              </a:rPr>
              <a:t>less than </a:t>
            </a:r>
            <a:r>
              <a:rPr sz="750" b="1" spc="-19">
                <a:solidFill>
                  <a:srgbClr val="171717"/>
                </a:solidFill>
                <a:latin typeface="Arial"/>
                <a:cs typeface="Arial"/>
              </a:rPr>
              <a:t>20 </a:t>
            </a:r>
            <a:r>
              <a:rPr sz="750" b="1" spc="-8">
                <a:solidFill>
                  <a:srgbClr val="171717"/>
                </a:solidFill>
                <a:latin typeface="Arial"/>
                <a:cs typeface="Arial"/>
              </a:rPr>
              <a:t>hectares</a:t>
            </a:r>
            <a:endParaRPr sz="750">
              <a:solidFill>
                <a:srgbClr val="3C3C3B"/>
              </a:solidFill>
              <a:latin typeface="Arial"/>
              <a:cs typeface="Arial"/>
            </a:endParaRPr>
          </a:p>
        </p:txBody>
      </p:sp>
      <p:sp>
        <p:nvSpPr>
          <p:cNvPr id="36" name="object 36"/>
          <p:cNvSpPr txBox="1"/>
          <p:nvPr/>
        </p:nvSpPr>
        <p:spPr>
          <a:xfrm>
            <a:off x="3992309" y="2224816"/>
            <a:ext cx="821531" cy="814806"/>
          </a:xfrm>
          <a:prstGeom prst="rect">
            <a:avLst/>
          </a:prstGeom>
        </p:spPr>
        <p:txBody>
          <a:bodyPr vert="horz" wrap="square" lIns="0" tIns="103346" rIns="0" bIns="0" rtlCol="0">
            <a:spAutoFit/>
          </a:bodyPr>
          <a:lstStyle/>
          <a:p>
            <a:pPr marL="2858" algn="ctr">
              <a:spcBef>
                <a:spcPts val="814"/>
              </a:spcBef>
            </a:pPr>
            <a:r>
              <a:rPr sz="1200" b="1" spc="-19">
                <a:solidFill>
                  <a:srgbClr val="171717"/>
                </a:solidFill>
                <a:latin typeface="Arial"/>
                <a:cs typeface="Arial"/>
              </a:rPr>
              <a:t>28%</a:t>
            </a:r>
            <a:endParaRPr sz="1200">
              <a:solidFill>
                <a:srgbClr val="3C3C3B"/>
              </a:solidFill>
              <a:latin typeface="Arial"/>
              <a:cs typeface="Arial"/>
            </a:endParaRPr>
          </a:p>
          <a:p>
            <a:pPr marL="9525" marR="3810" algn="ctr">
              <a:spcBef>
                <a:spcPts val="458"/>
              </a:spcBef>
            </a:pPr>
            <a:r>
              <a:rPr sz="750" b="1">
                <a:solidFill>
                  <a:srgbClr val="171717"/>
                </a:solidFill>
                <a:latin typeface="Arial"/>
                <a:cs typeface="Arial"/>
              </a:rPr>
              <a:t>of </a:t>
            </a:r>
            <a:r>
              <a:rPr sz="750" b="1" spc="-8">
                <a:solidFill>
                  <a:srgbClr val="171717"/>
                </a:solidFill>
                <a:latin typeface="Arial"/>
                <a:cs typeface="Arial"/>
              </a:rPr>
              <a:t>farms, </a:t>
            </a:r>
            <a:r>
              <a:rPr sz="750" b="1">
                <a:solidFill>
                  <a:srgbClr val="171717"/>
                </a:solidFill>
                <a:latin typeface="Arial"/>
                <a:cs typeface="Arial"/>
              </a:rPr>
              <a:t>representing </a:t>
            </a:r>
            <a:r>
              <a:rPr sz="750" b="1" spc="-19">
                <a:solidFill>
                  <a:srgbClr val="171717"/>
                </a:solidFill>
                <a:latin typeface="Arial"/>
                <a:cs typeface="Arial"/>
              </a:rPr>
              <a:t>1% </a:t>
            </a:r>
            <a:r>
              <a:rPr sz="750" b="1">
                <a:solidFill>
                  <a:srgbClr val="171717"/>
                </a:solidFill>
                <a:latin typeface="Arial"/>
                <a:cs typeface="Arial"/>
              </a:rPr>
              <a:t>of the </a:t>
            </a:r>
            <a:r>
              <a:rPr sz="750" b="1" spc="-8">
                <a:solidFill>
                  <a:srgbClr val="171717"/>
                </a:solidFill>
                <a:latin typeface="Arial"/>
                <a:cs typeface="Arial"/>
              </a:rPr>
              <a:t>agricultural production</a:t>
            </a:r>
            <a:endParaRPr sz="750">
              <a:solidFill>
                <a:srgbClr val="3C3C3B"/>
              </a:solidFill>
              <a:latin typeface="Arial"/>
              <a:cs typeface="Arial"/>
            </a:endParaRPr>
          </a:p>
        </p:txBody>
      </p:sp>
      <p:sp>
        <p:nvSpPr>
          <p:cNvPr id="37" name="object 37"/>
          <p:cNvSpPr txBox="1"/>
          <p:nvPr/>
        </p:nvSpPr>
        <p:spPr>
          <a:xfrm>
            <a:off x="7359397" y="2224816"/>
            <a:ext cx="783431" cy="814806"/>
          </a:xfrm>
          <a:prstGeom prst="rect">
            <a:avLst/>
          </a:prstGeom>
        </p:spPr>
        <p:txBody>
          <a:bodyPr vert="horz" wrap="square" lIns="0" tIns="103346" rIns="0" bIns="0" rtlCol="0">
            <a:spAutoFit/>
          </a:bodyPr>
          <a:lstStyle/>
          <a:p>
            <a:pPr algn="ctr">
              <a:spcBef>
                <a:spcPts val="814"/>
              </a:spcBef>
            </a:pPr>
            <a:r>
              <a:rPr sz="1200" b="1" spc="-19">
                <a:solidFill>
                  <a:srgbClr val="171717"/>
                </a:solidFill>
                <a:latin typeface="Arial"/>
                <a:cs typeface="Arial"/>
              </a:rPr>
              <a:t>3.8</a:t>
            </a:r>
            <a:endParaRPr sz="1200">
              <a:solidFill>
                <a:srgbClr val="3C3C3B"/>
              </a:solidFill>
              <a:latin typeface="Arial"/>
              <a:cs typeface="Arial"/>
            </a:endParaRPr>
          </a:p>
          <a:p>
            <a:pPr marL="9525" marR="3810" indent="476" algn="ctr">
              <a:spcBef>
                <a:spcPts val="458"/>
              </a:spcBef>
            </a:pPr>
            <a:r>
              <a:rPr sz="750" b="1">
                <a:solidFill>
                  <a:srgbClr val="171717"/>
                </a:solidFill>
                <a:latin typeface="Arial"/>
                <a:cs typeface="Arial"/>
              </a:rPr>
              <a:t>FTEs </a:t>
            </a:r>
            <a:r>
              <a:rPr sz="750" b="1" spc="-19">
                <a:solidFill>
                  <a:srgbClr val="171717"/>
                </a:solidFill>
                <a:latin typeface="Arial"/>
                <a:cs typeface="Arial"/>
              </a:rPr>
              <a:t>per </a:t>
            </a:r>
            <a:r>
              <a:rPr sz="750" b="1">
                <a:solidFill>
                  <a:srgbClr val="171717"/>
                </a:solidFill>
                <a:latin typeface="Arial"/>
                <a:cs typeface="Arial"/>
              </a:rPr>
              <a:t>farm, </a:t>
            </a:r>
            <a:r>
              <a:rPr sz="750" b="1" spc="-15">
                <a:solidFill>
                  <a:srgbClr val="171717"/>
                </a:solidFill>
                <a:latin typeface="Arial"/>
                <a:cs typeface="Arial"/>
              </a:rPr>
              <a:t>i.e. </a:t>
            </a:r>
            <a:r>
              <a:rPr sz="750" b="1">
                <a:solidFill>
                  <a:srgbClr val="171717"/>
                </a:solidFill>
                <a:latin typeface="Arial"/>
                <a:cs typeface="Arial"/>
              </a:rPr>
              <a:t>45% of the </a:t>
            </a:r>
            <a:r>
              <a:rPr sz="750" b="1" spc="-8">
                <a:solidFill>
                  <a:srgbClr val="171717"/>
                </a:solidFill>
                <a:latin typeface="Arial"/>
                <a:cs typeface="Arial"/>
              </a:rPr>
              <a:t>agricultural </a:t>
            </a:r>
            <a:r>
              <a:rPr sz="750" b="1" spc="-15">
                <a:solidFill>
                  <a:srgbClr val="171717"/>
                </a:solidFill>
                <a:latin typeface="Arial"/>
                <a:cs typeface="Arial"/>
              </a:rPr>
              <a:t>workforce</a:t>
            </a:r>
            <a:endParaRPr sz="750">
              <a:solidFill>
                <a:srgbClr val="3C3C3B"/>
              </a:solidFill>
              <a:latin typeface="Arial"/>
              <a:cs typeface="Arial"/>
            </a:endParaRPr>
          </a:p>
        </p:txBody>
      </p:sp>
      <p:sp>
        <p:nvSpPr>
          <p:cNvPr id="38" name="object 38"/>
          <p:cNvSpPr txBox="1"/>
          <p:nvPr/>
        </p:nvSpPr>
        <p:spPr>
          <a:xfrm>
            <a:off x="6369463" y="2224816"/>
            <a:ext cx="869156" cy="699390"/>
          </a:xfrm>
          <a:prstGeom prst="rect">
            <a:avLst/>
          </a:prstGeom>
        </p:spPr>
        <p:txBody>
          <a:bodyPr vert="horz" wrap="square" lIns="0" tIns="103346" rIns="0" bIns="0" rtlCol="0">
            <a:spAutoFit/>
          </a:bodyPr>
          <a:lstStyle/>
          <a:p>
            <a:pPr marL="283369">
              <a:spcBef>
                <a:spcPts val="814"/>
              </a:spcBef>
            </a:pPr>
            <a:r>
              <a:rPr sz="1200" b="1" spc="-19">
                <a:solidFill>
                  <a:srgbClr val="171717"/>
                </a:solidFill>
                <a:latin typeface="Arial"/>
                <a:cs typeface="Arial"/>
              </a:rPr>
              <a:t>64%</a:t>
            </a:r>
            <a:endParaRPr sz="1200">
              <a:solidFill>
                <a:srgbClr val="3C3C3B"/>
              </a:solidFill>
              <a:latin typeface="Arial"/>
              <a:cs typeface="Arial"/>
            </a:endParaRPr>
          </a:p>
          <a:p>
            <a:pPr marL="28575" marR="22860" indent="36195" algn="just">
              <a:spcBef>
                <a:spcPts val="458"/>
              </a:spcBef>
            </a:pPr>
            <a:r>
              <a:rPr sz="750" b="1">
                <a:solidFill>
                  <a:srgbClr val="171717"/>
                </a:solidFill>
                <a:latin typeface="Arial"/>
                <a:cs typeface="Arial"/>
              </a:rPr>
              <a:t>of the </a:t>
            </a:r>
            <a:r>
              <a:rPr sz="750" b="1" spc="-8">
                <a:solidFill>
                  <a:srgbClr val="171717"/>
                </a:solidFill>
                <a:latin typeface="Arial"/>
                <a:cs typeface="Arial"/>
              </a:rPr>
              <a:t>production </a:t>
            </a:r>
            <a:r>
              <a:rPr sz="750" b="1">
                <a:solidFill>
                  <a:srgbClr val="171717"/>
                </a:solidFill>
                <a:latin typeface="Arial"/>
                <a:cs typeface="Arial"/>
              </a:rPr>
              <a:t>carried out by </a:t>
            </a:r>
            <a:r>
              <a:rPr sz="750" b="1" spc="-19">
                <a:solidFill>
                  <a:srgbClr val="171717"/>
                </a:solidFill>
                <a:latin typeface="Arial"/>
                <a:cs typeface="Arial"/>
              </a:rPr>
              <a:t>20% </a:t>
            </a:r>
            <a:r>
              <a:rPr sz="750" b="1">
                <a:solidFill>
                  <a:srgbClr val="171717"/>
                </a:solidFill>
                <a:latin typeface="Arial"/>
                <a:cs typeface="Arial"/>
              </a:rPr>
              <a:t>of the </a:t>
            </a:r>
            <a:r>
              <a:rPr sz="750" b="1" spc="-8">
                <a:solidFill>
                  <a:srgbClr val="171717"/>
                </a:solidFill>
                <a:latin typeface="Arial"/>
                <a:cs typeface="Arial"/>
              </a:rPr>
              <a:t>holdings</a:t>
            </a:r>
            <a:r>
              <a:rPr sz="731" b="1" spc="-11" baseline="25641">
                <a:solidFill>
                  <a:srgbClr val="171717"/>
                </a:solidFill>
                <a:latin typeface="Arial"/>
                <a:cs typeface="Arial"/>
              </a:rPr>
              <a:t>1</a:t>
            </a:r>
            <a:endParaRPr sz="731" baseline="25641">
              <a:solidFill>
                <a:srgbClr val="3C3C3B"/>
              </a:solidFill>
              <a:latin typeface="Arial"/>
              <a:cs typeface="Arial"/>
            </a:endParaRPr>
          </a:p>
        </p:txBody>
      </p:sp>
      <p:sp>
        <p:nvSpPr>
          <p:cNvPr id="39" name="object 39"/>
          <p:cNvSpPr/>
          <p:nvPr/>
        </p:nvSpPr>
        <p:spPr>
          <a:xfrm>
            <a:off x="6083618" y="2433352"/>
            <a:ext cx="0" cy="714851"/>
          </a:xfrm>
          <a:custGeom>
            <a:avLst/>
            <a:gdLst/>
            <a:ahLst/>
            <a:cxnLst/>
            <a:rect l="l" t="t" r="r" b="b"/>
            <a:pathLst>
              <a:path h="953135">
                <a:moveTo>
                  <a:pt x="0" y="0"/>
                </a:moveTo>
                <a:lnTo>
                  <a:pt x="0" y="952626"/>
                </a:lnTo>
              </a:path>
            </a:pathLst>
          </a:custGeom>
          <a:ln w="9525">
            <a:solidFill>
              <a:srgbClr val="9A9A9A"/>
            </a:solidFill>
          </a:ln>
        </p:spPr>
        <p:txBody>
          <a:bodyPr wrap="square" lIns="0" tIns="0" rIns="0" bIns="0" rtlCol="0"/>
          <a:lstStyle/>
          <a:p>
            <a:endParaRPr>
              <a:solidFill>
                <a:srgbClr val="3C3C3B"/>
              </a:solidFill>
              <a:latin typeface="Arial"/>
            </a:endParaRPr>
          </a:p>
        </p:txBody>
      </p:sp>
      <p:sp>
        <p:nvSpPr>
          <p:cNvPr id="40" name="object 40"/>
          <p:cNvSpPr txBox="1"/>
          <p:nvPr/>
        </p:nvSpPr>
        <p:spPr>
          <a:xfrm>
            <a:off x="5815012" y="2195798"/>
            <a:ext cx="545783" cy="148117"/>
          </a:xfrm>
          <a:prstGeom prst="rect">
            <a:avLst/>
          </a:prstGeom>
        </p:spPr>
        <p:txBody>
          <a:bodyPr vert="horz" wrap="square" lIns="0" tIns="9525" rIns="0" bIns="0" rtlCol="0">
            <a:spAutoFit/>
          </a:bodyPr>
          <a:lstStyle/>
          <a:p>
            <a:pPr marL="47149" marR="3810" indent="-38100">
              <a:spcBef>
                <a:spcPts val="75"/>
              </a:spcBef>
            </a:pPr>
            <a:r>
              <a:rPr sz="450" i="1">
                <a:solidFill>
                  <a:srgbClr val="171717"/>
                </a:solidFill>
                <a:latin typeface="Arial"/>
                <a:cs typeface="Arial"/>
              </a:rPr>
              <a:t>Other / </a:t>
            </a:r>
            <a:r>
              <a:rPr sz="450" i="1" spc="-8">
                <a:solidFill>
                  <a:srgbClr val="171717"/>
                </a:solidFill>
                <a:latin typeface="Arial"/>
                <a:cs typeface="Arial"/>
              </a:rPr>
              <a:t>medium</a:t>
            </a:r>
            <a:r>
              <a:rPr sz="450" i="1">
                <a:solidFill>
                  <a:srgbClr val="171717"/>
                </a:solidFill>
                <a:latin typeface="Arial"/>
                <a:cs typeface="Arial"/>
              </a:rPr>
              <a:t>-</a:t>
            </a:r>
            <a:r>
              <a:rPr sz="450" i="1" spc="-8">
                <a:solidFill>
                  <a:srgbClr val="171717"/>
                </a:solidFill>
                <a:latin typeface="Arial"/>
                <a:cs typeface="Arial"/>
              </a:rPr>
              <a:t>sized farms</a:t>
            </a:r>
            <a:endParaRPr sz="450">
              <a:solidFill>
                <a:srgbClr val="3C3C3B"/>
              </a:solidFill>
              <a:latin typeface="Arial"/>
              <a:cs typeface="Arial"/>
            </a:endParaRPr>
          </a:p>
        </p:txBody>
      </p:sp>
      <p:grpSp>
        <p:nvGrpSpPr>
          <p:cNvPr id="41" name="object 41"/>
          <p:cNvGrpSpPr/>
          <p:nvPr/>
        </p:nvGrpSpPr>
        <p:grpSpPr>
          <a:xfrm>
            <a:off x="5637181" y="1898532"/>
            <a:ext cx="3080861" cy="595789"/>
            <a:chOff x="7516241" y="2531376"/>
            <a:chExt cx="4107815" cy="794385"/>
          </a:xfrm>
        </p:grpSpPr>
        <p:sp>
          <p:nvSpPr>
            <p:cNvPr id="42" name="object 42"/>
            <p:cNvSpPr/>
            <p:nvPr/>
          </p:nvSpPr>
          <p:spPr>
            <a:xfrm>
              <a:off x="8768880" y="2783839"/>
              <a:ext cx="2382520" cy="72390"/>
            </a:xfrm>
            <a:custGeom>
              <a:avLst/>
              <a:gdLst/>
              <a:ahLst/>
              <a:cxnLst/>
              <a:rect l="l" t="t" r="r" b="b"/>
              <a:pathLst>
                <a:path w="2382520" h="72389">
                  <a:moveTo>
                    <a:pt x="2382355" y="0"/>
                  </a:moveTo>
                  <a:lnTo>
                    <a:pt x="101" y="0"/>
                  </a:lnTo>
                  <a:lnTo>
                    <a:pt x="101" y="35560"/>
                  </a:lnTo>
                  <a:lnTo>
                    <a:pt x="0" y="72390"/>
                  </a:lnTo>
                  <a:lnTo>
                    <a:pt x="2382355" y="72390"/>
                  </a:lnTo>
                  <a:lnTo>
                    <a:pt x="2382355" y="35560"/>
                  </a:lnTo>
                  <a:lnTo>
                    <a:pt x="2382355" y="0"/>
                  </a:lnTo>
                  <a:close/>
                </a:path>
              </a:pathLst>
            </a:custGeom>
            <a:solidFill>
              <a:srgbClr val="007074"/>
            </a:solidFill>
          </p:spPr>
          <p:txBody>
            <a:bodyPr wrap="square" lIns="0" tIns="0" rIns="0" bIns="0" rtlCol="0"/>
            <a:lstStyle/>
            <a:p>
              <a:endParaRPr>
                <a:solidFill>
                  <a:srgbClr val="3C3C3B"/>
                </a:solidFill>
                <a:latin typeface="Arial"/>
              </a:endParaRPr>
            </a:p>
          </p:txBody>
        </p:sp>
        <p:pic>
          <p:nvPicPr>
            <p:cNvPr id="43" name="object 43" descr="jeune couple d’agriculteurs gardant des vaches - farmers photos et images de collection"/>
            <p:cNvPicPr/>
            <p:nvPr/>
          </p:nvPicPr>
          <p:blipFill>
            <a:blip r:embed="rId15" cstate="print"/>
            <a:stretch>
              <a:fillRect/>
            </a:stretch>
          </p:blipFill>
          <p:spPr>
            <a:xfrm>
              <a:off x="10823448" y="2531376"/>
              <a:ext cx="800100" cy="793991"/>
            </a:xfrm>
            <a:prstGeom prst="rect">
              <a:avLst/>
            </a:prstGeom>
          </p:spPr>
        </p:pic>
        <p:pic>
          <p:nvPicPr>
            <p:cNvPr id="44" name="object 44" descr="jeune couple d’agriculteurs gardant des vaches - farmers photos et images de collection"/>
            <p:cNvPicPr/>
            <p:nvPr/>
          </p:nvPicPr>
          <p:blipFill>
            <a:blip r:embed="rId16" cstate="print"/>
            <a:stretch>
              <a:fillRect/>
            </a:stretch>
          </p:blipFill>
          <p:spPr>
            <a:xfrm>
              <a:off x="10849229" y="2557449"/>
              <a:ext cx="699007" cy="692988"/>
            </a:xfrm>
            <a:prstGeom prst="rect">
              <a:avLst/>
            </a:prstGeom>
          </p:spPr>
        </p:pic>
        <p:sp>
          <p:nvSpPr>
            <p:cNvPr id="45" name="object 45"/>
            <p:cNvSpPr/>
            <p:nvPr/>
          </p:nvSpPr>
          <p:spPr>
            <a:xfrm>
              <a:off x="7516241" y="2815970"/>
              <a:ext cx="1248410" cy="0"/>
            </a:xfrm>
            <a:custGeom>
              <a:avLst/>
              <a:gdLst/>
              <a:ahLst/>
              <a:cxnLst/>
              <a:rect l="l" t="t" r="r" b="b"/>
              <a:pathLst>
                <a:path w="1248409">
                  <a:moveTo>
                    <a:pt x="0" y="0"/>
                  </a:moveTo>
                  <a:lnTo>
                    <a:pt x="1248282" y="0"/>
                  </a:lnTo>
                </a:path>
              </a:pathLst>
            </a:custGeom>
            <a:ln w="9525">
              <a:solidFill>
                <a:srgbClr val="007074"/>
              </a:solidFill>
              <a:prstDash val="dash"/>
            </a:ln>
          </p:spPr>
          <p:txBody>
            <a:bodyPr wrap="square" lIns="0" tIns="0" rIns="0" bIns="0" rtlCol="0"/>
            <a:lstStyle/>
            <a:p>
              <a:endParaRPr>
                <a:solidFill>
                  <a:srgbClr val="3C3C3B"/>
                </a:solidFill>
                <a:latin typeface="Arial"/>
              </a:endParaRPr>
            </a:p>
          </p:txBody>
        </p:sp>
        <p:sp>
          <p:nvSpPr>
            <p:cNvPr id="46" name="object 46"/>
            <p:cNvSpPr/>
            <p:nvPr/>
          </p:nvSpPr>
          <p:spPr>
            <a:xfrm>
              <a:off x="8034020" y="2743453"/>
              <a:ext cx="100965" cy="156845"/>
            </a:xfrm>
            <a:custGeom>
              <a:avLst/>
              <a:gdLst/>
              <a:ahLst/>
              <a:cxnLst/>
              <a:rect l="l" t="t" r="r" b="b"/>
              <a:pathLst>
                <a:path w="100965" h="156844">
                  <a:moveTo>
                    <a:pt x="53975" y="4191"/>
                  </a:moveTo>
                  <a:lnTo>
                    <a:pt x="0" y="156591"/>
                  </a:lnTo>
                </a:path>
                <a:path w="100965" h="156844">
                  <a:moveTo>
                    <a:pt x="100456" y="0"/>
                  </a:moveTo>
                  <a:lnTo>
                    <a:pt x="46354" y="152400"/>
                  </a:lnTo>
                </a:path>
              </a:pathLst>
            </a:custGeom>
            <a:ln w="9525">
              <a:solidFill>
                <a:srgbClr val="9A9A9A"/>
              </a:solidFill>
            </a:ln>
          </p:spPr>
          <p:txBody>
            <a:bodyPr wrap="square" lIns="0" tIns="0" rIns="0" bIns="0" rtlCol="0"/>
            <a:lstStyle/>
            <a:p>
              <a:endParaRPr>
                <a:solidFill>
                  <a:srgbClr val="3C3C3B"/>
                </a:solidFill>
                <a:latin typeface="Arial"/>
              </a:endParaRPr>
            </a:p>
          </p:txBody>
        </p:sp>
      </p:grpSp>
      <p:sp>
        <p:nvSpPr>
          <p:cNvPr id="47" name="object 47"/>
          <p:cNvSpPr txBox="1"/>
          <p:nvPr/>
        </p:nvSpPr>
        <p:spPr>
          <a:xfrm>
            <a:off x="5439346" y="3297422"/>
            <a:ext cx="1220153" cy="547746"/>
          </a:xfrm>
          <a:prstGeom prst="rect">
            <a:avLst/>
          </a:prstGeom>
        </p:spPr>
        <p:txBody>
          <a:bodyPr vert="horz" wrap="square" lIns="0" tIns="9049" rIns="0" bIns="0" rtlCol="0">
            <a:spAutoFit/>
          </a:bodyPr>
          <a:lstStyle/>
          <a:p>
            <a:pPr marL="2858" algn="ctr">
              <a:lnSpc>
                <a:spcPts val="626"/>
              </a:lnSpc>
              <a:spcBef>
                <a:spcPts val="71"/>
              </a:spcBef>
            </a:pPr>
            <a:r>
              <a:rPr sz="525" spc="-8" dirty="0">
                <a:solidFill>
                  <a:srgbClr val="171717"/>
                </a:solidFill>
                <a:latin typeface="Arial"/>
                <a:cs typeface="Arial"/>
              </a:rPr>
              <a:t>Customer </a:t>
            </a:r>
            <a:r>
              <a:rPr lang="fr-FR" sz="525" u="sng" err="1">
                <a:solidFill>
                  <a:srgbClr val="171717"/>
                </a:solidFill>
                <a:uFill>
                  <a:solidFill>
                    <a:srgbClr val="171717"/>
                  </a:solidFill>
                </a:uFill>
                <a:latin typeface="Arial"/>
                <a:cs typeface="Arial"/>
              </a:rPr>
              <a:t>Need</a:t>
            </a:r>
            <a:endParaRPr sz="525" dirty="0">
              <a:solidFill>
                <a:srgbClr val="3C3C3B"/>
              </a:solidFill>
              <a:latin typeface="Arial"/>
              <a:cs typeface="Arial"/>
            </a:endParaRPr>
          </a:p>
          <a:p>
            <a:pPr marL="9525" marR="3810" indent="1905" algn="ctr">
              <a:lnSpc>
                <a:spcPts val="900"/>
              </a:lnSpc>
              <a:spcBef>
                <a:spcPts val="26"/>
              </a:spcBef>
            </a:pPr>
            <a:r>
              <a:rPr lang="fr-FR" sz="750" b="1" err="1">
                <a:solidFill>
                  <a:srgbClr val="171717"/>
                </a:solidFill>
                <a:latin typeface="Arial"/>
                <a:cs typeface="Arial"/>
              </a:rPr>
              <a:t>Competitiveness </a:t>
            </a:r>
            <a:r>
              <a:rPr sz="750" b="1" dirty="0">
                <a:solidFill>
                  <a:srgbClr val="171717"/>
                </a:solidFill>
                <a:latin typeface="Arial"/>
                <a:cs typeface="Arial"/>
              </a:rPr>
              <a:t>of </a:t>
            </a:r>
            <a:r>
              <a:rPr sz="750" b="1" spc="-15" dirty="0">
                <a:solidFill>
                  <a:srgbClr val="171717"/>
                </a:solidFill>
                <a:latin typeface="Arial"/>
                <a:cs typeface="Arial"/>
              </a:rPr>
              <a:t>price </a:t>
            </a:r>
            <a:r>
              <a:rPr lang="fr-FR" sz="750" b="1" err="1">
                <a:solidFill>
                  <a:srgbClr val="171717"/>
                </a:solidFill>
                <a:latin typeface="Arial"/>
                <a:cs typeface="Arial"/>
              </a:rPr>
              <a:t>Flexibility </a:t>
            </a:r>
            <a:r>
              <a:rPr sz="750" b="1" dirty="0">
                <a:solidFill>
                  <a:srgbClr val="171717"/>
                </a:solidFill>
                <a:latin typeface="Arial"/>
                <a:cs typeface="Arial"/>
              </a:rPr>
              <a:t>of </a:t>
            </a:r>
            <a:r>
              <a:rPr lang="fr-FR" sz="750" b="1" spc="-8" err="1">
                <a:solidFill>
                  <a:srgbClr val="171717"/>
                </a:solidFill>
                <a:latin typeface="Arial"/>
                <a:cs typeface="Arial"/>
              </a:rPr>
              <a:t>financing Prevention</a:t>
            </a:r>
            <a:endParaRPr sz="750" dirty="0">
              <a:solidFill>
                <a:srgbClr val="3C3C3B"/>
              </a:solidFill>
              <a:latin typeface="Arial"/>
              <a:cs typeface="Arial"/>
            </a:endParaRPr>
          </a:p>
          <a:p>
            <a:pPr marL="2381" algn="ctr">
              <a:lnSpc>
                <a:spcPts val="870"/>
              </a:lnSpc>
            </a:pPr>
            <a:r>
              <a:rPr sz="750" b="1" dirty="0">
                <a:solidFill>
                  <a:srgbClr val="171717"/>
                </a:solidFill>
                <a:latin typeface="Arial"/>
                <a:cs typeface="Arial"/>
              </a:rPr>
              <a:t>Expertise &amp; </a:t>
            </a:r>
            <a:r>
              <a:rPr sz="750" b="1" spc="-8" dirty="0">
                <a:solidFill>
                  <a:srgbClr val="171717"/>
                </a:solidFill>
                <a:latin typeface="Arial"/>
                <a:cs typeface="Arial"/>
              </a:rPr>
              <a:t>consulting</a:t>
            </a:r>
            <a:endParaRPr sz="750" dirty="0">
              <a:solidFill>
                <a:srgbClr val="3C3C3B"/>
              </a:solidFill>
              <a:latin typeface="Arial"/>
              <a:cs typeface="Arial"/>
            </a:endParaRPr>
          </a:p>
        </p:txBody>
      </p:sp>
      <p:sp>
        <p:nvSpPr>
          <p:cNvPr id="48" name="object 48"/>
          <p:cNvSpPr/>
          <p:nvPr/>
        </p:nvSpPr>
        <p:spPr>
          <a:xfrm>
            <a:off x="6781704" y="3425858"/>
            <a:ext cx="489109" cy="34290"/>
          </a:xfrm>
          <a:custGeom>
            <a:avLst/>
            <a:gdLst/>
            <a:ahLst/>
            <a:cxnLst/>
            <a:rect l="l" t="t" r="r" b="b"/>
            <a:pathLst>
              <a:path w="652145" h="45720">
                <a:moveTo>
                  <a:pt x="651891" y="0"/>
                </a:moveTo>
                <a:lnTo>
                  <a:pt x="0" y="0"/>
                </a:lnTo>
                <a:lnTo>
                  <a:pt x="0" y="45718"/>
                </a:lnTo>
                <a:lnTo>
                  <a:pt x="651891" y="45718"/>
                </a:lnTo>
                <a:lnTo>
                  <a:pt x="651891" y="0"/>
                </a:lnTo>
                <a:close/>
              </a:path>
            </a:pathLst>
          </a:custGeom>
          <a:solidFill>
            <a:srgbClr val="5BB5B8"/>
          </a:solidFill>
        </p:spPr>
        <p:txBody>
          <a:bodyPr wrap="square" lIns="0" tIns="0" rIns="0" bIns="0" rtlCol="0"/>
          <a:lstStyle/>
          <a:p>
            <a:endParaRPr>
              <a:solidFill>
                <a:srgbClr val="3C3C3B"/>
              </a:solidFill>
              <a:latin typeface="Arial"/>
            </a:endParaRPr>
          </a:p>
        </p:txBody>
      </p:sp>
      <p:sp>
        <p:nvSpPr>
          <p:cNvPr id="49" name="object 49"/>
          <p:cNvSpPr/>
          <p:nvPr/>
        </p:nvSpPr>
        <p:spPr>
          <a:xfrm>
            <a:off x="6781704" y="3538538"/>
            <a:ext cx="489109" cy="34290"/>
          </a:xfrm>
          <a:custGeom>
            <a:avLst/>
            <a:gdLst/>
            <a:ahLst/>
            <a:cxnLst/>
            <a:rect l="l" t="t" r="r" b="b"/>
            <a:pathLst>
              <a:path w="652145" h="45720">
                <a:moveTo>
                  <a:pt x="651891" y="0"/>
                </a:moveTo>
                <a:lnTo>
                  <a:pt x="0" y="0"/>
                </a:lnTo>
                <a:lnTo>
                  <a:pt x="0" y="45718"/>
                </a:lnTo>
                <a:lnTo>
                  <a:pt x="651891" y="45718"/>
                </a:lnTo>
                <a:lnTo>
                  <a:pt x="651891" y="0"/>
                </a:lnTo>
                <a:close/>
              </a:path>
            </a:pathLst>
          </a:custGeom>
          <a:solidFill>
            <a:srgbClr val="5BB5B8"/>
          </a:solidFill>
        </p:spPr>
        <p:txBody>
          <a:bodyPr wrap="square" lIns="0" tIns="0" rIns="0" bIns="0" rtlCol="0"/>
          <a:lstStyle/>
          <a:p>
            <a:endParaRPr>
              <a:solidFill>
                <a:srgbClr val="3C3C3B"/>
              </a:solidFill>
              <a:latin typeface="Arial"/>
            </a:endParaRPr>
          </a:p>
        </p:txBody>
      </p:sp>
      <p:sp>
        <p:nvSpPr>
          <p:cNvPr id="50" name="object 50"/>
          <p:cNvSpPr/>
          <p:nvPr/>
        </p:nvSpPr>
        <p:spPr>
          <a:xfrm>
            <a:off x="6781704" y="3651219"/>
            <a:ext cx="953453" cy="34290"/>
          </a:xfrm>
          <a:custGeom>
            <a:avLst/>
            <a:gdLst/>
            <a:ahLst/>
            <a:cxnLst/>
            <a:rect l="l" t="t" r="r" b="b"/>
            <a:pathLst>
              <a:path w="1271270" h="45720">
                <a:moveTo>
                  <a:pt x="1271270" y="0"/>
                </a:moveTo>
                <a:lnTo>
                  <a:pt x="0" y="0"/>
                </a:lnTo>
                <a:lnTo>
                  <a:pt x="0" y="45718"/>
                </a:lnTo>
                <a:lnTo>
                  <a:pt x="1271270" y="45718"/>
                </a:lnTo>
                <a:lnTo>
                  <a:pt x="1271270" y="0"/>
                </a:lnTo>
                <a:close/>
              </a:path>
            </a:pathLst>
          </a:custGeom>
          <a:solidFill>
            <a:srgbClr val="5BB5B8"/>
          </a:solidFill>
        </p:spPr>
        <p:txBody>
          <a:bodyPr wrap="square" lIns="0" tIns="0" rIns="0" bIns="0" rtlCol="0"/>
          <a:lstStyle/>
          <a:p>
            <a:endParaRPr>
              <a:solidFill>
                <a:srgbClr val="3C3C3B"/>
              </a:solidFill>
              <a:latin typeface="Arial"/>
            </a:endParaRPr>
          </a:p>
        </p:txBody>
      </p:sp>
      <p:sp>
        <p:nvSpPr>
          <p:cNvPr id="51" name="object 51"/>
          <p:cNvSpPr/>
          <p:nvPr/>
        </p:nvSpPr>
        <p:spPr>
          <a:xfrm>
            <a:off x="6781704" y="3763805"/>
            <a:ext cx="953453" cy="34290"/>
          </a:xfrm>
          <a:custGeom>
            <a:avLst/>
            <a:gdLst/>
            <a:ahLst/>
            <a:cxnLst/>
            <a:rect l="l" t="t" r="r" b="b"/>
            <a:pathLst>
              <a:path w="1271270" h="45720">
                <a:moveTo>
                  <a:pt x="1271270" y="0"/>
                </a:moveTo>
                <a:lnTo>
                  <a:pt x="0" y="0"/>
                </a:lnTo>
                <a:lnTo>
                  <a:pt x="0" y="45718"/>
                </a:lnTo>
                <a:lnTo>
                  <a:pt x="1271270" y="45718"/>
                </a:lnTo>
                <a:lnTo>
                  <a:pt x="1271270" y="0"/>
                </a:lnTo>
                <a:close/>
              </a:path>
            </a:pathLst>
          </a:custGeom>
          <a:solidFill>
            <a:srgbClr val="5BB5B8"/>
          </a:solidFill>
        </p:spPr>
        <p:txBody>
          <a:bodyPr wrap="square" lIns="0" tIns="0" rIns="0" bIns="0" rtlCol="0"/>
          <a:lstStyle/>
          <a:p>
            <a:endParaRPr>
              <a:solidFill>
                <a:srgbClr val="3C3C3B"/>
              </a:solidFill>
              <a:latin typeface="Arial"/>
            </a:endParaRPr>
          </a:p>
        </p:txBody>
      </p:sp>
      <p:sp>
        <p:nvSpPr>
          <p:cNvPr id="52" name="object 52"/>
          <p:cNvSpPr/>
          <p:nvPr/>
        </p:nvSpPr>
        <p:spPr>
          <a:xfrm>
            <a:off x="4381118" y="3425858"/>
            <a:ext cx="953453" cy="34290"/>
          </a:xfrm>
          <a:custGeom>
            <a:avLst/>
            <a:gdLst/>
            <a:ahLst/>
            <a:cxnLst/>
            <a:rect l="l" t="t" r="r" b="b"/>
            <a:pathLst>
              <a:path w="1271270" h="45720">
                <a:moveTo>
                  <a:pt x="1271269" y="0"/>
                </a:moveTo>
                <a:lnTo>
                  <a:pt x="0" y="0"/>
                </a:lnTo>
                <a:lnTo>
                  <a:pt x="0" y="45718"/>
                </a:lnTo>
                <a:lnTo>
                  <a:pt x="1271269" y="45718"/>
                </a:lnTo>
                <a:lnTo>
                  <a:pt x="1271269" y="0"/>
                </a:lnTo>
                <a:close/>
              </a:path>
            </a:pathLst>
          </a:custGeom>
          <a:solidFill>
            <a:srgbClr val="5BB5B8"/>
          </a:solidFill>
        </p:spPr>
        <p:txBody>
          <a:bodyPr wrap="square" lIns="0" tIns="0" rIns="0" bIns="0" rtlCol="0"/>
          <a:lstStyle/>
          <a:p>
            <a:endParaRPr>
              <a:solidFill>
                <a:srgbClr val="3C3C3B"/>
              </a:solidFill>
              <a:latin typeface="Arial"/>
            </a:endParaRPr>
          </a:p>
        </p:txBody>
      </p:sp>
      <p:sp>
        <p:nvSpPr>
          <p:cNvPr id="53" name="object 53"/>
          <p:cNvSpPr/>
          <p:nvPr/>
        </p:nvSpPr>
        <p:spPr>
          <a:xfrm>
            <a:off x="4381118" y="3538538"/>
            <a:ext cx="953453" cy="34290"/>
          </a:xfrm>
          <a:custGeom>
            <a:avLst/>
            <a:gdLst/>
            <a:ahLst/>
            <a:cxnLst/>
            <a:rect l="l" t="t" r="r" b="b"/>
            <a:pathLst>
              <a:path w="1271270" h="45720">
                <a:moveTo>
                  <a:pt x="1271269" y="0"/>
                </a:moveTo>
                <a:lnTo>
                  <a:pt x="0" y="0"/>
                </a:lnTo>
                <a:lnTo>
                  <a:pt x="0" y="45718"/>
                </a:lnTo>
                <a:lnTo>
                  <a:pt x="1271269" y="45718"/>
                </a:lnTo>
                <a:lnTo>
                  <a:pt x="1271269" y="0"/>
                </a:lnTo>
                <a:close/>
              </a:path>
            </a:pathLst>
          </a:custGeom>
          <a:solidFill>
            <a:srgbClr val="5BB5B8"/>
          </a:solidFill>
        </p:spPr>
        <p:txBody>
          <a:bodyPr wrap="square" lIns="0" tIns="0" rIns="0" bIns="0" rtlCol="0"/>
          <a:lstStyle/>
          <a:p>
            <a:endParaRPr>
              <a:solidFill>
                <a:srgbClr val="3C3C3B"/>
              </a:solidFill>
              <a:latin typeface="Arial"/>
            </a:endParaRPr>
          </a:p>
        </p:txBody>
      </p:sp>
      <p:sp>
        <p:nvSpPr>
          <p:cNvPr id="54" name="object 54"/>
          <p:cNvSpPr/>
          <p:nvPr/>
        </p:nvSpPr>
        <p:spPr>
          <a:xfrm>
            <a:off x="5205126" y="3765900"/>
            <a:ext cx="129540" cy="34290"/>
          </a:xfrm>
          <a:custGeom>
            <a:avLst/>
            <a:gdLst/>
            <a:ahLst/>
            <a:cxnLst/>
            <a:rect l="l" t="t" r="r" b="b"/>
            <a:pathLst>
              <a:path w="172720" h="45720">
                <a:moveTo>
                  <a:pt x="172605" y="0"/>
                </a:moveTo>
                <a:lnTo>
                  <a:pt x="0" y="0"/>
                </a:lnTo>
                <a:lnTo>
                  <a:pt x="0" y="45718"/>
                </a:lnTo>
                <a:lnTo>
                  <a:pt x="172605" y="45718"/>
                </a:lnTo>
                <a:lnTo>
                  <a:pt x="172605" y="0"/>
                </a:lnTo>
                <a:close/>
              </a:path>
            </a:pathLst>
          </a:custGeom>
          <a:solidFill>
            <a:srgbClr val="5BB5B8"/>
          </a:solidFill>
        </p:spPr>
        <p:txBody>
          <a:bodyPr wrap="square" lIns="0" tIns="0" rIns="0" bIns="0" rtlCol="0"/>
          <a:lstStyle/>
          <a:p>
            <a:endParaRPr>
              <a:solidFill>
                <a:srgbClr val="3C3C3B"/>
              </a:solidFill>
              <a:latin typeface="Arial"/>
            </a:endParaRPr>
          </a:p>
        </p:txBody>
      </p:sp>
      <p:sp>
        <p:nvSpPr>
          <p:cNvPr id="55" name="object 55"/>
          <p:cNvSpPr/>
          <p:nvPr/>
        </p:nvSpPr>
        <p:spPr>
          <a:xfrm>
            <a:off x="4851844" y="3648457"/>
            <a:ext cx="482918" cy="34290"/>
          </a:xfrm>
          <a:custGeom>
            <a:avLst/>
            <a:gdLst/>
            <a:ahLst/>
            <a:cxnLst/>
            <a:rect l="l" t="t" r="r" b="b"/>
            <a:pathLst>
              <a:path w="643890" h="45720">
                <a:moveTo>
                  <a:pt x="643559" y="0"/>
                </a:moveTo>
                <a:lnTo>
                  <a:pt x="0" y="0"/>
                </a:lnTo>
                <a:lnTo>
                  <a:pt x="0" y="45718"/>
                </a:lnTo>
                <a:lnTo>
                  <a:pt x="643559" y="45718"/>
                </a:lnTo>
                <a:lnTo>
                  <a:pt x="643559" y="0"/>
                </a:lnTo>
                <a:close/>
              </a:path>
            </a:pathLst>
          </a:custGeom>
          <a:solidFill>
            <a:srgbClr val="5BB5B8"/>
          </a:solidFill>
        </p:spPr>
        <p:txBody>
          <a:bodyPr wrap="square" lIns="0" tIns="0" rIns="0" bIns="0" rtlCol="0"/>
          <a:lstStyle/>
          <a:p>
            <a:endParaRPr>
              <a:solidFill>
                <a:srgbClr val="3C3C3B"/>
              </a:solidFill>
              <a:latin typeface="Arial"/>
            </a:endParaRPr>
          </a:p>
        </p:txBody>
      </p:sp>
      <p:sp>
        <p:nvSpPr>
          <p:cNvPr id="56" name="object 56"/>
          <p:cNvSpPr txBox="1"/>
          <p:nvPr/>
        </p:nvSpPr>
        <p:spPr>
          <a:xfrm>
            <a:off x="4576858" y="4120820"/>
            <a:ext cx="2959894" cy="286617"/>
          </a:xfrm>
          <a:prstGeom prst="rect">
            <a:avLst/>
          </a:prstGeom>
        </p:spPr>
        <p:txBody>
          <a:bodyPr vert="horz" wrap="square" lIns="0" tIns="9525" rIns="0" bIns="0" rtlCol="0">
            <a:spAutoFit/>
          </a:bodyPr>
          <a:lstStyle/>
          <a:p>
            <a:pPr marL="2381" algn="ctr">
              <a:spcBef>
                <a:spcPts val="75"/>
              </a:spcBef>
            </a:pPr>
            <a:r>
              <a:rPr sz="900">
                <a:solidFill>
                  <a:srgbClr val="171717"/>
                </a:solidFill>
                <a:latin typeface="Wingdings"/>
                <a:cs typeface="Wingdings"/>
              </a:rPr>
              <a:t> </a:t>
            </a:r>
            <a:r>
              <a:rPr sz="900">
                <a:solidFill>
                  <a:srgbClr val="171717"/>
                </a:solidFill>
                <a:latin typeface="Arial"/>
                <a:cs typeface="Arial"/>
              </a:rPr>
              <a:t>A challenge to </a:t>
            </a:r>
            <a:r>
              <a:rPr sz="900" b="1">
                <a:solidFill>
                  <a:srgbClr val="171717"/>
                </a:solidFill>
                <a:latin typeface="Arial"/>
                <a:cs typeface="Arial"/>
              </a:rPr>
              <a:t>differentiate our </a:t>
            </a:r>
            <a:r>
              <a:rPr sz="900" b="1" spc="-8">
                <a:solidFill>
                  <a:srgbClr val="171717"/>
                </a:solidFill>
                <a:latin typeface="Arial"/>
                <a:cs typeface="Arial"/>
              </a:rPr>
              <a:t>approaches</a:t>
            </a:r>
            <a:endParaRPr sz="900">
              <a:solidFill>
                <a:srgbClr val="3C3C3B"/>
              </a:solidFill>
              <a:latin typeface="Arial"/>
              <a:cs typeface="Arial"/>
            </a:endParaRPr>
          </a:p>
          <a:p>
            <a:pPr algn="ctr"/>
            <a:r>
              <a:rPr sz="900">
                <a:solidFill>
                  <a:srgbClr val="171717"/>
                </a:solidFill>
                <a:latin typeface="Arial"/>
                <a:cs typeface="Arial"/>
              </a:rPr>
              <a:t>depending on these two targets and on the nature of the </a:t>
            </a:r>
            <a:r>
              <a:rPr sz="900" spc="-8">
                <a:solidFill>
                  <a:srgbClr val="171717"/>
                </a:solidFill>
                <a:latin typeface="Arial"/>
                <a:cs typeface="Arial"/>
              </a:rPr>
              <a:t>products</a:t>
            </a:r>
            <a:endParaRPr sz="900">
              <a:solidFill>
                <a:srgbClr val="3C3C3B"/>
              </a:solidFill>
              <a:latin typeface="Arial"/>
              <a:cs typeface="Arial"/>
            </a:endParaRPr>
          </a:p>
        </p:txBody>
      </p:sp>
      <p:sp>
        <p:nvSpPr>
          <p:cNvPr id="60" name="Espace réservé du pied de page 59">
            <a:extLst>
              <a:ext uri="{FF2B5EF4-FFF2-40B4-BE49-F238E27FC236}">
                <a16:creationId xmlns:a16="http://schemas.microsoft.com/office/drawing/2014/main" id="{E32D9A45-3020-9562-9680-12AE7C563456}"/>
              </a:ext>
            </a:extLst>
          </p:cNvPr>
          <p:cNvSpPr>
            <a:spLocks noGrp="1"/>
          </p:cNvSpPr>
          <p:nvPr>
            <p:ph type="ftr" sz="quarter" idx="5"/>
          </p:nvPr>
        </p:nvSpPr>
        <p:spPr/>
        <p:txBody>
          <a:bodyPr/>
          <a:lstStyle/>
          <a:p>
            <a:pPr marL="9525">
              <a:spcBef>
                <a:spcPts val="23"/>
              </a:spcBef>
            </a:pPr>
            <a:r>
              <a:rPr lang="fr-FR" spc="-8"/>
              <a:t>03 March 2026</a:t>
            </a:r>
          </a:p>
        </p:txBody>
      </p:sp>
      <p:sp>
        <p:nvSpPr>
          <p:cNvPr id="61" name="Espace réservé du numéro de diapositive 60">
            <a:extLst>
              <a:ext uri="{FF2B5EF4-FFF2-40B4-BE49-F238E27FC236}">
                <a16:creationId xmlns:a16="http://schemas.microsoft.com/office/drawing/2014/main" id="{6D326A93-E83F-EB34-8377-43216118CEB4}"/>
              </a:ext>
            </a:extLst>
          </p:cNvPr>
          <p:cNvSpPr>
            <a:spLocks noGrp="1"/>
          </p:cNvSpPr>
          <p:nvPr>
            <p:ph type="sldNum" sz="quarter" idx="7"/>
          </p:nvPr>
        </p:nvSpPr>
        <p:spPr/>
        <p:txBody>
          <a:bodyPr/>
          <a:lstStyle/>
          <a:p>
            <a:pPr marL="28575"/>
            <a:fld id="{81D60167-4931-47E6-BA6A-407CBD079E47}" type="slidenum">
              <a:rPr lang="fr-FR" spc="-19">
                <a:solidFill>
                  <a:srgbClr val="FFFFFF"/>
                </a:solidFill>
              </a:rPr>
              <a:pPr marL="28575"/>
              <a:t>5</a:t>
            </a:fld>
            <a:endParaRPr lang="fr-FR" spc="-19">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5F3E7-BFCE-BE46-E5A1-65490EBDECEB}"/>
            </a:ext>
          </a:extLst>
        </p:cNvPr>
        <p:cNvGrpSpPr/>
        <p:nvPr/>
      </p:nvGrpSpPr>
      <p:grpSpPr>
        <a:xfrm>
          <a:off x="0" y="0"/>
          <a:ext cx="0" cy="0"/>
          <a:chOff x="0" y="0"/>
          <a:chExt cx="0" cy="0"/>
        </a:xfrm>
      </p:grpSpPr>
      <p:sp>
        <p:nvSpPr>
          <p:cNvPr id="3" name="object 3" descr="$PPTXTitle">
            <a:extLst>
              <a:ext uri="{FF2B5EF4-FFF2-40B4-BE49-F238E27FC236}">
                <a16:creationId xmlns:a16="http://schemas.microsoft.com/office/drawing/2014/main" id="{AE9510DE-E2F3-8BC2-9485-0A3BD6500D25}"/>
              </a:ext>
            </a:extLst>
          </p:cNvPr>
          <p:cNvSpPr txBox="1">
            <a:spLocks noGrp="1"/>
          </p:cNvSpPr>
          <p:nvPr>
            <p:ph type="title"/>
          </p:nvPr>
        </p:nvSpPr>
        <p:spPr>
          <a:xfrm>
            <a:off x="405000" y="388800"/>
            <a:ext cx="8342999" cy="471764"/>
          </a:xfrm>
          <a:prstGeom prst="rect">
            <a:avLst/>
          </a:prstGeom>
        </p:spPr>
        <p:txBody>
          <a:bodyPr vert="horz" wrap="square" lIns="0" tIns="10001" rIns="0" bIns="0" rtlCol="0" anchor="t">
            <a:spAutoFit/>
          </a:bodyPr>
          <a:lstStyle/>
          <a:p>
            <a:pPr marL="9525">
              <a:lnSpc>
                <a:spcPct val="100000"/>
              </a:lnSpc>
              <a:spcBef>
                <a:spcPts val="79"/>
              </a:spcBef>
            </a:pPr>
            <a:r>
              <a:rPr lang="fr-FR" spc="-34"/>
              <a:t>In this context of volatile farm income and heightened competition</a:t>
            </a:r>
            <a:r>
              <a:t>, THREE CHALLENGES FOR THE </a:t>
            </a:r>
            <a:r>
              <a:rPr spc="-8"/>
              <a:t>GROUP</a:t>
            </a:r>
          </a:p>
        </p:txBody>
      </p:sp>
      <p:sp>
        <p:nvSpPr>
          <p:cNvPr id="25" name="object 25">
            <a:extLst>
              <a:ext uri="{FF2B5EF4-FFF2-40B4-BE49-F238E27FC236}">
                <a16:creationId xmlns:a16="http://schemas.microsoft.com/office/drawing/2014/main" id="{4D0DE43C-A579-6E2C-71E8-473B9AC01458}"/>
              </a:ext>
            </a:extLst>
          </p:cNvPr>
          <p:cNvSpPr txBox="1"/>
          <p:nvPr/>
        </p:nvSpPr>
        <p:spPr>
          <a:xfrm>
            <a:off x="404999" y="2306804"/>
            <a:ext cx="2443109" cy="1382269"/>
          </a:xfrm>
          <a:prstGeom prst="rect">
            <a:avLst/>
          </a:prstGeom>
        </p:spPr>
        <p:txBody>
          <a:bodyPr vert="horz" wrap="square" lIns="0" tIns="10001" rIns="0" bIns="0" rtlCol="0">
            <a:spAutoFit/>
          </a:bodyPr>
          <a:lstStyle/>
          <a:p>
            <a:pPr marR="4286" algn="r">
              <a:spcBef>
                <a:spcPts val="79"/>
              </a:spcBef>
            </a:pPr>
            <a:r>
              <a:rPr lang="fr-FR" sz="825" dirty="0" err="1">
                <a:solidFill>
                  <a:srgbClr val="171717"/>
                </a:solidFill>
                <a:latin typeface="Arial"/>
                <a:cs typeface="Arial"/>
              </a:rPr>
              <a:t>Protect</a:t>
            </a:r>
            <a:r>
              <a:rPr lang="fr-FR" sz="825" dirty="0">
                <a:solidFill>
                  <a:srgbClr val="171717"/>
                </a:solidFill>
                <a:latin typeface="Arial"/>
                <a:cs typeface="Arial"/>
              </a:rPr>
              <a:t> the </a:t>
            </a:r>
            <a:r>
              <a:rPr lang="fr-FR" sz="825" dirty="0" err="1">
                <a:solidFill>
                  <a:srgbClr val="171717"/>
                </a:solidFill>
                <a:latin typeface="Arial"/>
                <a:cs typeface="Arial"/>
              </a:rPr>
              <a:t>head</a:t>
            </a:r>
            <a:r>
              <a:rPr lang="fr-FR" sz="825" dirty="0">
                <a:solidFill>
                  <a:srgbClr val="171717"/>
                </a:solidFill>
                <a:latin typeface="Arial"/>
                <a:cs typeface="Arial"/>
              </a:rPr>
              <a:t> </a:t>
            </a:r>
            <a:r>
              <a:rPr lang="fr-FR" sz="825" spc="-8" dirty="0">
                <a:solidFill>
                  <a:srgbClr val="171717"/>
                </a:solidFill>
                <a:latin typeface="Arial"/>
                <a:cs typeface="Arial"/>
              </a:rPr>
              <a:t>of the </a:t>
            </a:r>
            <a:r>
              <a:rPr lang="fr-FR" sz="825" spc="-8" dirty="0" err="1">
                <a:solidFill>
                  <a:srgbClr val="171717"/>
                </a:solidFill>
                <a:latin typeface="Arial"/>
                <a:cs typeface="Arial"/>
              </a:rPr>
              <a:t>farm</a:t>
            </a:r>
            <a:r>
              <a:rPr lang="fr-FR" sz="825" spc="-8" dirty="0">
                <a:solidFill>
                  <a:srgbClr val="171717"/>
                </a:solidFill>
                <a:latin typeface="Arial"/>
                <a:cs typeface="Arial"/>
              </a:rPr>
              <a:t>, </a:t>
            </a:r>
            <a:r>
              <a:rPr lang="fr-FR" sz="825" dirty="0" err="1">
                <a:solidFill>
                  <a:srgbClr val="171717"/>
                </a:solidFill>
                <a:latin typeface="Arial"/>
                <a:cs typeface="Arial"/>
              </a:rPr>
              <a:t>its</a:t>
            </a:r>
            <a:r>
              <a:rPr lang="fr-FR" sz="825" spc="-8" dirty="0">
                <a:solidFill>
                  <a:srgbClr val="171717"/>
                </a:solidFill>
                <a:latin typeface="Arial"/>
                <a:cs typeface="Arial"/>
              </a:rPr>
              <a:t> production, </a:t>
            </a:r>
            <a:r>
              <a:rPr lang="fr-FR" sz="825" dirty="0" err="1">
                <a:solidFill>
                  <a:srgbClr val="171717"/>
                </a:solidFill>
                <a:latin typeface="Arial"/>
                <a:cs typeface="Arial"/>
              </a:rPr>
              <a:t>its</a:t>
            </a:r>
            <a:r>
              <a:rPr lang="fr-FR" sz="825" dirty="0">
                <a:solidFill>
                  <a:srgbClr val="171717"/>
                </a:solidFill>
                <a:latin typeface="Arial"/>
                <a:cs typeface="Arial"/>
              </a:rPr>
              <a:t> </a:t>
            </a:r>
            <a:r>
              <a:rPr lang="fr-FR" sz="825" dirty="0" err="1">
                <a:solidFill>
                  <a:srgbClr val="171717"/>
                </a:solidFill>
                <a:latin typeface="Arial"/>
                <a:cs typeface="Arial"/>
              </a:rPr>
              <a:t>family</a:t>
            </a:r>
            <a:r>
              <a:rPr lang="fr-FR" sz="825" dirty="0">
                <a:solidFill>
                  <a:srgbClr val="171717"/>
                </a:solidFill>
                <a:latin typeface="Arial"/>
                <a:cs typeface="Arial"/>
              </a:rPr>
              <a:t> and </a:t>
            </a:r>
            <a:r>
              <a:rPr lang="fr-FR" sz="825" spc="-19" dirty="0" err="1">
                <a:solidFill>
                  <a:srgbClr val="171717"/>
                </a:solidFill>
                <a:latin typeface="Arial"/>
                <a:cs typeface="Arial"/>
              </a:rPr>
              <a:t>its</a:t>
            </a:r>
            <a:r>
              <a:rPr lang="fr-FR" sz="825" spc="-19" dirty="0">
                <a:solidFill>
                  <a:srgbClr val="171717"/>
                </a:solidFill>
                <a:latin typeface="Arial"/>
                <a:cs typeface="Arial"/>
              </a:rPr>
              <a:t> </a:t>
            </a:r>
            <a:r>
              <a:rPr lang="fr-FR" sz="825" spc="-8" dirty="0" err="1">
                <a:solidFill>
                  <a:srgbClr val="171717"/>
                </a:solidFill>
                <a:latin typeface="Arial"/>
                <a:cs typeface="Arial"/>
              </a:rPr>
              <a:t>employees</a:t>
            </a:r>
            <a:endParaRPr lang="fr-FR" sz="825" dirty="0">
              <a:solidFill>
                <a:srgbClr val="3C3C3B"/>
              </a:solidFill>
              <a:latin typeface="Arial"/>
              <a:cs typeface="Arial"/>
            </a:endParaRPr>
          </a:p>
          <a:p>
            <a:pPr>
              <a:spcBef>
                <a:spcPts val="401"/>
              </a:spcBef>
            </a:pPr>
            <a:endParaRPr lang="fr-FR" sz="825" dirty="0">
              <a:solidFill>
                <a:srgbClr val="3C3C3B"/>
              </a:solidFill>
              <a:latin typeface="Arial"/>
              <a:cs typeface="Arial"/>
            </a:endParaRPr>
          </a:p>
          <a:p>
            <a:pPr marL="95726" marR="3810" indent="61436" algn="r"/>
            <a:r>
              <a:rPr lang="fr-FR" sz="825" dirty="0" err="1">
                <a:solidFill>
                  <a:srgbClr val="171717"/>
                </a:solidFill>
                <a:latin typeface="Arial"/>
                <a:cs typeface="Arial"/>
              </a:rPr>
              <a:t>Systematise</a:t>
            </a:r>
            <a:r>
              <a:rPr lang="fr-FR" sz="825" dirty="0">
                <a:solidFill>
                  <a:srgbClr val="171717"/>
                </a:solidFill>
                <a:latin typeface="Arial"/>
                <a:cs typeface="Arial"/>
              </a:rPr>
              <a:t> </a:t>
            </a:r>
            <a:r>
              <a:rPr lang="fr-FR" sz="825" dirty="0" err="1">
                <a:solidFill>
                  <a:srgbClr val="171717"/>
                </a:solidFill>
                <a:latin typeface="Arial"/>
                <a:cs typeface="Arial"/>
              </a:rPr>
              <a:t>prevention</a:t>
            </a:r>
            <a:r>
              <a:rPr lang="fr-FR" sz="825" dirty="0">
                <a:solidFill>
                  <a:srgbClr val="171717"/>
                </a:solidFill>
                <a:latin typeface="Arial"/>
                <a:cs typeface="Arial"/>
              </a:rPr>
              <a:t> </a:t>
            </a:r>
            <a:r>
              <a:rPr lang="fr-FR" sz="825" spc="-19" dirty="0">
                <a:solidFill>
                  <a:srgbClr val="171717"/>
                </a:solidFill>
                <a:latin typeface="Arial"/>
                <a:cs typeface="Arial"/>
              </a:rPr>
              <a:t>and </a:t>
            </a:r>
            <a:r>
              <a:rPr lang="fr-FR" sz="825" dirty="0">
                <a:solidFill>
                  <a:srgbClr val="171717"/>
                </a:solidFill>
                <a:latin typeface="Arial"/>
                <a:cs typeface="Arial"/>
              </a:rPr>
              <a:t>protection </a:t>
            </a:r>
            <a:r>
              <a:rPr lang="fr-FR" sz="825" dirty="0" err="1">
                <a:solidFill>
                  <a:srgbClr val="171717"/>
                </a:solidFill>
                <a:latin typeface="Arial"/>
                <a:cs typeface="Arial"/>
              </a:rPr>
              <a:t>advice</a:t>
            </a:r>
            <a:r>
              <a:rPr lang="fr-FR" sz="825" dirty="0">
                <a:solidFill>
                  <a:srgbClr val="171717"/>
                </a:solidFill>
                <a:latin typeface="Arial"/>
                <a:cs typeface="Arial"/>
              </a:rPr>
              <a:t>, </a:t>
            </a:r>
            <a:r>
              <a:rPr lang="fr-FR" sz="825" spc="-19" dirty="0">
                <a:solidFill>
                  <a:srgbClr val="171717"/>
                </a:solidFill>
                <a:latin typeface="Arial"/>
                <a:cs typeface="Arial"/>
              </a:rPr>
              <a:t>and </a:t>
            </a:r>
            <a:r>
              <a:rPr lang="fr-FR" sz="825" dirty="0" err="1">
                <a:solidFill>
                  <a:srgbClr val="171717"/>
                </a:solidFill>
                <a:latin typeface="Arial"/>
                <a:cs typeface="Arial"/>
              </a:rPr>
              <a:t>insurance</a:t>
            </a:r>
            <a:r>
              <a:rPr lang="fr-FR" sz="825" dirty="0">
                <a:solidFill>
                  <a:srgbClr val="171717"/>
                </a:solidFill>
                <a:latin typeface="Arial"/>
                <a:cs typeface="Arial"/>
              </a:rPr>
              <a:t> at </a:t>
            </a:r>
            <a:r>
              <a:rPr lang="fr-FR" sz="825" spc="-8" dirty="0" err="1">
                <a:solidFill>
                  <a:srgbClr val="171717"/>
                </a:solidFill>
                <a:latin typeface="Arial"/>
                <a:cs typeface="Arial"/>
              </a:rPr>
              <a:t>each</a:t>
            </a:r>
            <a:endParaRPr lang="fr-FR" sz="825" spc="-8" dirty="0">
              <a:solidFill>
                <a:srgbClr val="171717"/>
              </a:solidFill>
              <a:latin typeface="Arial"/>
              <a:cs typeface="Arial"/>
            </a:endParaRPr>
          </a:p>
          <a:p>
            <a:pPr marL="95726" marR="3810" indent="61436" algn="r"/>
            <a:r>
              <a:rPr lang="fr-FR" sz="825" spc="-8" dirty="0" err="1">
                <a:solidFill>
                  <a:srgbClr val="171717"/>
                </a:solidFill>
                <a:latin typeface="Arial"/>
                <a:cs typeface="Arial"/>
              </a:rPr>
              <a:t>project</a:t>
            </a:r>
            <a:r>
              <a:rPr lang="fr-FR" sz="825" spc="-8" dirty="0">
                <a:solidFill>
                  <a:srgbClr val="171717"/>
                </a:solidFill>
                <a:latin typeface="Arial"/>
                <a:cs typeface="Arial"/>
              </a:rPr>
              <a:t> </a:t>
            </a:r>
            <a:r>
              <a:rPr lang="fr-FR" sz="825" dirty="0" err="1">
                <a:solidFill>
                  <a:srgbClr val="171717"/>
                </a:solidFill>
                <a:latin typeface="Arial"/>
                <a:cs typeface="Arial"/>
              </a:rPr>
              <a:t>financed</a:t>
            </a:r>
            <a:endParaRPr lang="fr-FR" sz="825" dirty="0">
              <a:solidFill>
                <a:srgbClr val="3C3C3B"/>
              </a:solidFill>
              <a:latin typeface="Arial"/>
              <a:cs typeface="Arial"/>
            </a:endParaRPr>
          </a:p>
          <a:p>
            <a:pPr>
              <a:spcBef>
                <a:spcPts val="401"/>
              </a:spcBef>
            </a:pPr>
            <a:endParaRPr lang="fr-FR" sz="825" dirty="0">
              <a:solidFill>
                <a:srgbClr val="3C3C3B"/>
              </a:solidFill>
              <a:latin typeface="Arial"/>
              <a:cs typeface="Arial"/>
            </a:endParaRPr>
          </a:p>
          <a:p>
            <a:pPr marR="3810" indent="152876" algn="r">
              <a:spcBef>
                <a:spcPts val="4"/>
              </a:spcBef>
            </a:pPr>
            <a:r>
              <a:rPr lang="fr-FR" sz="825" dirty="0" err="1">
                <a:solidFill>
                  <a:srgbClr val="171717"/>
                </a:solidFill>
                <a:latin typeface="Arial"/>
                <a:cs typeface="Arial"/>
              </a:rPr>
              <a:t>Bringing</a:t>
            </a:r>
            <a:r>
              <a:rPr lang="fr-FR" sz="825" dirty="0">
                <a:solidFill>
                  <a:srgbClr val="171717"/>
                </a:solidFill>
                <a:latin typeface="Arial"/>
                <a:cs typeface="Arial"/>
              </a:rPr>
              <a:t> </a:t>
            </a:r>
            <a:r>
              <a:rPr lang="fr-FR" sz="825" dirty="0" err="1">
                <a:solidFill>
                  <a:srgbClr val="171717"/>
                </a:solidFill>
                <a:latin typeface="Arial"/>
                <a:cs typeface="Arial"/>
              </a:rPr>
              <a:t>some</a:t>
            </a:r>
            <a:r>
              <a:rPr lang="fr-FR" sz="825" dirty="0">
                <a:solidFill>
                  <a:srgbClr val="171717"/>
                </a:solidFill>
                <a:latin typeface="Arial"/>
                <a:cs typeface="Arial"/>
              </a:rPr>
              <a:t> </a:t>
            </a:r>
            <a:r>
              <a:rPr lang="fr-FR" sz="825" dirty="0" err="1">
                <a:solidFill>
                  <a:srgbClr val="171717"/>
                </a:solidFill>
                <a:latin typeface="Arial"/>
                <a:cs typeface="Arial"/>
              </a:rPr>
              <a:t>advices</a:t>
            </a:r>
            <a:r>
              <a:rPr lang="fr-FR" sz="825" dirty="0">
                <a:solidFill>
                  <a:srgbClr val="171717"/>
                </a:solidFill>
                <a:latin typeface="Arial"/>
                <a:cs typeface="Arial"/>
              </a:rPr>
              <a:t> at </a:t>
            </a:r>
            <a:r>
              <a:rPr lang="fr-FR" sz="825" spc="-15" dirty="0">
                <a:solidFill>
                  <a:srgbClr val="171717"/>
                </a:solidFill>
                <a:latin typeface="Arial"/>
                <a:cs typeface="Arial"/>
              </a:rPr>
              <a:t>a </a:t>
            </a:r>
            <a:r>
              <a:rPr lang="fr-FR" sz="825" dirty="0">
                <a:solidFill>
                  <a:srgbClr val="171717"/>
                </a:solidFill>
                <a:latin typeface="Arial"/>
                <a:cs typeface="Arial"/>
              </a:rPr>
              <a:t>key moment</a:t>
            </a:r>
          </a:p>
          <a:p>
            <a:pPr marR="3810" indent="152876" algn="r">
              <a:spcBef>
                <a:spcPts val="4"/>
              </a:spcBef>
            </a:pPr>
            <a:r>
              <a:rPr lang="fr-FR" sz="825" dirty="0">
                <a:solidFill>
                  <a:srgbClr val="171717"/>
                </a:solidFill>
                <a:latin typeface="Arial"/>
                <a:cs typeface="Arial"/>
              </a:rPr>
              <a:t>and </a:t>
            </a:r>
            <a:r>
              <a:rPr lang="fr-FR" sz="825" spc="-8" dirty="0">
                <a:solidFill>
                  <a:srgbClr val="171717"/>
                </a:solidFill>
                <a:latin typeface="Arial"/>
                <a:cs typeface="Arial"/>
              </a:rPr>
              <a:t>support </a:t>
            </a:r>
            <a:r>
              <a:rPr lang="fr-FR" sz="825" dirty="0">
                <a:solidFill>
                  <a:srgbClr val="171717"/>
                </a:solidFill>
                <a:latin typeface="Arial"/>
                <a:cs typeface="Arial"/>
              </a:rPr>
              <a:t>in the long </a:t>
            </a:r>
            <a:r>
              <a:rPr lang="fr-FR" sz="825" dirty="0" err="1">
                <a:solidFill>
                  <a:srgbClr val="171717"/>
                </a:solidFill>
                <a:latin typeface="Arial"/>
                <a:cs typeface="Arial"/>
              </a:rPr>
              <a:t>term</a:t>
            </a:r>
            <a:r>
              <a:rPr lang="fr-FR" sz="825" dirty="0">
                <a:solidFill>
                  <a:srgbClr val="171717"/>
                </a:solidFill>
                <a:latin typeface="Arial"/>
                <a:cs typeface="Arial"/>
              </a:rPr>
              <a:t> the </a:t>
            </a:r>
            <a:r>
              <a:rPr lang="fr-FR" sz="825" dirty="0" err="1">
                <a:solidFill>
                  <a:srgbClr val="171717"/>
                </a:solidFill>
                <a:latin typeface="Arial"/>
                <a:cs typeface="Arial"/>
              </a:rPr>
              <a:t>security</a:t>
            </a:r>
            <a:r>
              <a:rPr lang="fr-FR" sz="825" spc="-19" dirty="0">
                <a:solidFill>
                  <a:srgbClr val="171717"/>
                </a:solidFill>
                <a:latin typeface="Arial"/>
                <a:cs typeface="Arial"/>
              </a:rPr>
              <a:t> of </a:t>
            </a:r>
            <a:r>
              <a:rPr lang="fr-FR" sz="825" spc="-8" dirty="0">
                <a:solidFill>
                  <a:srgbClr val="171717"/>
                </a:solidFill>
                <a:latin typeface="Arial"/>
                <a:cs typeface="Arial"/>
              </a:rPr>
              <a:t>the </a:t>
            </a:r>
            <a:r>
              <a:rPr lang="fr-FR" sz="825" spc="-8" dirty="0" err="1">
                <a:solidFill>
                  <a:srgbClr val="171717"/>
                </a:solidFill>
                <a:latin typeface="Arial"/>
                <a:cs typeface="Arial"/>
              </a:rPr>
              <a:t>operation</a:t>
            </a:r>
            <a:endParaRPr lang="fr-FR" sz="825" dirty="0">
              <a:solidFill>
                <a:srgbClr val="3C3C3B"/>
              </a:solidFill>
              <a:latin typeface="Arial"/>
              <a:cs typeface="Arial"/>
            </a:endParaRPr>
          </a:p>
        </p:txBody>
      </p:sp>
      <p:sp>
        <p:nvSpPr>
          <p:cNvPr id="26" name="object 26">
            <a:extLst>
              <a:ext uri="{FF2B5EF4-FFF2-40B4-BE49-F238E27FC236}">
                <a16:creationId xmlns:a16="http://schemas.microsoft.com/office/drawing/2014/main" id="{283D3C4F-709E-41D5-DC6D-3C33F57A8179}"/>
              </a:ext>
            </a:extLst>
          </p:cNvPr>
          <p:cNvSpPr txBox="1"/>
          <p:nvPr/>
        </p:nvSpPr>
        <p:spPr>
          <a:xfrm>
            <a:off x="791203" y="1754030"/>
            <a:ext cx="2056905" cy="378469"/>
          </a:xfrm>
          <a:prstGeom prst="rect">
            <a:avLst/>
          </a:prstGeom>
        </p:spPr>
        <p:txBody>
          <a:bodyPr vert="horz" wrap="square" lIns="0" tIns="9049" rIns="0" bIns="0" rtlCol="0">
            <a:spAutoFit/>
          </a:bodyPr>
          <a:lstStyle/>
          <a:p>
            <a:pPr marR="3810" algn="r">
              <a:spcBef>
                <a:spcPts val="71"/>
              </a:spcBef>
            </a:pPr>
            <a:r>
              <a:rPr sz="1200" b="1">
                <a:solidFill>
                  <a:srgbClr val="171717"/>
                </a:solidFill>
                <a:latin typeface="Arial"/>
                <a:cs typeface="Arial"/>
              </a:rPr>
              <a:t>Become the </a:t>
            </a:r>
            <a:r>
              <a:rPr sz="1200" b="1" i="1">
                <a:solidFill>
                  <a:srgbClr val="171717"/>
                </a:solidFill>
                <a:latin typeface="Arial"/>
                <a:cs typeface="Arial"/>
              </a:rPr>
              <a:t>Risk </a:t>
            </a:r>
            <a:r>
              <a:rPr sz="1200" b="1" i="1" spc="-8">
                <a:solidFill>
                  <a:srgbClr val="171717"/>
                </a:solidFill>
                <a:latin typeface="Arial"/>
                <a:cs typeface="Arial"/>
              </a:rPr>
              <a:t>Manager </a:t>
            </a:r>
            <a:r>
              <a:rPr sz="1200" b="1">
                <a:solidFill>
                  <a:srgbClr val="171717"/>
                </a:solidFill>
                <a:latin typeface="Arial"/>
                <a:cs typeface="Arial"/>
              </a:rPr>
              <a:t>of </a:t>
            </a:r>
            <a:r>
              <a:rPr sz="1200" b="1" spc="-8" err="1">
                <a:solidFill>
                  <a:srgbClr val="171717"/>
                </a:solidFill>
                <a:latin typeface="Arial"/>
                <a:cs typeface="Arial"/>
              </a:rPr>
              <a:t>the farm</a:t>
            </a:r>
            <a:endParaRPr sz="1200">
              <a:solidFill>
                <a:srgbClr val="3C3C3B"/>
              </a:solidFill>
              <a:latin typeface="Arial"/>
              <a:cs typeface="Arial"/>
            </a:endParaRPr>
          </a:p>
        </p:txBody>
      </p:sp>
      <p:sp>
        <p:nvSpPr>
          <p:cNvPr id="27" name="object 27">
            <a:extLst>
              <a:ext uri="{FF2B5EF4-FFF2-40B4-BE49-F238E27FC236}">
                <a16:creationId xmlns:a16="http://schemas.microsoft.com/office/drawing/2014/main" id="{19679F8B-DD79-3770-979B-B61DF89716B8}"/>
              </a:ext>
            </a:extLst>
          </p:cNvPr>
          <p:cNvSpPr txBox="1"/>
          <p:nvPr/>
        </p:nvSpPr>
        <p:spPr>
          <a:xfrm>
            <a:off x="6101814" y="3128335"/>
            <a:ext cx="1946910" cy="390972"/>
          </a:xfrm>
          <a:prstGeom prst="rect">
            <a:avLst/>
          </a:prstGeom>
        </p:spPr>
        <p:txBody>
          <a:bodyPr vert="horz" wrap="square" lIns="0" tIns="10001" rIns="0" bIns="0" rtlCol="0">
            <a:spAutoFit/>
          </a:bodyPr>
          <a:lstStyle/>
          <a:p>
            <a:pPr marL="9525">
              <a:spcBef>
                <a:spcPts val="79"/>
              </a:spcBef>
            </a:pPr>
            <a:r>
              <a:rPr lang="fr-FR" sz="825" dirty="0">
                <a:solidFill>
                  <a:srgbClr val="171717"/>
                </a:solidFill>
                <a:latin typeface="Arial"/>
                <a:cs typeface="Arial"/>
              </a:rPr>
              <a:t>To</a:t>
            </a:r>
            <a:r>
              <a:rPr sz="825" dirty="0">
                <a:solidFill>
                  <a:srgbClr val="171717"/>
                </a:solidFill>
                <a:latin typeface="Arial"/>
                <a:cs typeface="Arial"/>
              </a:rPr>
              <a:t> </a:t>
            </a:r>
            <a:r>
              <a:rPr sz="825" spc="-8" dirty="0">
                <a:solidFill>
                  <a:srgbClr val="171717"/>
                </a:solidFill>
                <a:latin typeface="Arial"/>
                <a:cs typeface="Arial"/>
              </a:rPr>
              <a:t>the installation, </a:t>
            </a:r>
            <a:r>
              <a:rPr sz="825" dirty="0">
                <a:solidFill>
                  <a:srgbClr val="171717"/>
                </a:solidFill>
                <a:latin typeface="Arial"/>
                <a:cs typeface="Arial"/>
              </a:rPr>
              <a:t>during the E</a:t>
            </a:r>
            <a:r>
              <a:rPr lang="fr-FR" sz="825" dirty="0" err="1">
                <a:solidFill>
                  <a:srgbClr val="171717"/>
                </a:solidFill>
                <a:latin typeface="Arial"/>
                <a:cs typeface="Arial"/>
              </a:rPr>
              <a:t>nergetic</a:t>
            </a:r>
            <a:r>
              <a:rPr sz="825" dirty="0">
                <a:solidFill>
                  <a:srgbClr val="171717"/>
                </a:solidFill>
                <a:latin typeface="Arial"/>
                <a:cs typeface="Arial"/>
              </a:rPr>
              <a:t> transitions, </a:t>
            </a:r>
            <a:r>
              <a:rPr sz="825" spc="-19" dirty="0">
                <a:solidFill>
                  <a:srgbClr val="171717"/>
                </a:solidFill>
                <a:latin typeface="Arial"/>
                <a:cs typeface="Arial"/>
              </a:rPr>
              <a:t>of</a:t>
            </a:r>
            <a:r>
              <a:rPr lang="fr-FR" sz="825" spc="-19" dirty="0">
                <a:solidFill>
                  <a:srgbClr val="171717"/>
                </a:solidFill>
                <a:latin typeface="Arial"/>
                <a:cs typeface="Arial"/>
              </a:rPr>
              <a:t>  </a:t>
            </a:r>
            <a:r>
              <a:rPr sz="825" spc="-8" dirty="0">
                <a:solidFill>
                  <a:srgbClr val="171717"/>
                </a:solidFill>
                <a:latin typeface="Arial"/>
                <a:cs typeface="Arial"/>
              </a:rPr>
              <a:t>concentration, </a:t>
            </a:r>
            <a:r>
              <a:rPr sz="825" dirty="0">
                <a:solidFill>
                  <a:srgbClr val="171717"/>
                </a:solidFill>
                <a:latin typeface="Arial"/>
                <a:cs typeface="Arial"/>
              </a:rPr>
              <a:t>or of </a:t>
            </a:r>
            <a:r>
              <a:rPr sz="825" spc="-8" dirty="0">
                <a:solidFill>
                  <a:srgbClr val="171717"/>
                </a:solidFill>
                <a:latin typeface="Arial"/>
                <a:cs typeface="Arial"/>
              </a:rPr>
              <a:t>transmission</a:t>
            </a:r>
            <a:endParaRPr sz="825" dirty="0">
              <a:solidFill>
                <a:srgbClr val="3C3C3B"/>
              </a:solidFill>
              <a:latin typeface="Arial"/>
              <a:cs typeface="Arial"/>
            </a:endParaRPr>
          </a:p>
        </p:txBody>
      </p:sp>
      <p:sp>
        <p:nvSpPr>
          <p:cNvPr id="28" name="object 28">
            <a:extLst>
              <a:ext uri="{FF2B5EF4-FFF2-40B4-BE49-F238E27FC236}">
                <a16:creationId xmlns:a16="http://schemas.microsoft.com/office/drawing/2014/main" id="{D4BE17E6-D4AB-935F-E2F9-F7F19896893F}"/>
              </a:ext>
            </a:extLst>
          </p:cNvPr>
          <p:cNvSpPr txBox="1"/>
          <p:nvPr/>
        </p:nvSpPr>
        <p:spPr>
          <a:xfrm>
            <a:off x="5891788" y="2575561"/>
            <a:ext cx="2156936" cy="378469"/>
          </a:xfrm>
          <a:prstGeom prst="rect">
            <a:avLst/>
          </a:prstGeom>
        </p:spPr>
        <p:txBody>
          <a:bodyPr vert="horz" wrap="square" lIns="0" tIns="9049" rIns="0" bIns="0" rtlCol="0">
            <a:spAutoFit/>
          </a:bodyPr>
          <a:lstStyle/>
          <a:p>
            <a:pPr marL="9525">
              <a:spcBef>
                <a:spcPts val="71"/>
              </a:spcBef>
            </a:pPr>
            <a:r>
              <a:rPr sz="1200" b="1">
                <a:solidFill>
                  <a:srgbClr val="171717"/>
                </a:solidFill>
                <a:latin typeface="Arial"/>
                <a:cs typeface="Arial"/>
              </a:rPr>
              <a:t>Strengthening </a:t>
            </a:r>
            <a:r>
              <a:rPr sz="1200" b="1" spc="-8">
                <a:solidFill>
                  <a:srgbClr val="171717"/>
                </a:solidFill>
                <a:latin typeface="Arial"/>
                <a:cs typeface="Arial"/>
              </a:rPr>
              <a:t>support</a:t>
            </a:r>
            <a:endParaRPr sz="1200">
              <a:solidFill>
                <a:srgbClr val="3C3C3B"/>
              </a:solidFill>
              <a:latin typeface="Arial"/>
              <a:cs typeface="Arial"/>
            </a:endParaRPr>
          </a:p>
          <a:p>
            <a:pPr marL="9525">
              <a:spcBef>
                <a:spcPts val="4"/>
              </a:spcBef>
            </a:pPr>
            <a:r>
              <a:rPr sz="1200" b="1">
                <a:solidFill>
                  <a:srgbClr val="171717"/>
                </a:solidFill>
                <a:latin typeface="Arial"/>
                <a:cs typeface="Arial"/>
              </a:rPr>
              <a:t>of some </a:t>
            </a:r>
            <a:r>
              <a:rPr sz="1200" b="1" spc="-15">
                <a:solidFill>
                  <a:srgbClr val="171717"/>
                </a:solidFill>
                <a:latin typeface="Arial"/>
                <a:cs typeface="Arial"/>
              </a:rPr>
              <a:t>key </a:t>
            </a:r>
            <a:r>
              <a:rPr sz="1200" b="1">
                <a:solidFill>
                  <a:srgbClr val="171717"/>
                </a:solidFill>
                <a:latin typeface="Arial"/>
                <a:cs typeface="Arial"/>
              </a:rPr>
              <a:t>moments</a:t>
            </a:r>
            <a:endParaRPr sz="1200">
              <a:solidFill>
                <a:srgbClr val="3C3C3B"/>
              </a:solidFill>
              <a:latin typeface="Arial"/>
              <a:cs typeface="Arial"/>
            </a:endParaRPr>
          </a:p>
        </p:txBody>
      </p:sp>
      <p:sp>
        <p:nvSpPr>
          <p:cNvPr id="34" name="object 34">
            <a:extLst>
              <a:ext uri="{FF2B5EF4-FFF2-40B4-BE49-F238E27FC236}">
                <a16:creationId xmlns:a16="http://schemas.microsoft.com/office/drawing/2014/main" id="{98FB3511-9C22-702E-D753-FBB24AF55D7B}"/>
              </a:ext>
            </a:extLst>
          </p:cNvPr>
          <p:cNvSpPr txBox="1"/>
          <p:nvPr/>
        </p:nvSpPr>
        <p:spPr>
          <a:xfrm>
            <a:off x="596646" y="3864713"/>
            <a:ext cx="8151353" cy="354329"/>
          </a:xfrm>
          <a:prstGeom prst="rect">
            <a:avLst/>
          </a:prstGeom>
        </p:spPr>
        <p:txBody>
          <a:bodyPr vert="horz" wrap="square" lIns="0" tIns="12383" rIns="0" bIns="0" rtlCol="0">
            <a:spAutoFit/>
          </a:bodyPr>
          <a:lstStyle/>
          <a:p>
            <a:pPr marL="9525" algn="ctr">
              <a:spcBef>
                <a:spcPts val="98"/>
              </a:spcBef>
            </a:pPr>
            <a:r>
              <a:rPr sz="1238" i="1" spc="-165" dirty="0">
                <a:solidFill>
                  <a:srgbClr val="171717"/>
                </a:solidFill>
                <a:latin typeface="Wingdings"/>
                <a:cs typeface="Wingdings"/>
              </a:rPr>
              <a:t> </a:t>
            </a:r>
            <a:r>
              <a:rPr lang="fr-FR" sz="1200" b="1" i="1" dirty="0">
                <a:solidFill>
                  <a:srgbClr val="171717"/>
                </a:solidFill>
                <a:latin typeface="Arial"/>
                <a:cs typeface="Arial"/>
              </a:rPr>
              <a:t>Building an </a:t>
            </a:r>
            <a:r>
              <a:rPr lang="fr-FR" sz="1200" b="1" i="1" spc="-8" dirty="0">
                <a:solidFill>
                  <a:srgbClr val="171717"/>
                </a:solidFill>
                <a:latin typeface="Arial"/>
                <a:cs typeface="Arial"/>
              </a:rPr>
              <a:t>integrated bancassurance </a:t>
            </a:r>
            <a:r>
              <a:rPr lang="fr-FR" sz="1200" b="1" i="1" dirty="0">
                <a:solidFill>
                  <a:srgbClr val="171717"/>
                </a:solidFill>
                <a:latin typeface="Arial"/>
                <a:cs typeface="Arial"/>
              </a:rPr>
              <a:t>model</a:t>
            </a:r>
          </a:p>
          <a:p>
            <a:pPr marL="9525" algn="ctr">
              <a:spcBef>
                <a:spcPts val="98"/>
              </a:spcBef>
            </a:pPr>
            <a:r>
              <a:rPr lang="fr-FR" sz="900" b="1" i="1" spc="-8" dirty="0">
                <a:solidFill>
                  <a:srgbClr val="171717"/>
                </a:solidFill>
                <a:latin typeface="Arial"/>
                <a:cs typeface="Arial"/>
              </a:rPr>
              <a:t> </a:t>
            </a:r>
          </a:p>
        </p:txBody>
      </p:sp>
      <p:grpSp>
        <p:nvGrpSpPr>
          <p:cNvPr id="44" name="Groupe 43">
            <a:extLst>
              <a:ext uri="{FF2B5EF4-FFF2-40B4-BE49-F238E27FC236}">
                <a16:creationId xmlns:a16="http://schemas.microsoft.com/office/drawing/2014/main" id="{92D41155-F434-D39A-5A19-2BC9571BC9DB}"/>
              </a:ext>
            </a:extLst>
          </p:cNvPr>
          <p:cNvGrpSpPr/>
          <p:nvPr/>
        </p:nvGrpSpPr>
        <p:grpSpPr>
          <a:xfrm>
            <a:off x="3819403" y="1138480"/>
            <a:ext cx="1626317" cy="1059656"/>
            <a:chOff x="9156957" y="1161689"/>
            <a:chExt cx="2168423" cy="1412875"/>
          </a:xfrm>
        </p:grpSpPr>
        <p:sp>
          <p:nvSpPr>
            <p:cNvPr id="41" name="object 16">
              <a:extLst>
                <a:ext uri="{FF2B5EF4-FFF2-40B4-BE49-F238E27FC236}">
                  <a16:creationId xmlns:a16="http://schemas.microsoft.com/office/drawing/2014/main" id="{DD01E8CE-90EC-1FCF-92A6-A2ADDCD4268E}"/>
                </a:ext>
              </a:extLst>
            </p:cNvPr>
            <p:cNvSpPr/>
            <p:nvPr/>
          </p:nvSpPr>
          <p:spPr>
            <a:xfrm>
              <a:off x="9156957" y="1161689"/>
              <a:ext cx="2032635" cy="1412875"/>
            </a:xfrm>
            <a:custGeom>
              <a:avLst/>
              <a:gdLst/>
              <a:ahLst/>
              <a:cxnLst/>
              <a:rect l="l" t="t" r="r" b="b"/>
              <a:pathLst>
                <a:path w="2032634" h="1412875">
                  <a:moveTo>
                    <a:pt x="988379" y="0"/>
                  </a:moveTo>
                  <a:lnTo>
                    <a:pt x="945446" y="834"/>
                  </a:lnTo>
                  <a:lnTo>
                    <a:pt x="902707" y="3228"/>
                  </a:lnTo>
                  <a:lnTo>
                    <a:pt x="860178" y="7155"/>
                  </a:lnTo>
                  <a:lnTo>
                    <a:pt x="817876" y="12589"/>
                  </a:lnTo>
                  <a:lnTo>
                    <a:pt x="775819" y="19504"/>
                  </a:lnTo>
                  <a:lnTo>
                    <a:pt x="734024" y="27872"/>
                  </a:lnTo>
                  <a:lnTo>
                    <a:pt x="692507" y="37667"/>
                  </a:lnTo>
                  <a:lnTo>
                    <a:pt x="651286" y="48863"/>
                  </a:lnTo>
                  <a:lnTo>
                    <a:pt x="610378" y="61433"/>
                  </a:lnTo>
                  <a:lnTo>
                    <a:pt x="569800" y="75350"/>
                  </a:lnTo>
                  <a:lnTo>
                    <a:pt x="529569" y="90589"/>
                  </a:lnTo>
                  <a:lnTo>
                    <a:pt x="489702" y="107122"/>
                  </a:lnTo>
                  <a:lnTo>
                    <a:pt x="450216" y="124924"/>
                  </a:lnTo>
                  <a:lnTo>
                    <a:pt x="411129" y="143966"/>
                  </a:lnTo>
                  <a:lnTo>
                    <a:pt x="372457" y="164224"/>
                  </a:lnTo>
                  <a:lnTo>
                    <a:pt x="334217" y="185670"/>
                  </a:lnTo>
                  <a:lnTo>
                    <a:pt x="296428" y="208278"/>
                  </a:lnTo>
                  <a:lnTo>
                    <a:pt x="259105" y="232022"/>
                  </a:lnTo>
                  <a:lnTo>
                    <a:pt x="222138" y="258997"/>
                  </a:lnTo>
                  <a:lnTo>
                    <a:pt x="187946" y="289706"/>
                  </a:lnTo>
                  <a:lnTo>
                    <a:pt x="156546" y="323804"/>
                  </a:lnTo>
                  <a:lnTo>
                    <a:pt x="127955" y="360946"/>
                  </a:lnTo>
                  <a:lnTo>
                    <a:pt x="102192" y="400787"/>
                  </a:lnTo>
                  <a:lnTo>
                    <a:pt x="79274" y="442982"/>
                  </a:lnTo>
                  <a:lnTo>
                    <a:pt x="59219" y="487186"/>
                  </a:lnTo>
                  <a:lnTo>
                    <a:pt x="42044" y="533055"/>
                  </a:lnTo>
                  <a:lnTo>
                    <a:pt x="27768" y="580242"/>
                  </a:lnTo>
                  <a:lnTo>
                    <a:pt x="16408" y="628405"/>
                  </a:lnTo>
                  <a:lnTo>
                    <a:pt x="7981" y="677197"/>
                  </a:lnTo>
                  <a:lnTo>
                    <a:pt x="2506" y="726273"/>
                  </a:lnTo>
                  <a:lnTo>
                    <a:pt x="0" y="775290"/>
                  </a:lnTo>
                  <a:lnTo>
                    <a:pt x="480" y="823901"/>
                  </a:lnTo>
                  <a:lnTo>
                    <a:pt x="3966" y="871763"/>
                  </a:lnTo>
                  <a:lnTo>
                    <a:pt x="10473" y="918529"/>
                  </a:lnTo>
                  <a:lnTo>
                    <a:pt x="20021" y="963856"/>
                  </a:lnTo>
                  <a:lnTo>
                    <a:pt x="32626" y="1007398"/>
                  </a:lnTo>
                  <a:lnTo>
                    <a:pt x="48307" y="1048810"/>
                  </a:lnTo>
                  <a:lnTo>
                    <a:pt x="67081" y="1087748"/>
                  </a:lnTo>
                  <a:lnTo>
                    <a:pt x="89515" y="1127107"/>
                  </a:lnTo>
                  <a:lnTo>
                    <a:pt x="113248" y="1164082"/>
                  </a:lnTo>
                  <a:lnTo>
                    <a:pt x="138217" y="1198637"/>
                  </a:lnTo>
                  <a:lnTo>
                    <a:pt x="164362" y="1230740"/>
                  </a:lnTo>
                  <a:lnTo>
                    <a:pt x="191619" y="1260358"/>
                  </a:lnTo>
                  <a:lnTo>
                    <a:pt x="219928" y="1287455"/>
                  </a:lnTo>
                  <a:lnTo>
                    <a:pt x="249225" y="1312000"/>
                  </a:lnTo>
                  <a:lnTo>
                    <a:pt x="310541" y="1353294"/>
                  </a:lnTo>
                  <a:lnTo>
                    <a:pt x="375072" y="1383972"/>
                  </a:lnTo>
                  <a:lnTo>
                    <a:pt x="442324" y="1403765"/>
                  </a:lnTo>
                  <a:lnTo>
                    <a:pt x="511801" y="1412403"/>
                  </a:lnTo>
                  <a:lnTo>
                    <a:pt x="547220" y="1412455"/>
                  </a:lnTo>
                  <a:lnTo>
                    <a:pt x="583010" y="1409618"/>
                  </a:lnTo>
                  <a:lnTo>
                    <a:pt x="655455" y="1395140"/>
                  </a:lnTo>
                  <a:lnTo>
                    <a:pt x="691986" y="1383432"/>
                  </a:lnTo>
                  <a:lnTo>
                    <a:pt x="728642" y="1368700"/>
                  </a:lnTo>
                  <a:lnTo>
                    <a:pt x="765359" y="1350911"/>
                  </a:lnTo>
                  <a:lnTo>
                    <a:pt x="802075" y="1330031"/>
                  </a:lnTo>
                  <a:lnTo>
                    <a:pt x="838731" y="1306025"/>
                  </a:lnTo>
                  <a:lnTo>
                    <a:pt x="875262" y="1278861"/>
                  </a:lnTo>
                  <a:lnTo>
                    <a:pt x="911608" y="1248505"/>
                  </a:lnTo>
                  <a:lnTo>
                    <a:pt x="947706" y="1214923"/>
                  </a:lnTo>
                  <a:lnTo>
                    <a:pt x="983495" y="1178082"/>
                  </a:lnTo>
                  <a:lnTo>
                    <a:pt x="1018914" y="1137948"/>
                  </a:lnTo>
                  <a:lnTo>
                    <a:pt x="1053899" y="1094487"/>
                  </a:lnTo>
                  <a:lnTo>
                    <a:pt x="1088390" y="1047666"/>
                  </a:lnTo>
                  <a:lnTo>
                    <a:pt x="1122324" y="997451"/>
                  </a:lnTo>
                  <a:lnTo>
                    <a:pt x="1156480" y="945613"/>
                  </a:lnTo>
                  <a:lnTo>
                    <a:pt x="1190331" y="896235"/>
                  </a:lnTo>
                  <a:lnTo>
                    <a:pt x="1223962" y="849358"/>
                  </a:lnTo>
                  <a:lnTo>
                    <a:pt x="1257461" y="805026"/>
                  </a:lnTo>
                  <a:lnTo>
                    <a:pt x="1290913" y="763279"/>
                  </a:lnTo>
                  <a:lnTo>
                    <a:pt x="1324404" y="724159"/>
                  </a:lnTo>
                  <a:lnTo>
                    <a:pt x="1358021" y="687708"/>
                  </a:lnTo>
                  <a:lnTo>
                    <a:pt x="1391850" y="653968"/>
                  </a:lnTo>
                  <a:lnTo>
                    <a:pt x="1425978" y="622980"/>
                  </a:lnTo>
                  <a:lnTo>
                    <a:pt x="1460489" y="594787"/>
                  </a:lnTo>
                  <a:lnTo>
                    <a:pt x="1495471" y="569429"/>
                  </a:lnTo>
                  <a:lnTo>
                    <a:pt x="1531010" y="546950"/>
                  </a:lnTo>
                  <a:lnTo>
                    <a:pt x="1567191" y="527390"/>
                  </a:lnTo>
                  <a:lnTo>
                    <a:pt x="1604102" y="510792"/>
                  </a:lnTo>
                  <a:lnTo>
                    <a:pt x="1641828" y="497197"/>
                  </a:lnTo>
                  <a:lnTo>
                    <a:pt x="1680456" y="486647"/>
                  </a:lnTo>
                  <a:lnTo>
                    <a:pt x="1720071" y="479184"/>
                  </a:lnTo>
                  <a:lnTo>
                    <a:pt x="1760760" y="474850"/>
                  </a:lnTo>
                  <a:lnTo>
                    <a:pt x="1802610" y="473686"/>
                  </a:lnTo>
                  <a:lnTo>
                    <a:pt x="1845706" y="475734"/>
                  </a:lnTo>
                  <a:lnTo>
                    <a:pt x="1890135" y="481036"/>
                  </a:lnTo>
                  <a:lnTo>
                    <a:pt x="1935982" y="489633"/>
                  </a:lnTo>
                  <a:lnTo>
                    <a:pt x="1983335" y="501568"/>
                  </a:lnTo>
                  <a:lnTo>
                    <a:pt x="2032279" y="516883"/>
                  </a:lnTo>
                  <a:lnTo>
                    <a:pt x="1989837" y="472324"/>
                  </a:lnTo>
                  <a:lnTo>
                    <a:pt x="1947179" y="429962"/>
                  </a:lnTo>
                  <a:lnTo>
                    <a:pt x="1904320" y="389770"/>
                  </a:lnTo>
                  <a:lnTo>
                    <a:pt x="1861279" y="351721"/>
                  </a:lnTo>
                  <a:lnTo>
                    <a:pt x="1818072" y="315789"/>
                  </a:lnTo>
                  <a:lnTo>
                    <a:pt x="1774716" y="281947"/>
                  </a:lnTo>
                  <a:lnTo>
                    <a:pt x="1731229" y="250169"/>
                  </a:lnTo>
                  <a:lnTo>
                    <a:pt x="1687627" y="220429"/>
                  </a:lnTo>
                  <a:lnTo>
                    <a:pt x="1643928" y="192699"/>
                  </a:lnTo>
                  <a:lnTo>
                    <a:pt x="1600148" y="166953"/>
                  </a:lnTo>
                  <a:lnTo>
                    <a:pt x="1556306" y="143165"/>
                  </a:lnTo>
                  <a:lnTo>
                    <a:pt x="1512417" y="121308"/>
                  </a:lnTo>
                  <a:lnTo>
                    <a:pt x="1468499" y="101356"/>
                  </a:lnTo>
                  <a:lnTo>
                    <a:pt x="1424569" y="83281"/>
                  </a:lnTo>
                  <a:lnTo>
                    <a:pt x="1380645" y="67059"/>
                  </a:lnTo>
                  <a:lnTo>
                    <a:pt x="1336743" y="52661"/>
                  </a:lnTo>
                  <a:lnTo>
                    <a:pt x="1292880" y="40062"/>
                  </a:lnTo>
                  <a:lnTo>
                    <a:pt x="1249074" y="29235"/>
                  </a:lnTo>
                  <a:lnTo>
                    <a:pt x="1205341" y="20153"/>
                  </a:lnTo>
                  <a:lnTo>
                    <a:pt x="1161699" y="12791"/>
                  </a:lnTo>
                  <a:lnTo>
                    <a:pt x="1118164" y="7121"/>
                  </a:lnTo>
                  <a:lnTo>
                    <a:pt x="1074755" y="3116"/>
                  </a:lnTo>
                  <a:lnTo>
                    <a:pt x="1031487" y="752"/>
                  </a:lnTo>
                  <a:lnTo>
                    <a:pt x="988379" y="0"/>
                  </a:lnTo>
                  <a:close/>
                </a:path>
              </a:pathLst>
            </a:custGeom>
            <a:solidFill>
              <a:srgbClr val="009496"/>
            </a:solidFill>
          </p:spPr>
          <p:txBody>
            <a:bodyPr wrap="square" lIns="0" tIns="0" rIns="0" bIns="0" rtlCol="0"/>
            <a:lstStyle/>
            <a:p>
              <a:endParaRPr>
                <a:solidFill>
                  <a:srgbClr val="3C3C3B"/>
                </a:solidFill>
                <a:latin typeface="Arial"/>
              </a:endParaRPr>
            </a:p>
          </p:txBody>
        </p:sp>
        <p:sp>
          <p:nvSpPr>
            <p:cNvPr id="42" name="object 17">
              <a:extLst>
                <a:ext uri="{FF2B5EF4-FFF2-40B4-BE49-F238E27FC236}">
                  <a16:creationId xmlns:a16="http://schemas.microsoft.com/office/drawing/2014/main" id="{C268869B-F738-0252-A56B-B4F739941561}"/>
                </a:ext>
              </a:extLst>
            </p:cNvPr>
            <p:cNvSpPr/>
            <p:nvPr/>
          </p:nvSpPr>
          <p:spPr>
            <a:xfrm>
              <a:off x="10502420" y="1636387"/>
              <a:ext cx="822960" cy="398780"/>
            </a:xfrm>
            <a:custGeom>
              <a:avLst/>
              <a:gdLst/>
              <a:ahLst/>
              <a:cxnLst/>
              <a:rect l="l" t="t" r="r" b="b"/>
              <a:pathLst>
                <a:path w="822959" h="398780">
                  <a:moveTo>
                    <a:pt x="451397" y="0"/>
                  </a:moveTo>
                  <a:lnTo>
                    <a:pt x="412559" y="412"/>
                  </a:lnTo>
                  <a:lnTo>
                    <a:pt x="374096" y="3778"/>
                  </a:lnTo>
                  <a:lnTo>
                    <a:pt x="335343" y="10673"/>
                  </a:lnTo>
                  <a:lnTo>
                    <a:pt x="295633" y="21672"/>
                  </a:lnTo>
                  <a:lnTo>
                    <a:pt x="254301" y="37349"/>
                  </a:lnTo>
                  <a:lnTo>
                    <a:pt x="210681" y="58279"/>
                  </a:lnTo>
                  <a:lnTo>
                    <a:pt x="164107" y="85036"/>
                  </a:lnTo>
                  <a:lnTo>
                    <a:pt x="113912" y="118195"/>
                  </a:lnTo>
                  <a:lnTo>
                    <a:pt x="59432" y="158330"/>
                  </a:lnTo>
                  <a:lnTo>
                    <a:pt x="0" y="206015"/>
                  </a:lnTo>
                  <a:lnTo>
                    <a:pt x="41470" y="228222"/>
                  </a:lnTo>
                  <a:lnTo>
                    <a:pt x="83827" y="249962"/>
                  </a:lnTo>
                  <a:lnTo>
                    <a:pt x="127023" y="271025"/>
                  </a:lnTo>
                  <a:lnTo>
                    <a:pt x="171011" y="291201"/>
                  </a:lnTo>
                  <a:lnTo>
                    <a:pt x="215745" y="310279"/>
                  </a:lnTo>
                  <a:lnTo>
                    <a:pt x="261177" y="328050"/>
                  </a:lnTo>
                  <a:lnTo>
                    <a:pt x="307260" y="344302"/>
                  </a:lnTo>
                  <a:lnTo>
                    <a:pt x="353948" y="358827"/>
                  </a:lnTo>
                  <a:lnTo>
                    <a:pt x="401194" y="371413"/>
                  </a:lnTo>
                  <a:lnTo>
                    <a:pt x="448950" y="381851"/>
                  </a:lnTo>
                  <a:lnTo>
                    <a:pt x="497170" y="389930"/>
                  </a:lnTo>
                  <a:lnTo>
                    <a:pt x="545807" y="395440"/>
                  </a:lnTo>
                  <a:lnTo>
                    <a:pt x="594814" y="398171"/>
                  </a:lnTo>
                  <a:lnTo>
                    <a:pt x="644143" y="397912"/>
                  </a:lnTo>
                  <a:lnTo>
                    <a:pt x="688058" y="393649"/>
                  </a:lnTo>
                  <a:lnTo>
                    <a:pt x="728636" y="384353"/>
                  </a:lnTo>
                  <a:lnTo>
                    <a:pt x="764130" y="369676"/>
                  </a:lnTo>
                  <a:lnTo>
                    <a:pt x="812884" y="322786"/>
                  </a:lnTo>
                  <a:lnTo>
                    <a:pt x="822649" y="289878"/>
                  </a:lnTo>
                  <a:lnTo>
                    <a:pt x="820345" y="250196"/>
                  </a:lnTo>
                  <a:lnTo>
                    <a:pt x="804224" y="203392"/>
                  </a:lnTo>
                  <a:lnTo>
                    <a:pt x="772540" y="149119"/>
                  </a:lnTo>
                  <a:lnTo>
                    <a:pt x="741981" y="106469"/>
                  </a:lnTo>
                  <a:lnTo>
                    <a:pt x="706755" y="65188"/>
                  </a:lnTo>
                  <a:lnTo>
                    <a:pt x="667242" y="32694"/>
                  </a:lnTo>
                  <a:lnTo>
                    <a:pt x="623824" y="16404"/>
                  </a:lnTo>
                  <a:lnTo>
                    <a:pt x="576824" y="10744"/>
                  </a:lnTo>
                  <a:lnTo>
                    <a:pt x="532864" y="5740"/>
                  </a:lnTo>
                  <a:lnTo>
                    <a:pt x="491277" y="1967"/>
                  </a:lnTo>
                  <a:lnTo>
                    <a:pt x="451397" y="0"/>
                  </a:lnTo>
                  <a:close/>
                </a:path>
              </a:pathLst>
            </a:custGeom>
            <a:solidFill>
              <a:srgbClr val="00494B"/>
            </a:solidFill>
          </p:spPr>
          <p:txBody>
            <a:bodyPr wrap="square" lIns="0" tIns="0" rIns="0" bIns="0" rtlCol="0"/>
            <a:lstStyle/>
            <a:p>
              <a:endParaRPr>
                <a:solidFill>
                  <a:srgbClr val="3C3C3B"/>
                </a:solidFill>
                <a:latin typeface="Arial"/>
              </a:endParaRPr>
            </a:p>
          </p:txBody>
        </p:sp>
      </p:grpSp>
      <p:grpSp>
        <p:nvGrpSpPr>
          <p:cNvPr id="45" name="Groupe 44">
            <a:extLst>
              <a:ext uri="{FF2B5EF4-FFF2-40B4-BE49-F238E27FC236}">
                <a16:creationId xmlns:a16="http://schemas.microsoft.com/office/drawing/2014/main" id="{FCA03F80-EC6B-D9F2-F349-4CC40619E3D8}"/>
              </a:ext>
            </a:extLst>
          </p:cNvPr>
          <p:cNvGrpSpPr/>
          <p:nvPr/>
        </p:nvGrpSpPr>
        <p:grpSpPr>
          <a:xfrm rot="7200000">
            <a:off x="4409155" y="2128518"/>
            <a:ext cx="1626317" cy="1059656"/>
            <a:chOff x="9156957" y="1161689"/>
            <a:chExt cx="2168423" cy="1412875"/>
          </a:xfrm>
        </p:grpSpPr>
        <p:sp>
          <p:nvSpPr>
            <p:cNvPr id="46" name="object 16">
              <a:extLst>
                <a:ext uri="{FF2B5EF4-FFF2-40B4-BE49-F238E27FC236}">
                  <a16:creationId xmlns:a16="http://schemas.microsoft.com/office/drawing/2014/main" id="{958D6419-203A-340D-8590-4B815FF74263}"/>
                </a:ext>
              </a:extLst>
            </p:cNvPr>
            <p:cNvSpPr/>
            <p:nvPr/>
          </p:nvSpPr>
          <p:spPr>
            <a:xfrm>
              <a:off x="9156957" y="1161689"/>
              <a:ext cx="2032635" cy="1412875"/>
            </a:xfrm>
            <a:custGeom>
              <a:avLst/>
              <a:gdLst/>
              <a:ahLst/>
              <a:cxnLst/>
              <a:rect l="l" t="t" r="r" b="b"/>
              <a:pathLst>
                <a:path w="2032634" h="1412875">
                  <a:moveTo>
                    <a:pt x="988379" y="0"/>
                  </a:moveTo>
                  <a:lnTo>
                    <a:pt x="945446" y="834"/>
                  </a:lnTo>
                  <a:lnTo>
                    <a:pt x="902707" y="3228"/>
                  </a:lnTo>
                  <a:lnTo>
                    <a:pt x="860178" y="7155"/>
                  </a:lnTo>
                  <a:lnTo>
                    <a:pt x="817876" y="12589"/>
                  </a:lnTo>
                  <a:lnTo>
                    <a:pt x="775819" y="19504"/>
                  </a:lnTo>
                  <a:lnTo>
                    <a:pt x="734024" y="27872"/>
                  </a:lnTo>
                  <a:lnTo>
                    <a:pt x="692507" y="37667"/>
                  </a:lnTo>
                  <a:lnTo>
                    <a:pt x="651286" y="48863"/>
                  </a:lnTo>
                  <a:lnTo>
                    <a:pt x="610378" y="61433"/>
                  </a:lnTo>
                  <a:lnTo>
                    <a:pt x="569800" y="75350"/>
                  </a:lnTo>
                  <a:lnTo>
                    <a:pt x="529569" y="90589"/>
                  </a:lnTo>
                  <a:lnTo>
                    <a:pt x="489702" y="107122"/>
                  </a:lnTo>
                  <a:lnTo>
                    <a:pt x="450216" y="124924"/>
                  </a:lnTo>
                  <a:lnTo>
                    <a:pt x="411129" y="143966"/>
                  </a:lnTo>
                  <a:lnTo>
                    <a:pt x="372457" y="164224"/>
                  </a:lnTo>
                  <a:lnTo>
                    <a:pt x="334217" y="185670"/>
                  </a:lnTo>
                  <a:lnTo>
                    <a:pt x="296428" y="208278"/>
                  </a:lnTo>
                  <a:lnTo>
                    <a:pt x="259105" y="232022"/>
                  </a:lnTo>
                  <a:lnTo>
                    <a:pt x="222138" y="258997"/>
                  </a:lnTo>
                  <a:lnTo>
                    <a:pt x="187946" y="289706"/>
                  </a:lnTo>
                  <a:lnTo>
                    <a:pt x="156546" y="323804"/>
                  </a:lnTo>
                  <a:lnTo>
                    <a:pt x="127955" y="360946"/>
                  </a:lnTo>
                  <a:lnTo>
                    <a:pt x="102192" y="400787"/>
                  </a:lnTo>
                  <a:lnTo>
                    <a:pt x="79274" y="442982"/>
                  </a:lnTo>
                  <a:lnTo>
                    <a:pt x="59219" y="487186"/>
                  </a:lnTo>
                  <a:lnTo>
                    <a:pt x="42044" y="533055"/>
                  </a:lnTo>
                  <a:lnTo>
                    <a:pt x="27768" y="580242"/>
                  </a:lnTo>
                  <a:lnTo>
                    <a:pt x="16408" y="628405"/>
                  </a:lnTo>
                  <a:lnTo>
                    <a:pt x="7981" y="677197"/>
                  </a:lnTo>
                  <a:lnTo>
                    <a:pt x="2506" y="726273"/>
                  </a:lnTo>
                  <a:lnTo>
                    <a:pt x="0" y="775290"/>
                  </a:lnTo>
                  <a:lnTo>
                    <a:pt x="480" y="823901"/>
                  </a:lnTo>
                  <a:lnTo>
                    <a:pt x="3966" y="871763"/>
                  </a:lnTo>
                  <a:lnTo>
                    <a:pt x="10473" y="918529"/>
                  </a:lnTo>
                  <a:lnTo>
                    <a:pt x="20021" y="963856"/>
                  </a:lnTo>
                  <a:lnTo>
                    <a:pt x="32626" y="1007398"/>
                  </a:lnTo>
                  <a:lnTo>
                    <a:pt x="48307" y="1048810"/>
                  </a:lnTo>
                  <a:lnTo>
                    <a:pt x="67081" y="1087748"/>
                  </a:lnTo>
                  <a:lnTo>
                    <a:pt x="89515" y="1127107"/>
                  </a:lnTo>
                  <a:lnTo>
                    <a:pt x="113248" y="1164082"/>
                  </a:lnTo>
                  <a:lnTo>
                    <a:pt x="138217" y="1198637"/>
                  </a:lnTo>
                  <a:lnTo>
                    <a:pt x="164362" y="1230740"/>
                  </a:lnTo>
                  <a:lnTo>
                    <a:pt x="191619" y="1260358"/>
                  </a:lnTo>
                  <a:lnTo>
                    <a:pt x="219928" y="1287455"/>
                  </a:lnTo>
                  <a:lnTo>
                    <a:pt x="249225" y="1312000"/>
                  </a:lnTo>
                  <a:lnTo>
                    <a:pt x="310541" y="1353294"/>
                  </a:lnTo>
                  <a:lnTo>
                    <a:pt x="375072" y="1383972"/>
                  </a:lnTo>
                  <a:lnTo>
                    <a:pt x="442324" y="1403765"/>
                  </a:lnTo>
                  <a:lnTo>
                    <a:pt x="511801" y="1412403"/>
                  </a:lnTo>
                  <a:lnTo>
                    <a:pt x="547220" y="1412455"/>
                  </a:lnTo>
                  <a:lnTo>
                    <a:pt x="583010" y="1409618"/>
                  </a:lnTo>
                  <a:lnTo>
                    <a:pt x="655455" y="1395140"/>
                  </a:lnTo>
                  <a:lnTo>
                    <a:pt x="691986" y="1383432"/>
                  </a:lnTo>
                  <a:lnTo>
                    <a:pt x="728642" y="1368700"/>
                  </a:lnTo>
                  <a:lnTo>
                    <a:pt x="765359" y="1350911"/>
                  </a:lnTo>
                  <a:lnTo>
                    <a:pt x="802075" y="1330031"/>
                  </a:lnTo>
                  <a:lnTo>
                    <a:pt x="838731" y="1306025"/>
                  </a:lnTo>
                  <a:lnTo>
                    <a:pt x="875262" y="1278861"/>
                  </a:lnTo>
                  <a:lnTo>
                    <a:pt x="911608" y="1248505"/>
                  </a:lnTo>
                  <a:lnTo>
                    <a:pt x="947706" y="1214923"/>
                  </a:lnTo>
                  <a:lnTo>
                    <a:pt x="983495" y="1178082"/>
                  </a:lnTo>
                  <a:lnTo>
                    <a:pt x="1018914" y="1137948"/>
                  </a:lnTo>
                  <a:lnTo>
                    <a:pt x="1053899" y="1094487"/>
                  </a:lnTo>
                  <a:lnTo>
                    <a:pt x="1088390" y="1047666"/>
                  </a:lnTo>
                  <a:lnTo>
                    <a:pt x="1122324" y="997451"/>
                  </a:lnTo>
                  <a:lnTo>
                    <a:pt x="1156480" y="945613"/>
                  </a:lnTo>
                  <a:lnTo>
                    <a:pt x="1190331" y="896235"/>
                  </a:lnTo>
                  <a:lnTo>
                    <a:pt x="1223962" y="849358"/>
                  </a:lnTo>
                  <a:lnTo>
                    <a:pt x="1257461" y="805026"/>
                  </a:lnTo>
                  <a:lnTo>
                    <a:pt x="1290913" y="763279"/>
                  </a:lnTo>
                  <a:lnTo>
                    <a:pt x="1324404" y="724159"/>
                  </a:lnTo>
                  <a:lnTo>
                    <a:pt x="1358021" y="687708"/>
                  </a:lnTo>
                  <a:lnTo>
                    <a:pt x="1391850" y="653968"/>
                  </a:lnTo>
                  <a:lnTo>
                    <a:pt x="1425978" y="622980"/>
                  </a:lnTo>
                  <a:lnTo>
                    <a:pt x="1460489" y="594787"/>
                  </a:lnTo>
                  <a:lnTo>
                    <a:pt x="1495471" y="569429"/>
                  </a:lnTo>
                  <a:lnTo>
                    <a:pt x="1531010" y="546950"/>
                  </a:lnTo>
                  <a:lnTo>
                    <a:pt x="1567191" y="527390"/>
                  </a:lnTo>
                  <a:lnTo>
                    <a:pt x="1604102" y="510792"/>
                  </a:lnTo>
                  <a:lnTo>
                    <a:pt x="1641828" y="497197"/>
                  </a:lnTo>
                  <a:lnTo>
                    <a:pt x="1680456" y="486647"/>
                  </a:lnTo>
                  <a:lnTo>
                    <a:pt x="1720071" y="479184"/>
                  </a:lnTo>
                  <a:lnTo>
                    <a:pt x="1760760" y="474850"/>
                  </a:lnTo>
                  <a:lnTo>
                    <a:pt x="1802610" y="473686"/>
                  </a:lnTo>
                  <a:lnTo>
                    <a:pt x="1845706" y="475734"/>
                  </a:lnTo>
                  <a:lnTo>
                    <a:pt x="1890135" y="481036"/>
                  </a:lnTo>
                  <a:lnTo>
                    <a:pt x="1935982" y="489633"/>
                  </a:lnTo>
                  <a:lnTo>
                    <a:pt x="1983335" y="501568"/>
                  </a:lnTo>
                  <a:lnTo>
                    <a:pt x="2032279" y="516883"/>
                  </a:lnTo>
                  <a:lnTo>
                    <a:pt x="1989837" y="472324"/>
                  </a:lnTo>
                  <a:lnTo>
                    <a:pt x="1947179" y="429962"/>
                  </a:lnTo>
                  <a:lnTo>
                    <a:pt x="1904320" y="389770"/>
                  </a:lnTo>
                  <a:lnTo>
                    <a:pt x="1861279" y="351721"/>
                  </a:lnTo>
                  <a:lnTo>
                    <a:pt x="1818072" y="315789"/>
                  </a:lnTo>
                  <a:lnTo>
                    <a:pt x="1774716" y="281947"/>
                  </a:lnTo>
                  <a:lnTo>
                    <a:pt x="1731229" y="250169"/>
                  </a:lnTo>
                  <a:lnTo>
                    <a:pt x="1687627" y="220429"/>
                  </a:lnTo>
                  <a:lnTo>
                    <a:pt x="1643928" y="192699"/>
                  </a:lnTo>
                  <a:lnTo>
                    <a:pt x="1600148" y="166953"/>
                  </a:lnTo>
                  <a:lnTo>
                    <a:pt x="1556306" y="143165"/>
                  </a:lnTo>
                  <a:lnTo>
                    <a:pt x="1512417" y="121308"/>
                  </a:lnTo>
                  <a:lnTo>
                    <a:pt x="1468499" y="101356"/>
                  </a:lnTo>
                  <a:lnTo>
                    <a:pt x="1424569" y="83281"/>
                  </a:lnTo>
                  <a:lnTo>
                    <a:pt x="1380645" y="67059"/>
                  </a:lnTo>
                  <a:lnTo>
                    <a:pt x="1336743" y="52661"/>
                  </a:lnTo>
                  <a:lnTo>
                    <a:pt x="1292880" y="40062"/>
                  </a:lnTo>
                  <a:lnTo>
                    <a:pt x="1249074" y="29235"/>
                  </a:lnTo>
                  <a:lnTo>
                    <a:pt x="1205341" y="20153"/>
                  </a:lnTo>
                  <a:lnTo>
                    <a:pt x="1161699" y="12791"/>
                  </a:lnTo>
                  <a:lnTo>
                    <a:pt x="1118164" y="7121"/>
                  </a:lnTo>
                  <a:lnTo>
                    <a:pt x="1074755" y="3116"/>
                  </a:lnTo>
                  <a:lnTo>
                    <a:pt x="1031487" y="752"/>
                  </a:lnTo>
                  <a:lnTo>
                    <a:pt x="988379" y="0"/>
                  </a:lnTo>
                  <a:close/>
                </a:path>
              </a:pathLst>
            </a:custGeom>
            <a:solidFill>
              <a:schemeClr val="accent2"/>
            </a:solidFill>
          </p:spPr>
          <p:txBody>
            <a:bodyPr wrap="square" lIns="0" tIns="0" rIns="0" bIns="0" rtlCol="0"/>
            <a:lstStyle/>
            <a:p>
              <a:endParaRPr>
                <a:solidFill>
                  <a:srgbClr val="3C3C3B"/>
                </a:solidFill>
                <a:latin typeface="Arial"/>
              </a:endParaRPr>
            </a:p>
          </p:txBody>
        </p:sp>
        <p:sp>
          <p:nvSpPr>
            <p:cNvPr id="47" name="object 17">
              <a:extLst>
                <a:ext uri="{FF2B5EF4-FFF2-40B4-BE49-F238E27FC236}">
                  <a16:creationId xmlns:a16="http://schemas.microsoft.com/office/drawing/2014/main" id="{77B4C937-B2DB-BC9F-98CF-C57FB7E521B3}"/>
                </a:ext>
              </a:extLst>
            </p:cNvPr>
            <p:cNvSpPr/>
            <p:nvPr/>
          </p:nvSpPr>
          <p:spPr>
            <a:xfrm>
              <a:off x="10502420" y="1636387"/>
              <a:ext cx="822960" cy="398780"/>
            </a:xfrm>
            <a:custGeom>
              <a:avLst/>
              <a:gdLst/>
              <a:ahLst/>
              <a:cxnLst/>
              <a:rect l="l" t="t" r="r" b="b"/>
              <a:pathLst>
                <a:path w="822959" h="398780">
                  <a:moveTo>
                    <a:pt x="451397" y="0"/>
                  </a:moveTo>
                  <a:lnTo>
                    <a:pt x="412559" y="412"/>
                  </a:lnTo>
                  <a:lnTo>
                    <a:pt x="374096" y="3778"/>
                  </a:lnTo>
                  <a:lnTo>
                    <a:pt x="335343" y="10673"/>
                  </a:lnTo>
                  <a:lnTo>
                    <a:pt x="295633" y="21672"/>
                  </a:lnTo>
                  <a:lnTo>
                    <a:pt x="254301" y="37349"/>
                  </a:lnTo>
                  <a:lnTo>
                    <a:pt x="210681" y="58279"/>
                  </a:lnTo>
                  <a:lnTo>
                    <a:pt x="164107" y="85036"/>
                  </a:lnTo>
                  <a:lnTo>
                    <a:pt x="113912" y="118195"/>
                  </a:lnTo>
                  <a:lnTo>
                    <a:pt x="59432" y="158330"/>
                  </a:lnTo>
                  <a:lnTo>
                    <a:pt x="0" y="206015"/>
                  </a:lnTo>
                  <a:lnTo>
                    <a:pt x="41470" y="228222"/>
                  </a:lnTo>
                  <a:lnTo>
                    <a:pt x="83827" y="249962"/>
                  </a:lnTo>
                  <a:lnTo>
                    <a:pt x="127023" y="271025"/>
                  </a:lnTo>
                  <a:lnTo>
                    <a:pt x="171011" y="291201"/>
                  </a:lnTo>
                  <a:lnTo>
                    <a:pt x="215745" y="310279"/>
                  </a:lnTo>
                  <a:lnTo>
                    <a:pt x="261177" y="328050"/>
                  </a:lnTo>
                  <a:lnTo>
                    <a:pt x="307260" y="344302"/>
                  </a:lnTo>
                  <a:lnTo>
                    <a:pt x="353948" y="358827"/>
                  </a:lnTo>
                  <a:lnTo>
                    <a:pt x="401194" y="371413"/>
                  </a:lnTo>
                  <a:lnTo>
                    <a:pt x="448950" y="381851"/>
                  </a:lnTo>
                  <a:lnTo>
                    <a:pt x="497170" y="389930"/>
                  </a:lnTo>
                  <a:lnTo>
                    <a:pt x="545807" y="395440"/>
                  </a:lnTo>
                  <a:lnTo>
                    <a:pt x="594814" y="398171"/>
                  </a:lnTo>
                  <a:lnTo>
                    <a:pt x="644143" y="397912"/>
                  </a:lnTo>
                  <a:lnTo>
                    <a:pt x="688058" y="393649"/>
                  </a:lnTo>
                  <a:lnTo>
                    <a:pt x="728636" y="384353"/>
                  </a:lnTo>
                  <a:lnTo>
                    <a:pt x="764130" y="369676"/>
                  </a:lnTo>
                  <a:lnTo>
                    <a:pt x="812884" y="322786"/>
                  </a:lnTo>
                  <a:lnTo>
                    <a:pt x="822649" y="289878"/>
                  </a:lnTo>
                  <a:lnTo>
                    <a:pt x="820345" y="250196"/>
                  </a:lnTo>
                  <a:lnTo>
                    <a:pt x="804224" y="203392"/>
                  </a:lnTo>
                  <a:lnTo>
                    <a:pt x="772540" y="149119"/>
                  </a:lnTo>
                  <a:lnTo>
                    <a:pt x="741981" y="106469"/>
                  </a:lnTo>
                  <a:lnTo>
                    <a:pt x="706755" y="65188"/>
                  </a:lnTo>
                  <a:lnTo>
                    <a:pt x="667242" y="32694"/>
                  </a:lnTo>
                  <a:lnTo>
                    <a:pt x="623824" y="16404"/>
                  </a:lnTo>
                  <a:lnTo>
                    <a:pt x="576824" y="10744"/>
                  </a:lnTo>
                  <a:lnTo>
                    <a:pt x="532864" y="5740"/>
                  </a:lnTo>
                  <a:lnTo>
                    <a:pt x="491277" y="1967"/>
                  </a:lnTo>
                  <a:lnTo>
                    <a:pt x="451397" y="0"/>
                  </a:lnTo>
                  <a:close/>
                </a:path>
              </a:pathLst>
            </a:custGeom>
            <a:solidFill>
              <a:schemeClr val="bg2"/>
            </a:solidFill>
          </p:spPr>
          <p:txBody>
            <a:bodyPr wrap="square" lIns="0" tIns="0" rIns="0" bIns="0" rtlCol="0"/>
            <a:lstStyle/>
            <a:p>
              <a:endParaRPr>
                <a:solidFill>
                  <a:srgbClr val="3C3C3B"/>
                </a:solidFill>
                <a:latin typeface="Arial"/>
              </a:endParaRPr>
            </a:p>
          </p:txBody>
        </p:sp>
      </p:grpSp>
      <p:grpSp>
        <p:nvGrpSpPr>
          <p:cNvPr id="48" name="Groupe 47">
            <a:extLst>
              <a:ext uri="{FF2B5EF4-FFF2-40B4-BE49-F238E27FC236}">
                <a16:creationId xmlns:a16="http://schemas.microsoft.com/office/drawing/2014/main" id="{F2517769-C2AC-7EEC-C440-86DE98EE359A}"/>
              </a:ext>
            </a:extLst>
          </p:cNvPr>
          <p:cNvGrpSpPr/>
          <p:nvPr/>
        </p:nvGrpSpPr>
        <p:grpSpPr>
          <a:xfrm rot="14400000">
            <a:off x="3250753" y="2128518"/>
            <a:ext cx="1626317" cy="1059656"/>
            <a:chOff x="9156957" y="1161689"/>
            <a:chExt cx="2168423" cy="1412875"/>
          </a:xfrm>
        </p:grpSpPr>
        <p:sp>
          <p:nvSpPr>
            <p:cNvPr id="49" name="object 16">
              <a:extLst>
                <a:ext uri="{FF2B5EF4-FFF2-40B4-BE49-F238E27FC236}">
                  <a16:creationId xmlns:a16="http://schemas.microsoft.com/office/drawing/2014/main" id="{75B3A4DB-16D0-B744-B056-EE9F5F468465}"/>
                </a:ext>
              </a:extLst>
            </p:cNvPr>
            <p:cNvSpPr/>
            <p:nvPr/>
          </p:nvSpPr>
          <p:spPr>
            <a:xfrm>
              <a:off x="9156957" y="1161689"/>
              <a:ext cx="2032635" cy="1412875"/>
            </a:xfrm>
            <a:custGeom>
              <a:avLst/>
              <a:gdLst/>
              <a:ahLst/>
              <a:cxnLst/>
              <a:rect l="l" t="t" r="r" b="b"/>
              <a:pathLst>
                <a:path w="2032634" h="1412875">
                  <a:moveTo>
                    <a:pt x="988379" y="0"/>
                  </a:moveTo>
                  <a:lnTo>
                    <a:pt x="945446" y="834"/>
                  </a:lnTo>
                  <a:lnTo>
                    <a:pt x="902707" y="3228"/>
                  </a:lnTo>
                  <a:lnTo>
                    <a:pt x="860178" y="7155"/>
                  </a:lnTo>
                  <a:lnTo>
                    <a:pt x="817876" y="12589"/>
                  </a:lnTo>
                  <a:lnTo>
                    <a:pt x="775819" y="19504"/>
                  </a:lnTo>
                  <a:lnTo>
                    <a:pt x="734024" y="27872"/>
                  </a:lnTo>
                  <a:lnTo>
                    <a:pt x="692507" y="37667"/>
                  </a:lnTo>
                  <a:lnTo>
                    <a:pt x="651286" y="48863"/>
                  </a:lnTo>
                  <a:lnTo>
                    <a:pt x="610378" y="61433"/>
                  </a:lnTo>
                  <a:lnTo>
                    <a:pt x="569800" y="75350"/>
                  </a:lnTo>
                  <a:lnTo>
                    <a:pt x="529569" y="90589"/>
                  </a:lnTo>
                  <a:lnTo>
                    <a:pt x="489702" y="107122"/>
                  </a:lnTo>
                  <a:lnTo>
                    <a:pt x="450216" y="124924"/>
                  </a:lnTo>
                  <a:lnTo>
                    <a:pt x="411129" y="143966"/>
                  </a:lnTo>
                  <a:lnTo>
                    <a:pt x="372457" y="164224"/>
                  </a:lnTo>
                  <a:lnTo>
                    <a:pt x="334217" y="185670"/>
                  </a:lnTo>
                  <a:lnTo>
                    <a:pt x="296428" y="208278"/>
                  </a:lnTo>
                  <a:lnTo>
                    <a:pt x="259105" y="232022"/>
                  </a:lnTo>
                  <a:lnTo>
                    <a:pt x="222138" y="258997"/>
                  </a:lnTo>
                  <a:lnTo>
                    <a:pt x="187946" y="289706"/>
                  </a:lnTo>
                  <a:lnTo>
                    <a:pt x="156546" y="323804"/>
                  </a:lnTo>
                  <a:lnTo>
                    <a:pt x="127955" y="360946"/>
                  </a:lnTo>
                  <a:lnTo>
                    <a:pt x="102192" y="400787"/>
                  </a:lnTo>
                  <a:lnTo>
                    <a:pt x="79274" y="442982"/>
                  </a:lnTo>
                  <a:lnTo>
                    <a:pt x="59219" y="487186"/>
                  </a:lnTo>
                  <a:lnTo>
                    <a:pt x="42044" y="533055"/>
                  </a:lnTo>
                  <a:lnTo>
                    <a:pt x="27768" y="580242"/>
                  </a:lnTo>
                  <a:lnTo>
                    <a:pt x="16408" y="628405"/>
                  </a:lnTo>
                  <a:lnTo>
                    <a:pt x="7981" y="677197"/>
                  </a:lnTo>
                  <a:lnTo>
                    <a:pt x="2506" y="726273"/>
                  </a:lnTo>
                  <a:lnTo>
                    <a:pt x="0" y="775290"/>
                  </a:lnTo>
                  <a:lnTo>
                    <a:pt x="480" y="823901"/>
                  </a:lnTo>
                  <a:lnTo>
                    <a:pt x="3966" y="871763"/>
                  </a:lnTo>
                  <a:lnTo>
                    <a:pt x="10473" y="918529"/>
                  </a:lnTo>
                  <a:lnTo>
                    <a:pt x="20021" y="963856"/>
                  </a:lnTo>
                  <a:lnTo>
                    <a:pt x="32626" y="1007398"/>
                  </a:lnTo>
                  <a:lnTo>
                    <a:pt x="48307" y="1048810"/>
                  </a:lnTo>
                  <a:lnTo>
                    <a:pt x="67081" y="1087748"/>
                  </a:lnTo>
                  <a:lnTo>
                    <a:pt x="89515" y="1127107"/>
                  </a:lnTo>
                  <a:lnTo>
                    <a:pt x="113248" y="1164082"/>
                  </a:lnTo>
                  <a:lnTo>
                    <a:pt x="138217" y="1198637"/>
                  </a:lnTo>
                  <a:lnTo>
                    <a:pt x="164362" y="1230740"/>
                  </a:lnTo>
                  <a:lnTo>
                    <a:pt x="191619" y="1260358"/>
                  </a:lnTo>
                  <a:lnTo>
                    <a:pt x="219928" y="1287455"/>
                  </a:lnTo>
                  <a:lnTo>
                    <a:pt x="249225" y="1312000"/>
                  </a:lnTo>
                  <a:lnTo>
                    <a:pt x="310541" y="1353294"/>
                  </a:lnTo>
                  <a:lnTo>
                    <a:pt x="375072" y="1383972"/>
                  </a:lnTo>
                  <a:lnTo>
                    <a:pt x="442324" y="1403765"/>
                  </a:lnTo>
                  <a:lnTo>
                    <a:pt x="511801" y="1412403"/>
                  </a:lnTo>
                  <a:lnTo>
                    <a:pt x="547220" y="1412455"/>
                  </a:lnTo>
                  <a:lnTo>
                    <a:pt x="583010" y="1409618"/>
                  </a:lnTo>
                  <a:lnTo>
                    <a:pt x="655455" y="1395140"/>
                  </a:lnTo>
                  <a:lnTo>
                    <a:pt x="691986" y="1383432"/>
                  </a:lnTo>
                  <a:lnTo>
                    <a:pt x="728642" y="1368700"/>
                  </a:lnTo>
                  <a:lnTo>
                    <a:pt x="765359" y="1350911"/>
                  </a:lnTo>
                  <a:lnTo>
                    <a:pt x="802075" y="1330031"/>
                  </a:lnTo>
                  <a:lnTo>
                    <a:pt x="838731" y="1306025"/>
                  </a:lnTo>
                  <a:lnTo>
                    <a:pt x="875262" y="1278861"/>
                  </a:lnTo>
                  <a:lnTo>
                    <a:pt x="911608" y="1248505"/>
                  </a:lnTo>
                  <a:lnTo>
                    <a:pt x="947706" y="1214923"/>
                  </a:lnTo>
                  <a:lnTo>
                    <a:pt x="983495" y="1178082"/>
                  </a:lnTo>
                  <a:lnTo>
                    <a:pt x="1018914" y="1137948"/>
                  </a:lnTo>
                  <a:lnTo>
                    <a:pt x="1053899" y="1094487"/>
                  </a:lnTo>
                  <a:lnTo>
                    <a:pt x="1088390" y="1047666"/>
                  </a:lnTo>
                  <a:lnTo>
                    <a:pt x="1122324" y="997451"/>
                  </a:lnTo>
                  <a:lnTo>
                    <a:pt x="1156480" y="945613"/>
                  </a:lnTo>
                  <a:lnTo>
                    <a:pt x="1190331" y="896235"/>
                  </a:lnTo>
                  <a:lnTo>
                    <a:pt x="1223962" y="849358"/>
                  </a:lnTo>
                  <a:lnTo>
                    <a:pt x="1257461" y="805026"/>
                  </a:lnTo>
                  <a:lnTo>
                    <a:pt x="1290913" y="763279"/>
                  </a:lnTo>
                  <a:lnTo>
                    <a:pt x="1324404" y="724159"/>
                  </a:lnTo>
                  <a:lnTo>
                    <a:pt x="1358021" y="687708"/>
                  </a:lnTo>
                  <a:lnTo>
                    <a:pt x="1391850" y="653968"/>
                  </a:lnTo>
                  <a:lnTo>
                    <a:pt x="1425978" y="622980"/>
                  </a:lnTo>
                  <a:lnTo>
                    <a:pt x="1460489" y="594787"/>
                  </a:lnTo>
                  <a:lnTo>
                    <a:pt x="1495471" y="569429"/>
                  </a:lnTo>
                  <a:lnTo>
                    <a:pt x="1531010" y="546950"/>
                  </a:lnTo>
                  <a:lnTo>
                    <a:pt x="1567191" y="527390"/>
                  </a:lnTo>
                  <a:lnTo>
                    <a:pt x="1604102" y="510792"/>
                  </a:lnTo>
                  <a:lnTo>
                    <a:pt x="1641828" y="497197"/>
                  </a:lnTo>
                  <a:lnTo>
                    <a:pt x="1680456" y="486647"/>
                  </a:lnTo>
                  <a:lnTo>
                    <a:pt x="1720071" y="479184"/>
                  </a:lnTo>
                  <a:lnTo>
                    <a:pt x="1760760" y="474850"/>
                  </a:lnTo>
                  <a:lnTo>
                    <a:pt x="1802610" y="473686"/>
                  </a:lnTo>
                  <a:lnTo>
                    <a:pt x="1845706" y="475734"/>
                  </a:lnTo>
                  <a:lnTo>
                    <a:pt x="1890135" y="481036"/>
                  </a:lnTo>
                  <a:lnTo>
                    <a:pt x="1935982" y="489633"/>
                  </a:lnTo>
                  <a:lnTo>
                    <a:pt x="1983335" y="501568"/>
                  </a:lnTo>
                  <a:lnTo>
                    <a:pt x="2032279" y="516883"/>
                  </a:lnTo>
                  <a:lnTo>
                    <a:pt x="1989837" y="472324"/>
                  </a:lnTo>
                  <a:lnTo>
                    <a:pt x="1947179" y="429962"/>
                  </a:lnTo>
                  <a:lnTo>
                    <a:pt x="1904320" y="389770"/>
                  </a:lnTo>
                  <a:lnTo>
                    <a:pt x="1861279" y="351721"/>
                  </a:lnTo>
                  <a:lnTo>
                    <a:pt x="1818072" y="315789"/>
                  </a:lnTo>
                  <a:lnTo>
                    <a:pt x="1774716" y="281947"/>
                  </a:lnTo>
                  <a:lnTo>
                    <a:pt x="1731229" y="250169"/>
                  </a:lnTo>
                  <a:lnTo>
                    <a:pt x="1687627" y="220429"/>
                  </a:lnTo>
                  <a:lnTo>
                    <a:pt x="1643928" y="192699"/>
                  </a:lnTo>
                  <a:lnTo>
                    <a:pt x="1600148" y="166953"/>
                  </a:lnTo>
                  <a:lnTo>
                    <a:pt x="1556306" y="143165"/>
                  </a:lnTo>
                  <a:lnTo>
                    <a:pt x="1512417" y="121308"/>
                  </a:lnTo>
                  <a:lnTo>
                    <a:pt x="1468499" y="101356"/>
                  </a:lnTo>
                  <a:lnTo>
                    <a:pt x="1424569" y="83281"/>
                  </a:lnTo>
                  <a:lnTo>
                    <a:pt x="1380645" y="67059"/>
                  </a:lnTo>
                  <a:lnTo>
                    <a:pt x="1336743" y="52661"/>
                  </a:lnTo>
                  <a:lnTo>
                    <a:pt x="1292880" y="40062"/>
                  </a:lnTo>
                  <a:lnTo>
                    <a:pt x="1249074" y="29235"/>
                  </a:lnTo>
                  <a:lnTo>
                    <a:pt x="1205341" y="20153"/>
                  </a:lnTo>
                  <a:lnTo>
                    <a:pt x="1161699" y="12791"/>
                  </a:lnTo>
                  <a:lnTo>
                    <a:pt x="1118164" y="7121"/>
                  </a:lnTo>
                  <a:lnTo>
                    <a:pt x="1074755" y="3116"/>
                  </a:lnTo>
                  <a:lnTo>
                    <a:pt x="1031487" y="752"/>
                  </a:lnTo>
                  <a:lnTo>
                    <a:pt x="988379" y="0"/>
                  </a:lnTo>
                  <a:close/>
                </a:path>
              </a:pathLst>
            </a:custGeom>
            <a:solidFill>
              <a:schemeClr val="accent2">
                <a:lumMod val="50000"/>
              </a:schemeClr>
            </a:solidFill>
          </p:spPr>
          <p:txBody>
            <a:bodyPr wrap="square" lIns="0" tIns="0" rIns="0" bIns="0" rtlCol="0"/>
            <a:lstStyle/>
            <a:p>
              <a:endParaRPr>
                <a:solidFill>
                  <a:srgbClr val="3C3C3B"/>
                </a:solidFill>
                <a:latin typeface="Arial"/>
              </a:endParaRPr>
            </a:p>
          </p:txBody>
        </p:sp>
        <p:sp>
          <p:nvSpPr>
            <p:cNvPr id="50" name="object 17">
              <a:extLst>
                <a:ext uri="{FF2B5EF4-FFF2-40B4-BE49-F238E27FC236}">
                  <a16:creationId xmlns:a16="http://schemas.microsoft.com/office/drawing/2014/main" id="{7A3F5EF1-FD87-1995-9551-DA261054DED3}"/>
                </a:ext>
              </a:extLst>
            </p:cNvPr>
            <p:cNvSpPr/>
            <p:nvPr/>
          </p:nvSpPr>
          <p:spPr>
            <a:xfrm>
              <a:off x="10502420" y="1636387"/>
              <a:ext cx="822960" cy="398780"/>
            </a:xfrm>
            <a:custGeom>
              <a:avLst/>
              <a:gdLst/>
              <a:ahLst/>
              <a:cxnLst/>
              <a:rect l="l" t="t" r="r" b="b"/>
              <a:pathLst>
                <a:path w="822959" h="398780">
                  <a:moveTo>
                    <a:pt x="451397" y="0"/>
                  </a:moveTo>
                  <a:lnTo>
                    <a:pt x="412559" y="412"/>
                  </a:lnTo>
                  <a:lnTo>
                    <a:pt x="374096" y="3778"/>
                  </a:lnTo>
                  <a:lnTo>
                    <a:pt x="335343" y="10673"/>
                  </a:lnTo>
                  <a:lnTo>
                    <a:pt x="295633" y="21672"/>
                  </a:lnTo>
                  <a:lnTo>
                    <a:pt x="254301" y="37349"/>
                  </a:lnTo>
                  <a:lnTo>
                    <a:pt x="210681" y="58279"/>
                  </a:lnTo>
                  <a:lnTo>
                    <a:pt x="164107" y="85036"/>
                  </a:lnTo>
                  <a:lnTo>
                    <a:pt x="113912" y="118195"/>
                  </a:lnTo>
                  <a:lnTo>
                    <a:pt x="59432" y="158330"/>
                  </a:lnTo>
                  <a:lnTo>
                    <a:pt x="0" y="206015"/>
                  </a:lnTo>
                  <a:lnTo>
                    <a:pt x="41470" y="228222"/>
                  </a:lnTo>
                  <a:lnTo>
                    <a:pt x="83827" y="249962"/>
                  </a:lnTo>
                  <a:lnTo>
                    <a:pt x="127023" y="271025"/>
                  </a:lnTo>
                  <a:lnTo>
                    <a:pt x="171011" y="291201"/>
                  </a:lnTo>
                  <a:lnTo>
                    <a:pt x="215745" y="310279"/>
                  </a:lnTo>
                  <a:lnTo>
                    <a:pt x="261177" y="328050"/>
                  </a:lnTo>
                  <a:lnTo>
                    <a:pt x="307260" y="344302"/>
                  </a:lnTo>
                  <a:lnTo>
                    <a:pt x="353948" y="358827"/>
                  </a:lnTo>
                  <a:lnTo>
                    <a:pt x="401194" y="371413"/>
                  </a:lnTo>
                  <a:lnTo>
                    <a:pt x="448950" y="381851"/>
                  </a:lnTo>
                  <a:lnTo>
                    <a:pt x="497170" y="389930"/>
                  </a:lnTo>
                  <a:lnTo>
                    <a:pt x="545807" y="395440"/>
                  </a:lnTo>
                  <a:lnTo>
                    <a:pt x="594814" y="398171"/>
                  </a:lnTo>
                  <a:lnTo>
                    <a:pt x="644143" y="397912"/>
                  </a:lnTo>
                  <a:lnTo>
                    <a:pt x="688058" y="393649"/>
                  </a:lnTo>
                  <a:lnTo>
                    <a:pt x="728636" y="384353"/>
                  </a:lnTo>
                  <a:lnTo>
                    <a:pt x="764130" y="369676"/>
                  </a:lnTo>
                  <a:lnTo>
                    <a:pt x="812884" y="322786"/>
                  </a:lnTo>
                  <a:lnTo>
                    <a:pt x="822649" y="289878"/>
                  </a:lnTo>
                  <a:lnTo>
                    <a:pt x="820345" y="250196"/>
                  </a:lnTo>
                  <a:lnTo>
                    <a:pt x="804224" y="203392"/>
                  </a:lnTo>
                  <a:lnTo>
                    <a:pt x="772540" y="149119"/>
                  </a:lnTo>
                  <a:lnTo>
                    <a:pt x="741981" y="106469"/>
                  </a:lnTo>
                  <a:lnTo>
                    <a:pt x="706755" y="65188"/>
                  </a:lnTo>
                  <a:lnTo>
                    <a:pt x="667242" y="32694"/>
                  </a:lnTo>
                  <a:lnTo>
                    <a:pt x="623824" y="16404"/>
                  </a:lnTo>
                  <a:lnTo>
                    <a:pt x="576824" y="10744"/>
                  </a:lnTo>
                  <a:lnTo>
                    <a:pt x="532864" y="5740"/>
                  </a:lnTo>
                  <a:lnTo>
                    <a:pt x="491277" y="1967"/>
                  </a:lnTo>
                  <a:lnTo>
                    <a:pt x="451397" y="0"/>
                  </a:lnTo>
                  <a:close/>
                </a:path>
              </a:pathLst>
            </a:custGeom>
            <a:solidFill>
              <a:schemeClr val="accent5">
                <a:lumMod val="75000"/>
              </a:schemeClr>
            </a:solidFill>
          </p:spPr>
          <p:txBody>
            <a:bodyPr wrap="square" lIns="0" tIns="0" rIns="0" bIns="0" rtlCol="0"/>
            <a:lstStyle/>
            <a:p>
              <a:endParaRPr>
                <a:solidFill>
                  <a:srgbClr val="3C3C3B"/>
                </a:solidFill>
                <a:latin typeface="Arial"/>
              </a:endParaRPr>
            </a:p>
          </p:txBody>
        </p:sp>
      </p:grpSp>
      <p:sp>
        <p:nvSpPr>
          <p:cNvPr id="53" name="Ellipse 52">
            <a:extLst>
              <a:ext uri="{FF2B5EF4-FFF2-40B4-BE49-F238E27FC236}">
                <a16:creationId xmlns:a16="http://schemas.microsoft.com/office/drawing/2014/main" id="{E6C06347-991F-9822-DF1C-1CF0A0EF9381}"/>
              </a:ext>
            </a:extLst>
          </p:cNvPr>
          <p:cNvSpPr/>
          <p:nvPr/>
        </p:nvSpPr>
        <p:spPr>
          <a:xfrm>
            <a:off x="3902052" y="2616630"/>
            <a:ext cx="701710" cy="702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solidFill>
                  <a:srgbClr val="009597"/>
                </a:solidFill>
                <a:latin typeface="Arial"/>
              </a:rPr>
              <a:t>#2</a:t>
            </a:r>
          </a:p>
        </p:txBody>
      </p:sp>
      <p:sp>
        <p:nvSpPr>
          <p:cNvPr id="54" name="Ellipse 53">
            <a:extLst>
              <a:ext uri="{FF2B5EF4-FFF2-40B4-BE49-F238E27FC236}">
                <a16:creationId xmlns:a16="http://schemas.microsoft.com/office/drawing/2014/main" id="{7F736171-1978-EFE3-0A7B-344D13CE804F}"/>
              </a:ext>
            </a:extLst>
          </p:cNvPr>
          <p:cNvSpPr/>
          <p:nvPr/>
        </p:nvSpPr>
        <p:spPr>
          <a:xfrm>
            <a:off x="3892119" y="1398772"/>
            <a:ext cx="701710" cy="702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solidFill>
                  <a:srgbClr val="009597"/>
                </a:solidFill>
                <a:latin typeface="Arial"/>
              </a:rPr>
              <a:t>#1</a:t>
            </a:r>
          </a:p>
        </p:txBody>
      </p:sp>
      <p:sp>
        <p:nvSpPr>
          <p:cNvPr id="55" name="Ellipse 54">
            <a:extLst>
              <a:ext uri="{FF2B5EF4-FFF2-40B4-BE49-F238E27FC236}">
                <a16:creationId xmlns:a16="http://schemas.microsoft.com/office/drawing/2014/main" id="{86E5EFCD-29A2-837F-7F34-8FD98887234E}"/>
              </a:ext>
            </a:extLst>
          </p:cNvPr>
          <p:cNvSpPr/>
          <p:nvPr/>
        </p:nvSpPr>
        <p:spPr>
          <a:xfrm>
            <a:off x="5001329" y="1914250"/>
            <a:ext cx="701710" cy="702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solidFill>
                  <a:srgbClr val="009597"/>
                </a:solidFill>
                <a:latin typeface="Arial"/>
              </a:rPr>
              <a:t>#3</a:t>
            </a:r>
          </a:p>
        </p:txBody>
      </p:sp>
      <p:sp>
        <p:nvSpPr>
          <p:cNvPr id="56" name="object 24">
            <a:extLst>
              <a:ext uri="{FF2B5EF4-FFF2-40B4-BE49-F238E27FC236}">
                <a16:creationId xmlns:a16="http://schemas.microsoft.com/office/drawing/2014/main" id="{5A64909D-EACC-EB71-993B-9E99254C49D8}"/>
              </a:ext>
            </a:extLst>
          </p:cNvPr>
          <p:cNvSpPr/>
          <p:nvPr/>
        </p:nvSpPr>
        <p:spPr>
          <a:xfrm>
            <a:off x="5160669" y="1316647"/>
            <a:ext cx="2889000" cy="54000"/>
          </a:xfrm>
          <a:custGeom>
            <a:avLst/>
            <a:gdLst/>
            <a:ahLst/>
            <a:cxnLst/>
            <a:rect l="l" t="t" r="r" b="b"/>
            <a:pathLst>
              <a:path w="3724275"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893" y="73211"/>
                </a:lnTo>
                <a:lnTo>
                  <a:pt x="65008" y="65055"/>
                </a:lnTo>
                <a:lnTo>
                  <a:pt x="73193" y="52947"/>
                </a:lnTo>
                <a:lnTo>
                  <a:pt x="74914" y="44450"/>
                </a:lnTo>
                <a:lnTo>
                  <a:pt x="34543" y="44450"/>
                </a:lnTo>
                <a:lnTo>
                  <a:pt x="31750" y="41656"/>
                </a:lnTo>
                <a:lnTo>
                  <a:pt x="31750" y="34670"/>
                </a:lnTo>
                <a:lnTo>
                  <a:pt x="34543" y="31750"/>
                </a:lnTo>
                <a:lnTo>
                  <a:pt x="74914" y="31750"/>
                </a:lnTo>
                <a:lnTo>
                  <a:pt x="73193" y="23252"/>
                </a:lnTo>
                <a:lnTo>
                  <a:pt x="65008" y="11144"/>
                </a:lnTo>
                <a:lnTo>
                  <a:pt x="52893" y="2988"/>
                </a:lnTo>
                <a:lnTo>
                  <a:pt x="38100" y="0"/>
                </a:lnTo>
                <a:close/>
              </a:path>
              <a:path w="3724275" h="76200">
                <a:moveTo>
                  <a:pt x="74914" y="31750"/>
                </a:moveTo>
                <a:lnTo>
                  <a:pt x="34543" y="31750"/>
                </a:lnTo>
                <a:lnTo>
                  <a:pt x="31750" y="34670"/>
                </a:lnTo>
                <a:lnTo>
                  <a:pt x="31750" y="41656"/>
                </a:lnTo>
                <a:lnTo>
                  <a:pt x="34543" y="44450"/>
                </a:lnTo>
                <a:lnTo>
                  <a:pt x="74914" y="44450"/>
                </a:lnTo>
                <a:lnTo>
                  <a:pt x="76200" y="38100"/>
                </a:lnTo>
                <a:lnTo>
                  <a:pt x="74914" y="31750"/>
                </a:lnTo>
                <a:close/>
              </a:path>
              <a:path w="3724275" h="76200">
                <a:moveTo>
                  <a:pt x="3721227" y="31750"/>
                </a:moveTo>
                <a:lnTo>
                  <a:pt x="74914" y="31750"/>
                </a:lnTo>
                <a:lnTo>
                  <a:pt x="76200" y="38100"/>
                </a:lnTo>
                <a:lnTo>
                  <a:pt x="74914" y="44450"/>
                </a:lnTo>
                <a:lnTo>
                  <a:pt x="3721227" y="44450"/>
                </a:lnTo>
                <a:lnTo>
                  <a:pt x="3724020" y="41656"/>
                </a:lnTo>
                <a:lnTo>
                  <a:pt x="3724020" y="34670"/>
                </a:lnTo>
                <a:lnTo>
                  <a:pt x="3721227" y="31750"/>
                </a:lnTo>
                <a:close/>
              </a:path>
            </a:pathLst>
          </a:custGeom>
          <a:solidFill>
            <a:schemeClr val="bg2">
              <a:lumMod val="75000"/>
            </a:schemeClr>
          </a:solidFill>
          <a:ln>
            <a:solidFill>
              <a:schemeClr val="bg2">
                <a:lumMod val="75000"/>
              </a:schemeClr>
            </a:solidFill>
          </a:ln>
        </p:spPr>
        <p:txBody>
          <a:bodyPr wrap="square" lIns="0" tIns="0" rIns="0" bIns="0" rtlCol="0"/>
          <a:lstStyle/>
          <a:p>
            <a:endParaRPr>
              <a:solidFill>
                <a:srgbClr val="3C3C3B"/>
              </a:solidFill>
              <a:latin typeface="Arial"/>
            </a:endParaRPr>
          </a:p>
        </p:txBody>
      </p:sp>
      <p:sp>
        <p:nvSpPr>
          <p:cNvPr id="57" name="object 24">
            <a:extLst>
              <a:ext uri="{FF2B5EF4-FFF2-40B4-BE49-F238E27FC236}">
                <a16:creationId xmlns:a16="http://schemas.microsoft.com/office/drawing/2014/main" id="{46EA75D6-6BCA-2836-6ED0-F411B8D9BF18}"/>
              </a:ext>
            </a:extLst>
          </p:cNvPr>
          <p:cNvSpPr/>
          <p:nvPr/>
        </p:nvSpPr>
        <p:spPr>
          <a:xfrm>
            <a:off x="5624298" y="2986295"/>
            <a:ext cx="2445857" cy="54000"/>
          </a:xfrm>
          <a:custGeom>
            <a:avLst/>
            <a:gdLst/>
            <a:ahLst/>
            <a:cxnLst/>
            <a:rect l="l" t="t" r="r" b="b"/>
            <a:pathLst>
              <a:path w="3724275"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893" y="73211"/>
                </a:lnTo>
                <a:lnTo>
                  <a:pt x="65008" y="65055"/>
                </a:lnTo>
                <a:lnTo>
                  <a:pt x="73193" y="52947"/>
                </a:lnTo>
                <a:lnTo>
                  <a:pt x="74914" y="44450"/>
                </a:lnTo>
                <a:lnTo>
                  <a:pt x="34543" y="44450"/>
                </a:lnTo>
                <a:lnTo>
                  <a:pt x="31750" y="41656"/>
                </a:lnTo>
                <a:lnTo>
                  <a:pt x="31750" y="34670"/>
                </a:lnTo>
                <a:lnTo>
                  <a:pt x="34543" y="31750"/>
                </a:lnTo>
                <a:lnTo>
                  <a:pt x="74914" y="31750"/>
                </a:lnTo>
                <a:lnTo>
                  <a:pt x="73193" y="23252"/>
                </a:lnTo>
                <a:lnTo>
                  <a:pt x="65008" y="11144"/>
                </a:lnTo>
                <a:lnTo>
                  <a:pt x="52893" y="2988"/>
                </a:lnTo>
                <a:lnTo>
                  <a:pt x="38100" y="0"/>
                </a:lnTo>
                <a:close/>
              </a:path>
              <a:path w="3724275" h="76200">
                <a:moveTo>
                  <a:pt x="74914" y="31750"/>
                </a:moveTo>
                <a:lnTo>
                  <a:pt x="34543" y="31750"/>
                </a:lnTo>
                <a:lnTo>
                  <a:pt x="31750" y="34670"/>
                </a:lnTo>
                <a:lnTo>
                  <a:pt x="31750" y="41656"/>
                </a:lnTo>
                <a:lnTo>
                  <a:pt x="34543" y="44450"/>
                </a:lnTo>
                <a:lnTo>
                  <a:pt x="74914" y="44450"/>
                </a:lnTo>
                <a:lnTo>
                  <a:pt x="76200" y="38100"/>
                </a:lnTo>
                <a:lnTo>
                  <a:pt x="74914" y="31750"/>
                </a:lnTo>
                <a:close/>
              </a:path>
              <a:path w="3724275" h="76200">
                <a:moveTo>
                  <a:pt x="3721227" y="31750"/>
                </a:moveTo>
                <a:lnTo>
                  <a:pt x="74914" y="31750"/>
                </a:lnTo>
                <a:lnTo>
                  <a:pt x="76200" y="38100"/>
                </a:lnTo>
                <a:lnTo>
                  <a:pt x="74914" y="44450"/>
                </a:lnTo>
                <a:lnTo>
                  <a:pt x="3721227" y="44450"/>
                </a:lnTo>
                <a:lnTo>
                  <a:pt x="3724020" y="41656"/>
                </a:lnTo>
                <a:lnTo>
                  <a:pt x="3724020" y="34670"/>
                </a:lnTo>
                <a:lnTo>
                  <a:pt x="3721227" y="31750"/>
                </a:lnTo>
                <a:close/>
              </a:path>
            </a:pathLst>
          </a:custGeom>
          <a:solidFill>
            <a:schemeClr val="accent2">
              <a:lumMod val="90000"/>
            </a:schemeClr>
          </a:solidFill>
          <a:ln>
            <a:solidFill>
              <a:schemeClr val="accent2">
                <a:lumMod val="90000"/>
              </a:schemeClr>
            </a:solidFill>
          </a:ln>
        </p:spPr>
        <p:txBody>
          <a:bodyPr wrap="square" lIns="0" tIns="0" rIns="0" bIns="0" rtlCol="0"/>
          <a:lstStyle/>
          <a:p>
            <a:endParaRPr>
              <a:solidFill>
                <a:srgbClr val="3C3C3B"/>
              </a:solidFill>
              <a:latin typeface="Arial"/>
            </a:endParaRPr>
          </a:p>
        </p:txBody>
      </p:sp>
      <p:sp>
        <p:nvSpPr>
          <p:cNvPr id="58" name="object 24">
            <a:extLst>
              <a:ext uri="{FF2B5EF4-FFF2-40B4-BE49-F238E27FC236}">
                <a16:creationId xmlns:a16="http://schemas.microsoft.com/office/drawing/2014/main" id="{6E32518C-B70A-9D16-64B2-2E23D170160C}"/>
              </a:ext>
            </a:extLst>
          </p:cNvPr>
          <p:cNvSpPr/>
          <p:nvPr/>
        </p:nvSpPr>
        <p:spPr>
          <a:xfrm rot="10800000">
            <a:off x="871537" y="2122192"/>
            <a:ext cx="2698585" cy="54000"/>
          </a:xfrm>
          <a:custGeom>
            <a:avLst/>
            <a:gdLst/>
            <a:ahLst/>
            <a:cxnLst/>
            <a:rect l="l" t="t" r="r" b="b"/>
            <a:pathLst>
              <a:path w="3724275"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893" y="73211"/>
                </a:lnTo>
                <a:lnTo>
                  <a:pt x="65008" y="65055"/>
                </a:lnTo>
                <a:lnTo>
                  <a:pt x="73193" y="52947"/>
                </a:lnTo>
                <a:lnTo>
                  <a:pt x="74914" y="44450"/>
                </a:lnTo>
                <a:lnTo>
                  <a:pt x="34543" y="44450"/>
                </a:lnTo>
                <a:lnTo>
                  <a:pt x="31750" y="41656"/>
                </a:lnTo>
                <a:lnTo>
                  <a:pt x="31750" y="34670"/>
                </a:lnTo>
                <a:lnTo>
                  <a:pt x="34543" y="31750"/>
                </a:lnTo>
                <a:lnTo>
                  <a:pt x="74914" y="31750"/>
                </a:lnTo>
                <a:lnTo>
                  <a:pt x="73193" y="23252"/>
                </a:lnTo>
                <a:lnTo>
                  <a:pt x="65008" y="11144"/>
                </a:lnTo>
                <a:lnTo>
                  <a:pt x="52893" y="2988"/>
                </a:lnTo>
                <a:lnTo>
                  <a:pt x="38100" y="0"/>
                </a:lnTo>
                <a:close/>
              </a:path>
              <a:path w="3724275" h="76200">
                <a:moveTo>
                  <a:pt x="74914" y="31750"/>
                </a:moveTo>
                <a:lnTo>
                  <a:pt x="34543" y="31750"/>
                </a:lnTo>
                <a:lnTo>
                  <a:pt x="31750" y="34670"/>
                </a:lnTo>
                <a:lnTo>
                  <a:pt x="31750" y="41656"/>
                </a:lnTo>
                <a:lnTo>
                  <a:pt x="34543" y="44450"/>
                </a:lnTo>
                <a:lnTo>
                  <a:pt x="74914" y="44450"/>
                </a:lnTo>
                <a:lnTo>
                  <a:pt x="76200" y="38100"/>
                </a:lnTo>
                <a:lnTo>
                  <a:pt x="74914" y="31750"/>
                </a:lnTo>
                <a:close/>
              </a:path>
              <a:path w="3724275" h="76200">
                <a:moveTo>
                  <a:pt x="3721227" y="31750"/>
                </a:moveTo>
                <a:lnTo>
                  <a:pt x="74914" y="31750"/>
                </a:lnTo>
                <a:lnTo>
                  <a:pt x="76200" y="38100"/>
                </a:lnTo>
                <a:lnTo>
                  <a:pt x="74914" y="44450"/>
                </a:lnTo>
                <a:lnTo>
                  <a:pt x="3721227" y="44450"/>
                </a:lnTo>
                <a:lnTo>
                  <a:pt x="3724020" y="41656"/>
                </a:lnTo>
                <a:lnTo>
                  <a:pt x="3724020" y="34670"/>
                </a:lnTo>
                <a:lnTo>
                  <a:pt x="3721227" y="31750"/>
                </a:lnTo>
                <a:close/>
              </a:path>
            </a:pathLst>
          </a:custGeom>
          <a:solidFill>
            <a:schemeClr val="accent6">
              <a:lumMod val="50000"/>
            </a:schemeClr>
          </a:solidFill>
          <a:ln>
            <a:solidFill>
              <a:schemeClr val="accent6">
                <a:lumMod val="50000"/>
              </a:schemeClr>
            </a:solidFill>
          </a:ln>
        </p:spPr>
        <p:txBody>
          <a:bodyPr wrap="square" lIns="0" tIns="0" rIns="0" bIns="0" rtlCol="0"/>
          <a:lstStyle/>
          <a:p>
            <a:endParaRPr>
              <a:solidFill>
                <a:srgbClr val="3C3C3B"/>
              </a:solidFill>
              <a:latin typeface="Arial"/>
            </a:endParaRPr>
          </a:p>
        </p:txBody>
      </p:sp>
      <p:sp>
        <p:nvSpPr>
          <p:cNvPr id="59" name="object 32">
            <a:extLst>
              <a:ext uri="{FF2B5EF4-FFF2-40B4-BE49-F238E27FC236}">
                <a16:creationId xmlns:a16="http://schemas.microsoft.com/office/drawing/2014/main" id="{CACAEB71-4EC6-8911-F116-B48433C27A0B}"/>
              </a:ext>
            </a:extLst>
          </p:cNvPr>
          <p:cNvSpPr txBox="1"/>
          <p:nvPr/>
        </p:nvSpPr>
        <p:spPr>
          <a:xfrm>
            <a:off x="5861308" y="1612700"/>
            <a:ext cx="2187416" cy="136576"/>
          </a:xfrm>
          <a:prstGeom prst="rect">
            <a:avLst/>
          </a:prstGeom>
        </p:spPr>
        <p:txBody>
          <a:bodyPr vert="horz" wrap="square" lIns="0" tIns="9525" rIns="0" bIns="0" rtlCol="0">
            <a:spAutoFit/>
          </a:bodyPr>
          <a:lstStyle/>
          <a:p>
            <a:pPr marL="9525" marR="3810" algn="r">
              <a:spcBef>
                <a:spcPts val="75"/>
              </a:spcBef>
            </a:pPr>
            <a:r>
              <a:rPr sz="825" dirty="0">
                <a:solidFill>
                  <a:srgbClr val="171717"/>
                </a:solidFill>
                <a:latin typeface="Arial"/>
                <a:cs typeface="Arial"/>
              </a:rPr>
              <a:t>Field crops, </a:t>
            </a:r>
            <a:r>
              <a:rPr lang="fr-FR" sz="825" dirty="0" err="1">
                <a:solidFill>
                  <a:srgbClr val="171717"/>
                </a:solidFill>
                <a:latin typeface="Arial"/>
                <a:cs typeface="Arial"/>
              </a:rPr>
              <a:t>wine</a:t>
            </a:r>
            <a:r>
              <a:rPr sz="825" dirty="0">
                <a:solidFill>
                  <a:srgbClr val="171717"/>
                </a:solidFill>
                <a:latin typeface="Arial"/>
                <a:cs typeface="Arial"/>
              </a:rPr>
              <a:t>, pork, </a:t>
            </a:r>
            <a:r>
              <a:rPr sz="825" spc="-15" dirty="0">
                <a:solidFill>
                  <a:srgbClr val="171717"/>
                </a:solidFill>
                <a:latin typeface="Arial"/>
                <a:cs typeface="Arial"/>
              </a:rPr>
              <a:t>milk, </a:t>
            </a:r>
            <a:r>
              <a:rPr sz="825" spc="-8" dirty="0">
                <a:solidFill>
                  <a:srgbClr val="171717"/>
                </a:solidFill>
                <a:latin typeface="Arial"/>
                <a:cs typeface="Arial"/>
              </a:rPr>
              <a:t>poultry</a:t>
            </a:r>
            <a:endParaRPr sz="825" dirty="0">
              <a:solidFill>
                <a:srgbClr val="3C3C3B"/>
              </a:solidFill>
              <a:latin typeface="Arial"/>
              <a:cs typeface="Arial"/>
            </a:endParaRPr>
          </a:p>
        </p:txBody>
      </p:sp>
      <p:sp>
        <p:nvSpPr>
          <p:cNvPr id="60" name="object 33">
            <a:extLst>
              <a:ext uri="{FF2B5EF4-FFF2-40B4-BE49-F238E27FC236}">
                <a16:creationId xmlns:a16="http://schemas.microsoft.com/office/drawing/2014/main" id="{172F41D4-A5CF-4614-9891-64DC2CC922F7}"/>
              </a:ext>
            </a:extLst>
          </p:cNvPr>
          <p:cNvSpPr txBox="1"/>
          <p:nvPr/>
        </p:nvSpPr>
        <p:spPr>
          <a:xfrm>
            <a:off x="5861308" y="918034"/>
            <a:ext cx="2187416" cy="563135"/>
          </a:xfrm>
          <a:prstGeom prst="rect">
            <a:avLst/>
          </a:prstGeom>
        </p:spPr>
        <p:txBody>
          <a:bodyPr vert="horz" wrap="square" lIns="0" tIns="9049" rIns="0" bIns="0" rtlCol="0">
            <a:spAutoFit/>
          </a:bodyPr>
          <a:lstStyle/>
          <a:p>
            <a:pPr marL="9525">
              <a:spcBef>
                <a:spcPts val="71"/>
              </a:spcBef>
            </a:pPr>
            <a:r>
              <a:rPr sz="1200" b="1" dirty="0">
                <a:solidFill>
                  <a:srgbClr val="171717"/>
                </a:solidFill>
                <a:latin typeface="Arial"/>
                <a:cs typeface="Arial"/>
              </a:rPr>
              <a:t>Targeting the </a:t>
            </a:r>
            <a:r>
              <a:rPr sz="1200" b="1" spc="-8" dirty="0">
                <a:solidFill>
                  <a:srgbClr val="171717"/>
                </a:solidFill>
                <a:latin typeface="Arial"/>
                <a:cs typeface="Arial"/>
              </a:rPr>
              <a:t>strategic </a:t>
            </a:r>
            <a:r>
              <a:rPr sz="1200" b="1" dirty="0">
                <a:solidFill>
                  <a:srgbClr val="171717"/>
                </a:solidFill>
                <a:latin typeface="Arial"/>
                <a:cs typeface="Arial"/>
              </a:rPr>
              <a:t>sectors</a:t>
            </a:r>
            <a:endParaRPr sz="1200" dirty="0">
              <a:solidFill>
                <a:srgbClr val="3C3C3B"/>
              </a:solidFill>
              <a:latin typeface="Arial"/>
              <a:cs typeface="Arial"/>
            </a:endParaRPr>
          </a:p>
          <a:p>
            <a:pPr marL="9525">
              <a:spcBef>
                <a:spcPts val="4"/>
              </a:spcBef>
            </a:pPr>
            <a:r>
              <a:rPr sz="1200" b="1" dirty="0">
                <a:solidFill>
                  <a:srgbClr val="171717"/>
                </a:solidFill>
                <a:latin typeface="Arial"/>
                <a:cs typeface="Arial"/>
              </a:rPr>
              <a:t>in strong</a:t>
            </a:r>
            <a:r>
              <a:rPr lang="fr-FR" sz="1200" b="1" dirty="0">
                <a:solidFill>
                  <a:srgbClr val="171717"/>
                </a:solidFill>
                <a:latin typeface="Arial"/>
                <a:cs typeface="Arial"/>
              </a:rPr>
              <a:t>er</a:t>
            </a:r>
            <a:r>
              <a:rPr sz="1200" b="1" dirty="0">
                <a:solidFill>
                  <a:srgbClr val="171717"/>
                </a:solidFill>
                <a:latin typeface="Arial"/>
                <a:cs typeface="Arial"/>
              </a:rPr>
              <a:t> </a:t>
            </a:r>
            <a:r>
              <a:rPr sz="1200" b="1" spc="-8" dirty="0">
                <a:solidFill>
                  <a:srgbClr val="171717"/>
                </a:solidFill>
                <a:latin typeface="Arial"/>
                <a:cs typeface="Arial"/>
              </a:rPr>
              <a:t>mutation</a:t>
            </a:r>
            <a:endParaRPr sz="1200" dirty="0">
              <a:solidFill>
                <a:srgbClr val="3C3C3B"/>
              </a:solidFill>
              <a:latin typeface="Arial"/>
              <a:cs typeface="Arial"/>
            </a:endParaRPr>
          </a:p>
        </p:txBody>
      </p:sp>
      <p:sp>
        <p:nvSpPr>
          <p:cNvPr id="61" name="Espace réservé du pied de page 60">
            <a:extLst>
              <a:ext uri="{FF2B5EF4-FFF2-40B4-BE49-F238E27FC236}">
                <a16:creationId xmlns:a16="http://schemas.microsoft.com/office/drawing/2014/main" id="{F800BC87-B6B6-BF13-996C-E9998A6C3872}"/>
              </a:ext>
            </a:extLst>
          </p:cNvPr>
          <p:cNvSpPr>
            <a:spLocks noGrp="1"/>
          </p:cNvSpPr>
          <p:nvPr>
            <p:ph type="ftr" sz="quarter" idx="5"/>
          </p:nvPr>
        </p:nvSpPr>
        <p:spPr/>
        <p:txBody>
          <a:bodyPr/>
          <a:lstStyle/>
          <a:p>
            <a:pPr marL="9525">
              <a:spcBef>
                <a:spcPts val="23"/>
              </a:spcBef>
            </a:pPr>
            <a:r>
              <a:rPr lang="fr-FR" spc="-8"/>
              <a:t>03 March 2026</a:t>
            </a:r>
          </a:p>
        </p:txBody>
      </p:sp>
      <p:sp>
        <p:nvSpPr>
          <p:cNvPr id="62" name="Espace réservé du numéro de diapositive 61">
            <a:extLst>
              <a:ext uri="{FF2B5EF4-FFF2-40B4-BE49-F238E27FC236}">
                <a16:creationId xmlns:a16="http://schemas.microsoft.com/office/drawing/2014/main" id="{FF601052-A9CC-D918-C7C0-E4958AF0D527}"/>
              </a:ext>
            </a:extLst>
          </p:cNvPr>
          <p:cNvSpPr>
            <a:spLocks noGrp="1"/>
          </p:cNvSpPr>
          <p:nvPr>
            <p:ph type="sldNum" sz="quarter" idx="7"/>
          </p:nvPr>
        </p:nvSpPr>
        <p:spPr/>
        <p:txBody>
          <a:bodyPr/>
          <a:lstStyle/>
          <a:p>
            <a:pPr marL="28575"/>
            <a:fld id="{81D60167-4931-47E6-BA6A-407CBD079E47}" type="slidenum">
              <a:rPr lang="fr-FR" spc="-19">
                <a:solidFill>
                  <a:srgbClr val="FFFFFF"/>
                </a:solidFill>
              </a:rPr>
              <a:pPr marL="28575"/>
              <a:t>6</a:t>
            </a:fld>
            <a:endParaRPr lang="fr-FR" spc="-19">
              <a:solidFill>
                <a:srgbClr val="FFFFFF"/>
              </a:solidFill>
            </a:endParaRPr>
          </a:p>
        </p:txBody>
      </p:sp>
    </p:spTree>
    <p:extLst>
      <p:ext uri="{BB962C8B-B14F-4D97-AF65-F5344CB8AC3E}">
        <p14:creationId xmlns:p14="http://schemas.microsoft.com/office/powerpoint/2010/main" val="70466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p:cNvGrpSpPr>
            <a:grpSpLocks/>
          </p:cNvGrpSpPr>
          <p:nvPr/>
        </p:nvGrpSpPr>
        <p:grpSpPr bwMode="auto">
          <a:xfrm>
            <a:off x="2591761" y="1457935"/>
            <a:ext cx="5230123" cy="3186350"/>
            <a:chOff x="703" y="845"/>
            <a:chExt cx="4392" cy="2676"/>
          </a:xfrm>
        </p:grpSpPr>
        <p:grpSp>
          <p:nvGrpSpPr>
            <p:cNvPr id="8235" name="Group 4"/>
            <p:cNvGrpSpPr>
              <a:grpSpLocks/>
            </p:cNvGrpSpPr>
            <p:nvPr/>
          </p:nvGrpSpPr>
          <p:grpSpPr bwMode="auto">
            <a:xfrm>
              <a:off x="703" y="845"/>
              <a:ext cx="4392" cy="2676"/>
              <a:chOff x="703" y="845"/>
              <a:chExt cx="4392" cy="2676"/>
            </a:xfrm>
          </p:grpSpPr>
          <p:grpSp>
            <p:nvGrpSpPr>
              <p:cNvPr id="8237" name="Group 5"/>
              <p:cNvGrpSpPr>
                <a:grpSpLocks/>
              </p:cNvGrpSpPr>
              <p:nvPr/>
            </p:nvGrpSpPr>
            <p:grpSpPr bwMode="auto">
              <a:xfrm>
                <a:off x="703" y="845"/>
                <a:ext cx="4392" cy="2676"/>
                <a:chOff x="436" y="204"/>
                <a:chExt cx="3294" cy="2041"/>
              </a:xfrm>
            </p:grpSpPr>
            <p:pic>
              <p:nvPicPr>
                <p:cNvPr id="82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 y="295"/>
                  <a:ext cx="3294" cy="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1" name="Rectangle 7"/>
                <p:cNvSpPr>
                  <a:spLocks noChangeArrowheads="1"/>
                </p:cNvSpPr>
                <p:nvPr/>
              </p:nvSpPr>
              <p:spPr bwMode="auto">
                <a:xfrm>
                  <a:off x="527" y="204"/>
                  <a:ext cx="1860" cy="1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42" name="Rectangle 8"/>
                <p:cNvSpPr>
                  <a:spLocks noChangeArrowheads="1"/>
                </p:cNvSpPr>
                <p:nvPr/>
              </p:nvSpPr>
              <p:spPr bwMode="auto">
                <a:xfrm>
                  <a:off x="572" y="2154"/>
                  <a:ext cx="1860" cy="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grpSp>
          <p:sp>
            <p:nvSpPr>
              <p:cNvPr id="8238" name="Rectangle 9"/>
              <p:cNvSpPr>
                <a:spLocks noChangeArrowheads="1"/>
              </p:cNvSpPr>
              <p:nvPr/>
            </p:nvSpPr>
            <p:spPr bwMode="auto">
              <a:xfrm>
                <a:off x="975" y="2795"/>
                <a:ext cx="590" cy="59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39" name="Rectangle 10"/>
              <p:cNvSpPr>
                <a:spLocks noChangeArrowheads="1"/>
              </p:cNvSpPr>
              <p:nvPr/>
            </p:nvSpPr>
            <p:spPr bwMode="auto">
              <a:xfrm>
                <a:off x="1247" y="3067"/>
                <a:ext cx="817" cy="3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grpSp>
        <p:sp>
          <p:nvSpPr>
            <p:cNvPr id="8236" name="Rectangle 11"/>
            <p:cNvSpPr>
              <a:spLocks noChangeArrowheads="1"/>
            </p:cNvSpPr>
            <p:nvPr/>
          </p:nvSpPr>
          <p:spPr bwMode="auto">
            <a:xfrm>
              <a:off x="3470" y="2795"/>
              <a:ext cx="1315"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grpSp>
      <p:sp>
        <p:nvSpPr>
          <p:cNvPr id="8196" name="Text Box 12"/>
          <p:cNvSpPr txBox="1">
            <a:spLocks noChangeArrowheads="1"/>
          </p:cNvSpPr>
          <p:nvPr/>
        </p:nvSpPr>
        <p:spPr bwMode="auto">
          <a:xfrm>
            <a:off x="1066394" y="2459997"/>
            <a:ext cx="1457781" cy="60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7" rIns="68574" bIns="34287">
            <a:spAutoFit/>
          </a:bodyPr>
          <a:lstStyle>
            <a:lvl1pPr defTabSz="863600" eaLnBrk="0" hangingPunct="0">
              <a:defRPr sz="2400">
                <a:solidFill>
                  <a:schemeClr val="tx1"/>
                </a:solidFill>
                <a:latin typeface="Arial" charset="0"/>
              </a:defRPr>
            </a:lvl1pPr>
            <a:lvl2pPr marL="742950" indent="-285750" defTabSz="863600" eaLnBrk="0" hangingPunct="0">
              <a:defRPr sz="2400">
                <a:solidFill>
                  <a:schemeClr val="tx1"/>
                </a:solidFill>
                <a:latin typeface="Arial" charset="0"/>
              </a:defRPr>
            </a:lvl2pPr>
            <a:lvl3pPr marL="1143000" indent="-228600" defTabSz="863600" eaLnBrk="0" hangingPunct="0">
              <a:defRPr sz="2400">
                <a:solidFill>
                  <a:schemeClr val="tx1"/>
                </a:solidFill>
                <a:latin typeface="Arial" charset="0"/>
              </a:defRPr>
            </a:lvl3pPr>
            <a:lvl4pPr marL="1600200" indent="-228600" defTabSz="863600" eaLnBrk="0" hangingPunct="0">
              <a:defRPr sz="2400">
                <a:solidFill>
                  <a:schemeClr val="tx1"/>
                </a:solidFill>
                <a:latin typeface="Arial" charset="0"/>
              </a:defRPr>
            </a:lvl4pPr>
            <a:lvl5pPr marL="2057400" indent="-228600" defTabSz="863600" eaLnBrk="0" hangingPunct="0">
              <a:defRPr sz="2400">
                <a:solidFill>
                  <a:schemeClr val="tx1"/>
                </a:solidFill>
                <a:latin typeface="Arial" charset="0"/>
              </a:defRPr>
            </a:lvl5pPr>
            <a:lvl6pPr marL="2514600" indent="-228600" defTabSz="863600" eaLnBrk="0" fontAlgn="base" hangingPunct="0">
              <a:spcBef>
                <a:spcPct val="20000"/>
              </a:spcBef>
              <a:spcAft>
                <a:spcPct val="0"/>
              </a:spcAft>
              <a:defRPr sz="2400">
                <a:solidFill>
                  <a:schemeClr val="tx1"/>
                </a:solidFill>
                <a:latin typeface="Arial" charset="0"/>
              </a:defRPr>
            </a:lvl6pPr>
            <a:lvl7pPr marL="2971800" indent="-228600" defTabSz="863600" eaLnBrk="0" fontAlgn="base" hangingPunct="0">
              <a:spcBef>
                <a:spcPct val="20000"/>
              </a:spcBef>
              <a:spcAft>
                <a:spcPct val="0"/>
              </a:spcAft>
              <a:defRPr sz="2400">
                <a:solidFill>
                  <a:schemeClr val="tx1"/>
                </a:solidFill>
                <a:latin typeface="Arial" charset="0"/>
              </a:defRPr>
            </a:lvl7pPr>
            <a:lvl8pPr marL="3429000" indent="-228600" defTabSz="863600" eaLnBrk="0" fontAlgn="base" hangingPunct="0">
              <a:spcBef>
                <a:spcPct val="20000"/>
              </a:spcBef>
              <a:spcAft>
                <a:spcPct val="0"/>
              </a:spcAft>
              <a:defRPr sz="2400">
                <a:solidFill>
                  <a:schemeClr val="tx1"/>
                </a:solidFill>
                <a:latin typeface="Arial" charset="0"/>
              </a:defRPr>
            </a:lvl8pPr>
            <a:lvl9pPr marL="3886200" indent="-228600" defTabSz="863600" eaLnBrk="0" fontAlgn="base" hangingPunct="0">
              <a:spcBef>
                <a:spcPct val="20000"/>
              </a:spcBef>
              <a:spcAft>
                <a:spcPct val="0"/>
              </a:spcAft>
              <a:defRPr sz="2400">
                <a:solidFill>
                  <a:schemeClr val="tx1"/>
                </a:solidFill>
                <a:latin typeface="Arial" charset="0"/>
              </a:defRPr>
            </a:lvl9pPr>
          </a:lstStyle>
          <a:p>
            <a:pPr defTabSz="647700" eaLnBrk="1" hangingPunct="1">
              <a:spcBef>
                <a:spcPct val="0"/>
              </a:spcBef>
            </a:pPr>
            <a:r>
              <a:rPr lang="fr-FR" altLang="fr-FR" sz="1100" b="1" u="sng" dirty="0">
                <a:solidFill>
                  <a:srgbClr val="3C3C3B"/>
                </a:solidFill>
              </a:rPr>
              <a:t>Material Risk</a:t>
            </a:r>
          </a:p>
          <a:p>
            <a:pPr defTabSz="647700" eaLnBrk="1" hangingPunct="1">
              <a:spcBef>
                <a:spcPct val="0"/>
              </a:spcBef>
            </a:pPr>
            <a:r>
              <a:rPr lang="fr-FR" altLang="fr-FR" sz="800" dirty="0">
                <a:solidFill>
                  <a:srgbClr val="3C3C3B"/>
                </a:solidFill>
              </a:rPr>
              <a:t>Breakage, theft, traffic accident during harvests and soil work</a:t>
            </a:r>
          </a:p>
        </p:txBody>
      </p:sp>
      <p:sp>
        <p:nvSpPr>
          <p:cNvPr id="8197" name="Line 13"/>
          <p:cNvSpPr>
            <a:spLocks noChangeShapeType="1"/>
          </p:cNvSpPr>
          <p:nvPr/>
        </p:nvSpPr>
        <p:spPr bwMode="auto">
          <a:xfrm>
            <a:off x="2854256" y="1592693"/>
            <a:ext cx="971434" cy="59445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58" tIns="36279" rIns="72558" bIns="36279"/>
          <a:lstStyle/>
          <a:p>
            <a:endParaRPr lang="fr-FR" sz="1800" dirty="0">
              <a:solidFill>
                <a:srgbClr val="3C3C3B"/>
              </a:solidFill>
              <a:latin typeface="Arial"/>
            </a:endParaRPr>
          </a:p>
        </p:txBody>
      </p:sp>
      <p:sp>
        <p:nvSpPr>
          <p:cNvPr id="8198" name="Text Box 14"/>
          <p:cNvSpPr txBox="1">
            <a:spLocks noChangeArrowheads="1"/>
          </p:cNvSpPr>
          <p:nvPr/>
        </p:nvSpPr>
        <p:spPr bwMode="auto">
          <a:xfrm>
            <a:off x="946491" y="3607008"/>
            <a:ext cx="3023920" cy="36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7" rIns="68574" bIns="34287">
            <a:spAutoFit/>
          </a:bodyPr>
          <a:lstStyle>
            <a:lvl1pPr defTabSz="863600" eaLnBrk="0" hangingPunct="0">
              <a:defRPr sz="2400">
                <a:solidFill>
                  <a:schemeClr val="tx1"/>
                </a:solidFill>
                <a:latin typeface="Arial" charset="0"/>
              </a:defRPr>
            </a:lvl1pPr>
            <a:lvl2pPr marL="742950" indent="-285750" defTabSz="863600" eaLnBrk="0" hangingPunct="0">
              <a:defRPr sz="2400">
                <a:solidFill>
                  <a:schemeClr val="tx1"/>
                </a:solidFill>
                <a:latin typeface="Arial" charset="0"/>
              </a:defRPr>
            </a:lvl2pPr>
            <a:lvl3pPr marL="1143000" indent="-228600" defTabSz="863600" eaLnBrk="0" hangingPunct="0">
              <a:defRPr sz="2400">
                <a:solidFill>
                  <a:schemeClr val="tx1"/>
                </a:solidFill>
                <a:latin typeface="Arial" charset="0"/>
              </a:defRPr>
            </a:lvl3pPr>
            <a:lvl4pPr marL="1600200" indent="-228600" defTabSz="863600" eaLnBrk="0" hangingPunct="0">
              <a:defRPr sz="2400">
                <a:solidFill>
                  <a:schemeClr val="tx1"/>
                </a:solidFill>
                <a:latin typeface="Arial" charset="0"/>
              </a:defRPr>
            </a:lvl4pPr>
            <a:lvl5pPr marL="2057400" indent="-228600" defTabSz="863600" eaLnBrk="0" hangingPunct="0">
              <a:defRPr sz="2400">
                <a:solidFill>
                  <a:schemeClr val="tx1"/>
                </a:solidFill>
                <a:latin typeface="Arial" charset="0"/>
              </a:defRPr>
            </a:lvl5pPr>
            <a:lvl6pPr marL="2514600" indent="-228600" defTabSz="863600" eaLnBrk="0" fontAlgn="base" hangingPunct="0">
              <a:spcBef>
                <a:spcPct val="20000"/>
              </a:spcBef>
              <a:spcAft>
                <a:spcPct val="0"/>
              </a:spcAft>
              <a:defRPr sz="2400">
                <a:solidFill>
                  <a:schemeClr val="tx1"/>
                </a:solidFill>
                <a:latin typeface="Arial" charset="0"/>
              </a:defRPr>
            </a:lvl6pPr>
            <a:lvl7pPr marL="2971800" indent="-228600" defTabSz="863600" eaLnBrk="0" fontAlgn="base" hangingPunct="0">
              <a:spcBef>
                <a:spcPct val="20000"/>
              </a:spcBef>
              <a:spcAft>
                <a:spcPct val="0"/>
              </a:spcAft>
              <a:defRPr sz="2400">
                <a:solidFill>
                  <a:schemeClr val="tx1"/>
                </a:solidFill>
                <a:latin typeface="Arial" charset="0"/>
              </a:defRPr>
            </a:lvl7pPr>
            <a:lvl8pPr marL="3429000" indent="-228600" defTabSz="863600" eaLnBrk="0" fontAlgn="base" hangingPunct="0">
              <a:spcBef>
                <a:spcPct val="20000"/>
              </a:spcBef>
              <a:spcAft>
                <a:spcPct val="0"/>
              </a:spcAft>
              <a:defRPr sz="2400">
                <a:solidFill>
                  <a:schemeClr val="tx1"/>
                </a:solidFill>
                <a:latin typeface="Arial" charset="0"/>
              </a:defRPr>
            </a:lvl8pPr>
            <a:lvl9pPr marL="3886200" indent="-228600" defTabSz="863600" eaLnBrk="0" fontAlgn="base" hangingPunct="0">
              <a:spcBef>
                <a:spcPct val="20000"/>
              </a:spcBef>
              <a:spcAft>
                <a:spcPct val="0"/>
              </a:spcAft>
              <a:defRPr sz="2400">
                <a:solidFill>
                  <a:schemeClr val="tx1"/>
                </a:solidFill>
                <a:latin typeface="Arial" charset="0"/>
              </a:defRPr>
            </a:lvl9pPr>
          </a:lstStyle>
          <a:p>
            <a:pPr defTabSz="647700" eaLnBrk="1" hangingPunct="1">
              <a:spcBef>
                <a:spcPct val="0"/>
              </a:spcBef>
            </a:pPr>
            <a:r>
              <a:rPr lang="fr-FR" altLang="fr-FR" sz="1100" b="1" u="sng" dirty="0">
                <a:solidFill>
                  <a:srgbClr val="3C3C3B"/>
                </a:solidFill>
              </a:rPr>
              <a:t>Risk Building and their content</a:t>
            </a:r>
          </a:p>
          <a:p>
            <a:pPr defTabSz="647700" eaLnBrk="1" hangingPunct="1">
              <a:spcBef>
                <a:spcPct val="0"/>
              </a:spcBef>
            </a:pPr>
            <a:r>
              <a:rPr lang="fr-FR" altLang="fr-FR" sz="800" dirty="0">
                <a:solidFill>
                  <a:srgbClr val="3C3C3B"/>
                </a:solidFill>
              </a:rPr>
              <a:t>Civil liability, fire, storm, theft</a:t>
            </a:r>
          </a:p>
        </p:txBody>
      </p:sp>
      <p:sp>
        <p:nvSpPr>
          <p:cNvPr id="8199" name="Line 15"/>
          <p:cNvSpPr>
            <a:spLocks noChangeShapeType="1"/>
          </p:cNvSpPr>
          <p:nvPr/>
        </p:nvSpPr>
        <p:spPr bwMode="auto">
          <a:xfrm flipH="1">
            <a:off x="6833269" y="1699457"/>
            <a:ext cx="480987" cy="42388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58" tIns="36279" rIns="72558" bIns="36279"/>
          <a:lstStyle/>
          <a:p>
            <a:endParaRPr lang="fr-FR" sz="1800" dirty="0">
              <a:solidFill>
                <a:srgbClr val="3C3C3B"/>
              </a:solidFill>
              <a:latin typeface="Arial"/>
            </a:endParaRPr>
          </a:p>
        </p:txBody>
      </p:sp>
      <p:sp>
        <p:nvSpPr>
          <p:cNvPr id="8200" name="Line 16"/>
          <p:cNvSpPr>
            <a:spLocks noChangeShapeType="1"/>
          </p:cNvSpPr>
          <p:nvPr/>
        </p:nvSpPr>
        <p:spPr bwMode="auto">
          <a:xfrm>
            <a:off x="2357985" y="2962671"/>
            <a:ext cx="2501048" cy="259651"/>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58" tIns="36279" rIns="72558" bIns="36279"/>
          <a:lstStyle/>
          <a:p>
            <a:endParaRPr lang="fr-FR" sz="1800" dirty="0">
              <a:solidFill>
                <a:srgbClr val="3C3C3B"/>
              </a:solidFill>
              <a:latin typeface="Arial"/>
            </a:endParaRPr>
          </a:p>
        </p:txBody>
      </p:sp>
      <p:sp>
        <p:nvSpPr>
          <p:cNvPr id="8201" name="Line 17"/>
          <p:cNvSpPr>
            <a:spLocks noChangeShapeType="1"/>
          </p:cNvSpPr>
          <p:nvPr/>
        </p:nvSpPr>
        <p:spPr bwMode="auto">
          <a:xfrm>
            <a:off x="3176969" y="3821995"/>
            <a:ext cx="1565977" cy="3892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58" tIns="36279" rIns="72558" bIns="36279"/>
          <a:lstStyle/>
          <a:p>
            <a:endParaRPr lang="fr-FR" sz="1800" dirty="0">
              <a:solidFill>
                <a:srgbClr val="3C3C3B"/>
              </a:solidFill>
              <a:latin typeface="Arial"/>
            </a:endParaRPr>
          </a:p>
        </p:txBody>
      </p:sp>
      <p:sp>
        <p:nvSpPr>
          <p:cNvPr id="593938" name="Line 18"/>
          <p:cNvSpPr>
            <a:spLocks noChangeShapeType="1"/>
          </p:cNvSpPr>
          <p:nvPr/>
        </p:nvSpPr>
        <p:spPr bwMode="auto">
          <a:xfrm>
            <a:off x="4883880" y="1651251"/>
            <a:ext cx="399592" cy="32053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58" tIns="36279" rIns="72558" bIns="36279"/>
          <a:lstStyle/>
          <a:p>
            <a:endParaRPr lang="fr-FR" sz="1800" dirty="0">
              <a:solidFill>
                <a:srgbClr val="3C3C3B"/>
              </a:solidFill>
              <a:latin typeface="Arial"/>
            </a:endParaRPr>
          </a:p>
        </p:txBody>
      </p:sp>
      <p:sp>
        <p:nvSpPr>
          <p:cNvPr id="593939" name="Text Box 19"/>
          <p:cNvSpPr txBox="1">
            <a:spLocks noChangeArrowheads="1"/>
          </p:cNvSpPr>
          <p:nvPr/>
        </p:nvSpPr>
        <p:spPr bwMode="auto">
          <a:xfrm>
            <a:off x="3468824" y="1412257"/>
            <a:ext cx="2050732" cy="60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4" tIns="34287" rIns="68574" bIns="34287">
            <a:spAutoFit/>
          </a:bodyPr>
          <a:lstStyle>
            <a:lvl1pPr defTabSz="863600" eaLnBrk="0" hangingPunct="0">
              <a:defRPr sz="2400">
                <a:solidFill>
                  <a:schemeClr val="tx1"/>
                </a:solidFill>
                <a:latin typeface="Arial" charset="0"/>
              </a:defRPr>
            </a:lvl1pPr>
            <a:lvl2pPr marL="742950" indent="-285750" defTabSz="863600" eaLnBrk="0" hangingPunct="0">
              <a:defRPr sz="2400">
                <a:solidFill>
                  <a:schemeClr val="tx1"/>
                </a:solidFill>
                <a:latin typeface="Arial" charset="0"/>
              </a:defRPr>
            </a:lvl2pPr>
            <a:lvl3pPr marL="1143000" indent="-228600" defTabSz="863600" eaLnBrk="0" hangingPunct="0">
              <a:defRPr sz="2400">
                <a:solidFill>
                  <a:schemeClr val="tx1"/>
                </a:solidFill>
                <a:latin typeface="Arial" charset="0"/>
              </a:defRPr>
            </a:lvl3pPr>
            <a:lvl4pPr marL="1600200" indent="-228600" defTabSz="863600" eaLnBrk="0" hangingPunct="0">
              <a:defRPr sz="2400">
                <a:solidFill>
                  <a:schemeClr val="tx1"/>
                </a:solidFill>
                <a:latin typeface="Arial" charset="0"/>
              </a:defRPr>
            </a:lvl4pPr>
            <a:lvl5pPr marL="2057400" indent="-228600" defTabSz="863600" eaLnBrk="0" hangingPunct="0">
              <a:defRPr sz="2400">
                <a:solidFill>
                  <a:schemeClr val="tx1"/>
                </a:solidFill>
                <a:latin typeface="Arial" charset="0"/>
              </a:defRPr>
            </a:lvl5pPr>
            <a:lvl6pPr marL="2514600" indent="-228600" defTabSz="863600" eaLnBrk="0" fontAlgn="base" hangingPunct="0">
              <a:spcBef>
                <a:spcPct val="20000"/>
              </a:spcBef>
              <a:spcAft>
                <a:spcPct val="0"/>
              </a:spcAft>
              <a:defRPr sz="2400">
                <a:solidFill>
                  <a:schemeClr val="tx1"/>
                </a:solidFill>
                <a:latin typeface="Arial" charset="0"/>
              </a:defRPr>
            </a:lvl6pPr>
            <a:lvl7pPr marL="2971800" indent="-228600" defTabSz="863600" eaLnBrk="0" fontAlgn="base" hangingPunct="0">
              <a:spcBef>
                <a:spcPct val="20000"/>
              </a:spcBef>
              <a:spcAft>
                <a:spcPct val="0"/>
              </a:spcAft>
              <a:defRPr sz="2400">
                <a:solidFill>
                  <a:schemeClr val="tx1"/>
                </a:solidFill>
                <a:latin typeface="Arial" charset="0"/>
              </a:defRPr>
            </a:lvl7pPr>
            <a:lvl8pPr marL="3429000" indent="-228600" defTabSz="863600" eaLnBrk="0" fontAlgn="base" hangingPunct="0">
              <a:spcBef>
                <a:spcPct val="20000"/>
              </a:spcBef>
              <a:spcAft>
                <a:spcPct val="0"/>
              </a:spcAft>
              <a:defRPr sz="2400">
                <a:solidFill>
                  <a:schemeClr val="tx1"/>
                </a:solidFill>
                <a:latin typeface="Arial" charset="0"/>
              </a:defRPr>
            </a:lvl8pPr>
            <a:lvl9pPr marL="3886200" indent="-228600" defTabSz="863600" eaLnBrk="0" fontAlgn="base" hangingPunct="0">
              <a:spcBef>
                <a:spcPct val="20000"/>
              </a:spcBef>
              <a:spcAft>
                <a:spcPct val="0"/>
              </a:spcAft>
              <a:defRPr sz="2400">
                <a:solidFill>
                  <a:schemeClr val="tx1"/>
                </a:solidFill>
                <a:latin typeface="Arial" charset="0"/>
              </a:defRPr>
            </a:lvl9pPr>
          </a:lstStyle>
          <a:p>
            <a:pPr defTabSz="647700" eaLnBrk="1" hangingPunct="1">
              <a:spcBef>
                <a:spcPct val="0"/>
              </a:spcBef>
            </a:pPr>
            <a:r>
              <a:rPr lang="fr-FR" altLang="fr-FR" sz="1100" b="1" u="sng" dirty="0">
                <a:solidFill>
                  <a:srgbClr val="3C3C3B"/>
                </a:solidFill>
              </a:rPr>
              <a:t>Crop Risk</a:t>
            </a:r>
          </a:p>
          <a:p>
            <a:pPr defTabSz="647700" eaLnBrk="1" hangingPunct="1">
              <a:spcBef>
                <a:spcPct val="0"/>
              </a:spcBef>
            </a:pPr>
            <a:r>
              <a:rPr lang="fr-FR" altLang="fr-FR" sz="800" dirty="0">
                <a:solidFill>
                  <a:srgbClr val="3C3C3B"/>
                </a:solidFill>
              </a:rPr>
              <a:t>Climatic, </a:t>
            </a:r>
            <a:r>
              <a:rPr lang="fr-FR" altLang="fr-FR" sz="800" dirty="0" err="1">
                <a:solidFill>
                  <a:srgbClr val="3C3C3B"/>
                </a:solidFill>
              </a:rPr>
              <a:t>fire</a:t>
            </a:r>
            <a:r>
              <a:rPr lang="fr-FR" altLang="fr-FR" sz="800" dirty="0">
                <a:solidFill>
                  <a:srgbClr val="3C3C3B"/>
                </a:solidFill>
              </a:rPr>
              <a:t>, </a:t>
            </a:r>
            <a:r>
              <a:rPr lang="fr-FR" altLang="fr-FR" sz="800" dirty="0" err="1">
                <a:solidFill>
                  <a:srgbClr val="3C3C3B"/>
                </a:solidFill>
              </a:rPr>
              <a:t>products</a:t>
            </a:r>
            <a:r>
              <a:rPr lang="fr-FR" altLang="fr-FR" sz="800" dirty="0">
                <a:solidFill>
                  <a:srgbClr val="3C3C3B"/>
                </a:solidFill>
              </a:rPr>
              <a:t> </a:t>
            </a:r>
            <a:r>
              <a:rPr lang="fr-FR" altLang="fr-FR" sz="800" dirty="0" err="1">
                <a:solidFill>
                  <a:srgbClr val="3C3C3B"/>
                </a:solidFill>
              </a:rPr>
              <a:t>delivered</a:t>
            </a:r>
            <a:r>
              <a:rPr lang="fr-FR" altLang="fr-FR" sz="800" dirty="0">
                <a:solidFill>
                  <a:srgbClr val="3C3C3B"/>
                </a:solidFill>
              </a:rPr>
              <a:t> </a:t>
            </a:r>
            <a:r>
              <a:rPr lang="fr-FR" altLang="fr-FR" sz="800" dirty="0" err="1">
                <a:solidFill>
                  <a:srgbClr val="3C3C3B"/>
                </a:solidFill>
              </a:rPr>
              <a:t>responsability</a:t>
            </a:r>
            <a:r>
              <a:rPr lang="fr-FR" altLang="fr-FR" sz="800" dirty="0">
                <a:solidFill>
                  <a:srgbClr val="3C3C3B"/>
                </a:solidFill>
              </a:rPr>
              <a:t>, crop treatments, etc.</a:t>
            </a:r>
          </a:p>
          <a:p>
            <a:pPr defTabSz="647700" eaLnBrk="1" hangingPunct="1">
              <a:spcBef>
                <a:spcPct val="0"/>
              </a:spcBef>
            </a:pPr>
            <a:r>
              <a:rPr lang="fr-FR" altLang="fr-FR" sz="800" dirty="0">
                <a:solidFill>
                  <a:srgbClr val="3C3C3B"/>
                </a:solidFill>
              </a:rPr>
              <a:t> </a:t>
            </a:r>
            <a:endParaRPr lang="fr-FR" altLang="fr-FR" sz="1200" dirty="0">
              <a:solidFill>
                <a:srgbClr val="3C3C3B"/>
              </a:solidFill>
            </a:endParaRPr>
          </a:p>
        </p:txBody>
      </p:sp>
      <p:sp>
        <p:nvSpPr>
          <p:cNvPr id="8204" name="Text Box 20"/>
          <p:cNvSpPr txBox="1">
            <a:spLocks noChangeArrowheads="1"/>
          </p:cNvSpPr>
          <p:nvPr/>
        </p:nvSpPr>
        <p:spPr bwMode="auto">
          <a:xfrm>
            <a:off x="5631261" y="3926848"/>
            <a:ext cx="2973484" cy="60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4" tIns="34287" rIns="68574" bIns="34287">
            <a:spAutoFit/>
          </a:bodyPr>
          <a:lstStyle>
            <a:lvl1pPr defTabSz="863600" eaLnBrk="0" hangingPunct="0">
              <a:defRPr sz="2400">
                <a:solidFill>
                  <a:schemeClr val="tx1"/>
                </a:solidFill>
                <a:latin typeface="Arial" charset="0"/>
              </a:defRPr>
            </a:lvl1pPr>
            <a:lvl2pPr marL="742950" indent="-285750" defTabSz="863600" eaLnBrk="0" hangingPunct="0">
              <a:defRPr sz="2400">
                <a:solidFill>
                  <a:schemeClr val="tx1"/>
                </a:solidFill>
                <a:latin typeface="Arial" charset="0"/>
              </a:defRPr>
            </a:lvl2pPr>
            <a:lvl3pPr marL="1143000" indent="-228600" defTabSz="863600" eaLnBrk="0" hangingPunct="0">
              <a:defRPr sz="2400">
                <a:solidFill>
                  <a:schemeClr val="tx1"/>
                </a:solidFill>
                <a:latin typeface="Arial" charset="0"/>
              </a:defRPr>
            </a:lvl3pPr>
            <a:lvl4pPr marL="1600200" indent="-228600" defTabSz="863600" eaLnBrk="0" hangingPunct="0">
              <a:defRPr sz="2400">
                <a:solidFill>
                  <a:schemeClr val="tx1"/>
                </a:solidFill>
                <a:latin typeface="Arial" charset="0"/>
              </a:defRPr>
            </a:lvl4pPr>
            <a:lvl5pPr marL="2057400" indent="-228600" defTabSz="863600" eaLnBrk="0" hangingPunct="0">
              <a:defRPr sz="2400">
                <a:solidFill>
                  <a:schemeClr val="tx1"/>
                </a:solidFill>
                <a:latin typeface="Arial" charset="0"/>
              </a:defRPr>
            </a:lvl5pPr>
            <a:lvl6pPr marL="2514600" indent="-228600" defTabSz="863600" eaLnBrk="0" fontAlgn="base" hangingPunct="0">
              <a:spcBef>
                <a:spcPct val="20000"/>
              </a:spcBef>
              <a:spcAft>
                <a:spcPct val="0"/>
              </a:spcAft>
              <a:defRPr sz="2400">
                <a:solidFill>
                  <a:schemeClr val="tx1"/>
                </a:solidFill>
                <a:latin typeface="Arial" charset="0"/>
              </a:defRPr>
            </a:lvl6pPr>
            <a:lvl7pPr marL="2971800" indent="-228600" defTabSz="863600" eaLnBrk="0" fontAlgn="base" hangingPunct="0">
              <a:spcBef>
                <a:spcPct val="20000"/>
              </a:spcBef>
              <a:spcAft>
                <a:spcPct val="0"/>
              </a:spcAft>
              <a:defRPr sz="2400">
                <a:solidFill>
                  <a:schemeClr val="tx1"/>
                </a:solidFill>
                <a:latin typeface="Arial" charset="0"/>
              </a:defRPr>
            </a:lvl7pPr>
            <a:lvl8pPr marL="3429000" indent="-228600" defTabSz="863600" eaLnBrk="0" fontAlgn="base" hangingPunct="0">
              <a:spcBef>
                <a:spcPct val="20000"/>
              </a:spcBef>
              <a:spcAft>
                <a:spcPct val="0"/>
              </a:spcAft>
              <a:defRPr sz="2400">
                <a:solidFill>
                  <a:schemeClr val="tx1"/>
                </a:solidFill>
                <a:latin typeface="Arial" charset="0"/>
              </a:defRPr>
            </a:lvl8pPr>
            <a:lvl9pPr marL="3886200" indent="-228600" defTabSz="863600" eaLnBrk="0" fontAlgn="base" hangingPunct="0">
              <a:spcBef>
                <a:spcPct val="20000"/>
              </a:spcBef>
              <a:spcAft>
                <a:spcPct val="0"/>
              </a:spcAft>
              <a:defRPr sz="2400">
                <a:solidFill>
                  <a:schemeClr val="tx1"/>
                </a:solidFill>
                <a:latin typeface="Arial" charset="0"/>
              </a:defRPr>
            </a:lvl9pPr>
          </a:lstStyle>
          <a:p>
            <a:pPr defTabSz="647700" eaLnBrk="1" hangingPunct="1">
              <a:spcBef>
                <a:spcPct val="0"/>
              </a:spcBef>
            </a:pPr>
            <a:r>
              <a:rPr lang="fr-FR" altLang="fr-FR" sz="1100" b="1" u="sng" dirty="0">
                <a:solidFill>
                  <a:srgbClr val="3C3C3B"/>
                </a:solidFill>
              </a:rPr>
              <a:t>Environmental risks</a:t>
            </a:r>
          </a:p>
          <a:p>
            <a:pPr defTabSz="647700" eaLnBrk="1" hangingPunct="1">
              <a:spcBef>
                <a:spcPct val="0"/>
              </a:spcBef>
            </a:pPr>
            <a:r>
              <a:rPr lang="fr-FR" altLang="fr-FR" sz="800" dirty="0">
                <a:solidFill>
                  <a:srgbClr val="3C3C3B"/>
                </a:solidFill>
              </a:rPr>
              <a:t>Storage hydrocarbon / liquid fertiliser…</a:t>
            </a:r>
          </a:p>
          <a:p>
            <a:pPr defTabSz="647700" eaLnBrk="1" hangingPunct="1">
              <a:spcBef>
                <a:spcPct val="0"/>
              </a:spcBef>
            </a:pPr>
            <a:r>
              <a:rPr lang="fr-FR" altLang="fr-FR" sz="800" dirty="0">
                <a:solidFill>
                  <a:srgbClr val="3C3C3B"/>
                </a:solidFill>
              </a:rPr>
              <a:t>Civil liability damage to the environment, loss of liquid</a:t>
            </a:r>
          </a:p>
        </p:txBody>
      </p:sp>
      <p:sp>
        <p:nvSpPr>
          <p:cNvPr id="8205" name="Line 21"/>
          <p:cNvSpPr>
            <a:spLocks noChangeShapeType="1"/>
          </p:cNvSpPr>
          <p:nvPr/>
        </p:nvSpPr>
        <p:spPr bwMode="auto">
          <a:xfrm flipH="1" flipV="1">
            <a:off x="5932355" y="3645560"/>
            <a:ext cx="484829" cy="279171"/>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58" tIns="36279" rIns="72558" bIns="36279"/>
          <a:lstStyle/>
          <a:p>
            <a:endParaRPr lang="fr-FR" sz="1800" dirty="0">
              <a:solidFill>
                <a:srgbClr val="3C3C3B"/>
              </a:solidFill>
              <a:latin typeface="Arial"/>
            </a:endParaRPr>
          </a:p>
        </p:txBody>
      </p:sp>
      <p:sp>
        <p:nvSpPr>
          <p:cNvPr id="8206" name="Rectangle 22">
            <a:hlinkClick r:id="" action="ppaction://noaction"/>
          </p:cNvPr>
          <p:cNvSpPr>
            <a:spLocks noChangeArrowheads="1"/>
          </p:cNvSpPr>
          <p:nvPr/>
        </p:nvSpPr>
        <p:spPr bwMode="auto">
          <a:xfrm>
            <a:off x="4742948" y="2942800"/>
            <a:ext cx="325071" cy="27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07" name="Rectangle 23">
            <a:hlinkClick r:id="" action="ppaction://noaction"/>
          </p:cNvPr>
          <p:cNvSpPr>
            <a:spLocks noChangeArrowheads="1"/>
          </p:cNvSpPr>
          <p:nvPr/>
        </p:nvSpPr>
        <p:spPr bwMode="auto">
          <a:xfrm>
            <a:off x="4959660" y="3158162"/>
            <a:ext cx="323812" cy="27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08" name="Rectangle 24">
            <a:hlinkClick r:id="" action="ppaction://noaction"/>
          </p:cNvPr>
          <p:cNvSpPr>
            <a:spLocks noChangeArrowheads="1"/>
          </p:cNvSpPr>
          <p:nvPr/>
        </p:nvSpPr>
        <p:spPr bwMode="auto">
          <a:xfrm>
            <a:off x="5120936" y="3320630"/>
            <a:ext cx="323812" cy="26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09" name="Rectangle 25">
            <a:hlinkClick r:id="" action="ppaction://noaction"/>
          </p:cNvPr>
          <p:cNvSpPr>
            <a:spLocks noChangeArrowheads="1"/>
          </p:cNvSpPr>
          <p:nvPr/>
        </p:nvSpPr>
        <p:spPr bwMode="auto">
          <a:xfrm>
            <a:off x="2205372" y="3481834"/>
            <a:ext cx="323812" cy="27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10" name="Rectangle 26">
            <a:hlinkClick r:id="rId4" action="ppaction://hlinksldjump"/>
          </p:cNvPr>
          <p:cNvSpPr>
            <a:spLocks noChangeArrowheads="1"/>
          </p:cNvSpPr>
          <p:nvPr/>
        </p:nvSpPr>
        <p:spPr bwMode="auto">
          <a:xfrm>
            <a:off x="3663156" y="621677"/>
            <a:ext cx="2322119" cy="37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sz="2000" dirty="0">
              <a:solidFill>
                <a:srgbClr val="3C3C3B"/>
              </a:solidFill>
            </a:endParaRPr>
          </a:p>
        </p:txBody>
      </p:sp>
      <p:sp>
        <p:nvSpPr>
          <p:cNvPr id="8211" name="Rectangle 27">
            <a:hlinkClick r:id="rId4" action="ppaction://hlinksldjump"/>
          </p:cNvPr>
          <p:cNvSpPr>
            <a:spLocks noChangeArrowheads="1"/>
          </p:cNvSpPr>
          <p:nvPr/>
        </p:nvSpPr>
        <p:spPr bwMode="auto">
          <a:xfrm>
            <a:off x="4634591" y="2240040"/>
            <a:ext cx="648883" cy="70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12" name="Rectangle 28">
            <a:hlinkClick r:id="rId4" action="ppaction://hlinksldjump"/>
          </p:cNvPr>
          <p:cNvSpPr>
            <a:spLocks noChangeArrowheads="1"/>
          </p:cNvSpPr>
          <p:nvPr/>
        </p:nvSpPr>
        <p:spPr bwMode="auto">
          <a:xfrm rot="1302686">
            <a:off x="5759739" y="2090170"/>
            <a:ext cx="1690876" cy="62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13" name="Rectangle 29">
            <a:hlinkClick r:id="rId4" action="ppaction://hlinksldjump"/>
          </p:cNvPr>
          <p:cNvSpPr>
            <a:spLocks noChangeArrowheads="1"/>
          </p:cNvSpPr>
          <p:nvPr/>
        </p:nvSpPr>
        <p:spPr bwMode="auto">
          <a:xfrm>
            <a:off x="5554365" y="3266473"/>
            <a:ext cx="323812" cy="43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14" name="Rectangle 30">
            <a:hlinkClick r:id="" action="ppaction://noaction"/>
          </p:cNvPr>
          <p:cNvSpPr>
            <a:spLocks noChangeArrowheads="1"/>
          </p:cNvSpPr>
          <p:nvPr/>
        </p:nvSpPr>
        <p:spPr bwMode="auto">
          <a:xfrm>
            <a:off x="3069710" y="2673285"/>
            <a:ext cx="323812" cy="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15" name="Rectangle 31">
            <a:hlinkClick r:id="" action="ppaction://noaction"/>
          </p:cNvPr>
          <p:cNvSpPr>
            <a:spLocks noChangeArrowheads="1"/>
          </p:cNvSpPr>
          <p:nvPr/>
        </p:nvSpPr>
        <p:spPr bwMode="auto">
          <a:xfrm>
            <a:off x="4095323" y="3105265"/>
            <a:ext cx="323812" cy="43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16" name="Rectangle 32">
            <a:hlinkClick r:id="rId4" action="ppaction://hlinksldjump"/>
          </p:cNvPr>
          <p:cNvSpPr>
            <a:spLocks noChangeArrowheads="1"/>
          </p:cNvSpPr>
          <p:nvPr/>
        </p:nvSpPr>
        <p:spPr bwMode="auto">
          <a:xfrm>
            <a:off x="4581668" y="3321888"/>
            <a:ext cx="701802" cy="70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18" name="Rectangle 34">
            <a:hlinkClick r:id="rId4" action="ppaction://hlinksldjump"/>
          </p:cNvPr>
          <p:cNvSpPr>
            <a:spLocks noChangeArrowheads="1"/>
          </p:cNvSpPr>
          <p:nvPr/>
        </p:nvSpPr>
        <p:spPr bwMode="auto">
          <a:xfrm>
            <a:off x="5932356" y="837041"/>
            <a:ext cx="2320859" cy="48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19" name="Rectangle 35">
            <a:hlinkClick r:id="" action="ppaction://noaction"/>
          </p:cNvPr>
          <p:cNvSpPr>
            <a:spLocks noChangeArrowheads="1"/>
          </p:cNvSpPr>
          <p:nvPr/>
        </p:nvSpPr>
        <p:spPr bwMode="auto">
          <a:xfrm>
            <a:off x="4095323" y="3105265"/>
            <a:ext cx="323812" cy="43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20" name="Rectangle 36">
            <a:hlinkClick r:id="" action="ppaction://noaction"/>
          </p:cNvPr>
          <p:cNvSpPr>
            <a:spLocks noChangeArrowheads="1"/>
          </p:cNvSpPr>
          <p:nvPr/>
        </p:nvSpPr>
        <p:spPr bwMode="auto">
          <a:xfrm>
            <a:off x="3069710" y="2673285"/>
            <a:ext cx="323812" cy="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21" name="Rectangle 37">
            <a:hlinkClick r:id="" action="ppaction://noaction"/>
          </p:cNvPr>
          <p:cNvSpPr>
            <a:spLocks noChangeArrowheads="1"/>
          </p:cNvSpPr>
          <p:nvPr/>
        </p:nvSpPr>
        <p:spPr bwMode="auto">
          <a:xfrm>
            <a:off x="4095323" y="3105265"/>
            <a:ext cx="323812" cy="43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22" name="Rectangle 38">
            <a:hlinkClick r:id="" action="ppaction://noaction"/>
          </p:cNvPr>
          <p:cNvSpPr>
            <a:spLocks noChangeArrowheads="1"/>
          </p:cNvSpPr>
          <p:nvPr/>
        </p:nvSpPr>
        <p:spPr bwMode="auto">
          <a:xfrm>
            <a:off x="3069710" y="2673285"/>
            <a:ext cx="323812" cy="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23" name="Rectangle 39">
            <a:hlinkClick r:id="rId4" action="ppaction://hlinksldjump"/>
          </p:cNvPr>
          <p:cNvSpPr>
            <a:spLocks noChangeArrowheads="1"/>
          </p:cNvSpPr>
          <p:nvPr/>
        </p:nvSpPr>
        <p:spPr bwMode="auto">
          <a:xfrm>
            <a:off x="4690029" y="3483094"/>
            <a:ext cx="971435" cy="37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24" name="Rectangle 40">
            <a:hlinkClick r:id="rId4" action="ppaction://hlinksldjump"/>
          </p:cNvPr>
          <p:cNvSpPr>
            <a:spLocks noChangeArrowheads="1"/>
          </p:cNvSpPr>
          <p:nvPr/>
        </p:nvSpPr>
        <p:spPr bwMode="auto">
          <a:xfrm>
            <a:off x="4690028" y="2240041"/>
            <a:ext cx="593445" cy="756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25" name="Rectangle 41">
            <a:hlinkClick r:id="rId4" action="ppaction://hlinksldjump"/>
          </p:cNvPr>
          <p:cNvSpPr>
            <a:spLocks noChangeArrowheads="1"/>
          </p:cNvSpPr>
          <p:nvPr/>
        </p:nvSpPr>
        <p:spPr bwMode="auto">
          <a:xfrm>
            <a:off x="4095323" y="3051113"/>
            <a:ext cx="323812" cy="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26" name="Rectangle 42">
            <a:hlinkClick r:id="rId4" action="ppaction://hlinksldjump"/>
          </p:cNvPr>
          <p:cNvSpPr>
            <a:spLocks noChangeArrowheads="1"/>
          </p:cNvSpPr>
          <p:nvPr/>
        </p:nvSpPr>
        <p:spPr bwMode="auto">
          <a:xfrm>
            <a:off x="3069710" y="2619127"/>
            <a:ext cx="323812" cy="43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27" name="Rectangle 43">
            <a:hlinkClick r:id="rId4" action="ppaction://hlinksldjump"/>
          </p:cNvPr>
          <p:cNvSpPr>
            <a:spLocks noChangeArrowheads="1"/>
          </p:cNvSpPr>
          <p:nvPr/>
        </p:nvSpPr>
        <p:spPr bwMode="auto">
          <a:xfrm>
            <a:off x="4635849" y="3321890"/>
            <a:ext cx="972694" cy="6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28" name="Rectangle 44">
            <a:hlinkClick r:id="rId4" action="ppaction://hlinksldjump"/>
          </p:cNvPr>
          <p:cNvSpPr>
            <a:spLocks noChangeArrowheads="1"/>
          </p:cNvSpPr>
          <p:nvPr/>
        </p:nvSpPr>
        <p:spPr bwMode="auto">
          <a:xfrm rot="1497090">
            <a:off x="4570333" y="2447844"/>
            <a:ext cx="1079791" cy="48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29" name="Rectangle 45">
            <a:hlinkClick r:id="" action="ppaction://noaction"/>
          </p:cNvPr>
          <p:cNvSpPr>
            <a:spLocks noChangeArrowheads="1"/>
          </p:cNvSpPr>
          <p:nvPr/>
        </p:nvSpPr>
        <p:spPr bwMode="auto">
          <a:xfrm>
            <a:off x="4635849" y="3483094"/>
            <a:ext cx="972694" cy="37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8" tIns="36279" rIns="72558" bIns="3627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1" hangingPunct="1"/>
            <a:endParaRPr lang="fr-FR" altLang="fr-FR" dirty="0">
              <a:solidFill>
                <a:srgbClr val="3C3C3B"/>
              </a:solidFill>
            </a:endParaRPr>
          </a:p>
        </p:txBody>
      </p:sp>
      <p:sp>
        <p:nvSpPr>
          <p:cNvPr id="8230" name="Text Box 46"/>
          <p:cNvSpPr txBox="1">
            <a:spLocks noChangeArrowheads="1"/>
          </p:cNvSpPr>
          <p:nvPr/>
        </p:nvSpPr>
        <p:spPr bwMode="auto">
          <a:xfrm>
            <a:off x="6884917" y="1091410"/>
            <a:ext cx="2213762" cy="60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7" rIns="68574" bIns="34287">
            <a:spAutoFit/>
          </a:bodyPr>
          <a:lstStyle>
            <a:lvl1pPr defTabSz="863600" eaLnBrk="0" hangingPunct="0">
              <a:defRPr sz="2400">
                <a:solidFill>
                  <a:schemeClr val="tx1"/>
                </a:solidFill>
                <a:latin typeface="Arial" charset="0"/>
              </a:defRPr>
            </a:lvl1pPr>
            <a:lvl2pPr marL="742950" indent="-285750" defTabSz="863600" eaLnBrk="0" hangingPunct="0">
              <a:defRPr sz="2400">
                <a:solidFill>
                  <a:schemeClr val="tx1"/>
                </a:solidFill>
                <a:latin typeface="Arial" charset="0"/>
              </a:defRPr>
            </a:lvl2pPr>
            <a:lvl3pPr marL="1143000" indent="-228600" defTabSz="863600" eaLnBrk="0" hangingPunct="0">
              <a:defRPr sz="2400">
                <a:solidFill>
                  <a:schemeClr val="tx1"/>
                </a:solidFill>
                <a:latin typeface="Arial" charset="0"/>
              </a:defRPr>
            </a:lvl3pPr>
            <a:lvl4pPr marL="1600200" indent="-228600" defTabSz="863600" eaLnBrk="0" hangingPunct="0">
              <a:defRPr sz="2400">
                <a:solidFill>
                  <a:schemeClr val="tx1"/>
                </a:solidFill>
                <a:latin typeface="Arial" charset="0"/>
              </a:defRPr>
            </a:lvl4pPr>
            <a:lvl5pPr marL="2057400" indent="-228600" defTabSz="863600" eaLnBrk="0" hangingPunct="0">
              <a:defRPr sz="2400">
                <a:solidFill>
                  <a:schemeClr val="tx1"/>
                </a:solidFill>
                <a:latin typeface="Arial" charset="0"/>
              </a:defRPr>
            </a:lvl5pPr>
            <a:lvl6pPr marL="2514600" indent="-228600" defTabSz="863600" eaLnBrk="0" fontAlgn="base" hangingPunct="0">
              <a:spcBef>
                <a:spcPct val="20000"/>
              </a:spcBef>
              <a:spcAft>
                <a:spcPct val="0"/>
              </a:spcAft>
              <a:defRPr sz="2400">
                <a:solidFill>
                  <a:schemeClr val="tx1"/>
                </a:solidFill>
                <a:latin typeface="Arial" charset="0"/>
              </a:defRPr>
            </a:lvl6pPr>
            <a:lvl7pPr marL="2971800" indent="-228600" defTabSz="863600" eaLnBrk="0" fontAlgn="base" hangingPunct="0">
              <a:spcBef>
                <a:spcPct val="20000"/>
              </a:spcBef>
              <a:spcAft>
                <a:spcPct val="0"/>
              </a:spcAft>
              <a:defRPr sz="2400">
                <a:solidFill>
                  <a:schemeClr val="tx1"/>
                </a:solidFill>
                <a:latin typeface="Arial" charset="0"/>
              </a:defRPr>
            </a:lvl7pPr>
            <a:lvl8pPr marL="3429000" indent="-228600" defTabSz="863600" eaLnBrk="0" fontAlgn="base" hangingPunct="0">
              <a:spcBef>
                <a:spcPct val="20000"/>
              </a:spcBef>
              <a:spcAft>
                <a:spcPct val="0"/>
              </a:spcAft>
              <a:defRPr sz="2400">
                <a:solidFill>
                  <a:schemeClr val="tx1"/>
                </a:solidFill>
                <a:latin typeface="Arial" charset="0"/>
              </a:defRPr>
            </a:lvl8pPr>
            <a:lvl9pPr marL="3886200" indent="-228600" defTabSz="863600" eaLnBrk="0" fontAlgn="base" hangingPunct="0">
              <a:spcBef>
                <a:spcPct val="20000"/>
              </a:spcBef>
              <a:spcAft>
                <a:spcPct val="0"/>
              </a:spcAft>
              <a:defRPr sz="2400">
                <a:solidFill>
                  <a:schemeClr val="tx1"/>
                </a:solidFill>
                <a:latin typeface="Arial" charset="0"/>
              </a:defRPr>
            </a:lvl9pPr>
          </a:lstStyle>
          <a:p>
            <a:pPr defTabSz="647700" eaLnBrk="1" hangingPunct="1">
              <a:spcBef>
                <a:spcPct val="0"/>
              </a:spcBef>
            </a:pPr>
            <a:r>
              <a:rPr lang="fr-FR" altLang="fr-FR" sz="1100" b="1" u="sng" dirty="0">
                <a:solidFill>
                  <a:srgbClr val="3C3C3B"/>
                </a:solidFill>
              </a:rPr>
              <a:t>Risk Animals</a:t>
            </a:r>
          </a:p>
          <a:p>
            <a:pPr defTabSz="647700" eaLnBrk="1" hangingPunct="1">
              <a:spcBef>
                <a:spcPct val="0"/>
              </a:spcBef>
            </a:pPr>
            <a:r>
              <a:rPr lang="fr-FR" altLang="fr-FR" sz="800" dirty="0">
                <a:solidFill>
                  <a:srgbClr val="3C3C3B"/>
                </a:solidFill>
              </a:rPr>
              <a:t>Civil liability (animal wandering), theft, suffocation, heat stroke, accident, illness </a:t>
            </a:r>
          </a:p>
        </p:txBody>
      </p:sp>
      <p:sp>
        <p:nvSpPr>
          <p:cNvPr id="8231" name="Text Box 47"/>
          <p:cNvSpPr txBox="1">
            <a:spLocks noChangeArrowheads="1"/>
          </p:cNvSpPr>
          <p:nvPr/>
        </p:nvSpPr>
        <p:spPr bwMode="auto">
          <a:xfrm>
            <a:off x="2007257" y="1133150"/>
            <a:ext cx="1457781" cy="48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7" rIns="68574" bIns="34287">
            <a:spAutoFit/>
          </a:bodyPr>
          <a:lstStyle>
            <a:lvl1pPr defTabSz="863600" eaLnBrk="0" hangingPunct="0">
              <a:defRPr sz="2400">
                <a:solidFill>
                  <a:schemeClr val="tx1"/>
                </a:solidFill>
                <a:latin typeface="Arial" charset="0"/>
              </a:defRPr>
            </a:lvl1pPr>
            <a:lvl2pPr marL="742950" indent="-285750" defTabSz="863600" eaLnBrk="0" hangingPunct="0">
              <a:defRPr sz="2400">
                <a:solidFill>
                  <a:schemeClr val="tx1"/>
                </a:solidFill>
                <a:latin typeface="Arial" charset="0"/>
              </a:defRPr>
            </a:lvl2pPr>
            <a:lvl3pPr marL="1143000" indent="-228600" defTabSz="863600" eaLnBrk="0" hangingPunct="0">
              <a:defRPr sz="2400">
                <a:solidFill>
                  <a:schemeClr val="tx1"/>
                </a:solidFill>
                <a:latin typeface="Arial" charset="0"/>
              </a:defRPr>
            </a:lvl3pPr>
            <a:lvl4pPr marL="1600200" indent="-228600" defTabSz="863600" eaLnBrk="0" hangingPunct="0">
              <a:defRPr sz="2400">
                <a:solidFill>
                  <a:schemeClr val="tx1"/>
                </a:solidFill>
                <a:latin typeface="Arial" charset="0"/>
              </a:defRPr>
            </a:lvl4pPr>
            <a:lvl5pPr marL="2057400" indent="-228600" defTabSz="863600" eaLnBrk="0" hangingPunct="0">
              <a:defRPr sz="2400">
                <a:solidFill>
                  <a:schemeClr val="tx1"/>
                </a:solidFill>
                <a:latin typeface="Arial" charset="0"/>
              </a:defRPr>
            </a:lvl5pPr>
            <a:lvl6pPr marL="2514600" indent="-228600" defTabSz="863600" eaLnBrk="0" fontAlgn="base" hangingPunct="0">
              <a:spcBef>
                <a:spcPct val="20000"/>
              </a:spcBef>
              <a:spcAft>
                <a:spcPct val="0"/>
              </a:spcAft>
              <a:defRPr sz="2400">
                <a:solidFill>
                  <a:schemeClr val="tx1"/>
                </a:solidFill>
                <a:latin typeface="Arial" charset="0"/>
              </a:defRPr>
            </a:lvl6pPr>
            <a:lvl7pPr marL="2971800" indent="-228600" defTabSz="863600" eaLnBrk="0" fontAlgn="base" hangingPunct="0">
              <a:spcBef>
                <a:spcPct val="20000"/>
              </a:spcBef>
              <a:spcAft>
                <a:spcPct val="0"/>
              </a:spcAft>
              <a:defRPr sz="2400">
                <a:solidFill>
                  <a:schemeClr val="tx1"/>
                </a:solidFill>
                <a:latin typeface="Arial" charset="0"/>
              </a:defRPr>
            </a:lvl7pPr>
            <a:lvl8pPr marL="3429000" indent="-228600" defTabSz="863600" eaLnBrk="0" fontAlgn="base" hangingPunct="0">
              <a:spcBef>
                <a:spcPct val="20000"/>
              </a:spcBef>
              <a:spcAft>
                <a:spcPct val="0"/>
              </a:spcAft>
              <a:defRPr sz="2400">
                <a:solidFill>
                  <a:schemeClr val="tx1"/>
                </a:solidFill>
                <a:latin typeface="Arial" charset="0"/>
              </a:defRPr>
            </a:lvl8pPr>
            <a:lvl9pPr marL="3886200" indent="-228600" defTabSz="863600" eaLnBrk="0" fontAlgn="base" hangingPunct="0">
              <a:spcBef>
                <a:spcPct val="20000"/>
              </a:spcBef>
              <a:spcAft>
                <a:spcPct val="0"/>
              </a:spcAft>
              <a:defRPr sz="2400">
                <a:solidFill>
                  <a:schemeClr val="tx1"/>
                </a:solidFill>
                <a:latin typeface="Arial" charset="0"/>
              </a:defRPr>
            </a:lvl9pPr>
          </a:lstStyle>
          <a:p>
            <a:pPr defTabSz="647700" eaLnBrk="1" hangingPunct="1">
              <a:spcBef>
                <a:spcPct val="0"/>
              </a:spcBef>
            </a:pPr>
            <a:r>
              <a:rPr lang="fr-FR" altLang="fr-FR" sz="1100" b="1" u="sng" dirty="0">
                <a:solidFill>
                  <a:srgbClr val="3C3C3B"/>
                </a:solidFill>
              </a:rPr>
              <a:t>Body Risk</a:t>
            </a:r>
          </a:p>
          <a:p>
            <a:pPr defTabSz="647700" eaLnBrk="1" hangingPunct="1">
              <a:spcBef>
                <a:spcPct val="0"/>
              </a:spcBef>
            </a:pPr>
            <a:r>
              <a:rPr lang="fr-FR" altLang="fr-FR" sz="800" dirty="0">
                <a:solidFill>
                  <a:srgbClr val="3C3C3B"/>
                </a:solidFill>
              </a:rPr>
              <a:t>Accidents and illnesses of the head of the holding, his family </a:t>
            </a:r>
          </a:p>
        </p:txBody>
      </p:sp>
      <p:sp>
        <p:nvSpPr>
          <p:cNvPr id="53" name="Text Box 12"/>
          <p:cNvSpPr txBox="1">
            <a:spLocks noChangeArrowheads="1"/>
          </p:cNvSpPr>
          <p:nvPr/>
        </p:nvSpPr>
        <p:spPr bwMode="auto">
          <a:xfrm>
            <a:off x="1981693" y="1832966"/>
            <a:ext cx="1457781" cy="48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7" rIns="68574" bIns="34287">
            <a:spAutoFit/>
          </a:bodyPr>
          <a:lstStyle>
            <a:lvl1pPr defTabSz="863600" eaLnBrk="0" hangingPunct="0">
              <a:defRPr sz="2400">
                <a:solidFill>
                  <a:schemeClr val="tx1"/>
                </a:solidFill>
                <a:latin typeface="Arial" charset="0"/>
              </a:defRPr>
            </a:lvl1pPr>
            <a:lvl2pPr marL="742950" indent="-285750" defTabSz="863600" eaLnBrk="0" hangingPunct="0">
              <a:defRPr sz="2400">
                <a:solidFill>
                  <a:schemeClr val="tx1"/>
                </a:solidFill>
                <a:latin typeface="Arial" charset="0"/>
              </a:defRPr>
            </a:lvl2pPr>
            <a:lvl3pPr marL="1143000" indent="-228600" defTabSz="863600" eaLnBrk="0" hangingPunct="0">
              <a:defRPr sz="2400">
                <a:solidFill>
                  <a:schemeClr val="tx1"/>
                </a:solidFill>
                <a:latin typeface="Arial" charset="0"/>
              </a:defRPr>
            </a:lvl3pPr>
            <a:lvl4pPr marL="1600200" indent="-228600" defTabSz="863600" eaLnBrk="0" hangingPunct="0">
              <a:defRPr sz="2400">
                <a:solidFill>
                  <a:schemeClr val="tx1"/>
                </a:solidFill>
                <a:latin typeface="Arial" charset="0"/>
              </a:defRPr>
            </a:lvl4pPr>
            <a:lvl5pPr marL="2057400" indent="-228600" defTabSz="863600" eaLnBrk="0" hangingPunct="0">
              <a:defRPr sz="2400">
                <a:solidFill>
                  <a:schemeClr val="tx1"/>
                </a:solidFill>
                <a:latin typeface="Arial" charset="0"/>
              </a:defRPr>
            </a:lvl5pPr>
            <a:lvl6pPr marL="2514600" indent="-228600" defTabSz="863600" eaLnBrk="0" fontAlgn="base" hangingPunct="0">
              <a:spcBef>
                <a:spcPct val="20000"/>
              </a:spcBef>
              <a:spcAft>
                <a:spcPct val="0"/>
              </a:spcAft>
              <a:defRPr sz="2400">
                <a:solidFill>
                  <a:schemeClr val="tx1"/>
                </a:solidFill>
                <a:latin typeface="Arial" charset="0"/>
              </a:defRPr>
            </a:lvl6pPr>
            <a:lvl7pPr marL="2971800" indent="-228600" defTabSz="863600" eaLnBrk="0" fontAlgn="base" hangingPunct="0">
              <a:spcBef>
                <a:spcPct val="20000"/>
              </a:spcBef>
              <a:spcAft>
                <a:spcPct val="0"/>
              </a:spcAft>
              <a:defRPr sz="2400">
                <a:solidFill>
                  <a:schemeClr val="tx1"/>
                </a:solidFill>
                <a:latin typeface="Arial" charset="0"/>
              </a:defRPr>
            </a:lvl7pPr>
            <a:lvl8pPr marL="3429000" indent="-228600" defTabSz="863600" eaLnBrk="0" fontAlgn="base" hangingPunct="0">
              <a:spcBef>
                <a:spcPct val="20000"/>
              </a:spcBef>
              <a:spcAft>
                <a:spcPct val="0"/>
              </a:spcAft>
              <a:defRPr sz="2400">
                <a:solidFill>
                  <a:schemeClr val="tx1"/>
                </a:solidFill>
                <a:latin typeface="Arial" charset="0"/>
              </a:defRPr>
            </a:lvl8pPr>
            <a:lvl9pPr marL="3886200" indent="-228600" defTabSz="863600" eaLnBrk="0" fontAlgn="base" hangingPunct="0">
              <a:spcBef>
                <a:spcPct val="20000"/>
              </a:spcBef>
              <a:spcAft>
                <a:spcPct val="0"/>
              </a:spcAft>
              <a:defRPr sz="2400">
                <a:solidFill>
                  <a:schemeClr val="tx1"/>
                </a:solidFill>
                <a:latin typeface="Arial" charset="0"/>
              </a:defRPr>
            </a:lvl9pPr>
          </a:lstStyle>
          <a:p>
            <a:pPr defTabSz="647700" eaLnBrk="1" hangingPunct="1">
              <a:spcBef>
                <a:spcPct val="0"/>
              </a:spcBef>
            </a:pPr>
            <a:r>
              <a:rPr lang="fr-FR" altLang="fr-FR" sz="1100" b="1" u="sng" dirty="0">
                <a:solidFill>
                  <a:srgbClr val="3C3C3B"/>
                </a:solidFill>
              </a:rPr>
              <a:t>Cyber Risk</a:t>
            </a:r>
          </a:p>
          <a:p>
            <a:pPr defTabSz="647700" eaLnBrk="1" hangingPunct="1">
              <a:spcBef>
                <a:spcPct val="0"/>
              </a:spcBef>
            </a:pPr>
            <a:r>
              <a:rPr lang="fr-FR" altLang="fr-FR" sz="800" dirty="0">
                <a:solidFill>
                  <a:srgbClr val="3C3C3B"/>
                </a:solidFill>
              </a:rPr>
              <a:t>Cyber risk, reputation, damage to partners</a:t>
            </a:r>
          </a:p>
        </p:txBody>
      </p:sp>
      <p:sp>
        <p:nvSpPr>
          <p:cNvPr id="54" name="Text Box 14"/>
          <p:cNvSpPr txBox="1">
            <a:spLocks noChangeArrowheads="1"/>
          </p:cNvSpPr>
          <p:nvPr/>
        </p:nvSpPr>
        <p:spPr bwMode="auto">
          <a:xfrm>
            <a:off x="5769819" y="452602"/>
            <a:ext cx="3023920" cy="36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7" rIns="68574" bIns="34287">
            <a:spAutoFit/>
          </a:bodyPr>
          <a:lstStyle>
            <a:lvl1pPr defTabSz="863600" eaLnBrk="0" hangingPunct="0">
              <a:defRPr sz="2400">
                <a:solidFill>
                  <a:schemeClr val="tx1"/>
                </a:solidFill>
                <a:latin typeface="Arial" charset="0"/>
              </a:defRPr>
            </a:lvl1pPr>
            <a:lvl2pPr marL="742950" indent="-285750" defTabSz="863600" eaLnBrk="0" hangingPunct="0">
              <a:defRPr sz="2400">
                <a:solidFill>
                  <a:schemeClr val="tx1"/>
                </a:solidFill>
                <a:latin typeface="Arial" charset="0"/>
              </a:defRPr>
            </a:lvl2pPr>
            <a:lvl3pPr marL="1143000" indent="-228600" defTabSz="863600" eaLnBrk="0" hangingPunct="0">
              <a:defRPr sz="2400">
                <a:solidFill>
                  <a:schemeClr val="tx1"/>
                </a:solidFill>
                <a:latin typeface="Arial" charset="0"/>
              </a:defRPr>
            </a:lvl3pPr>
            <a:lvl4pPr marL="1600200" indent="-228600" defTabSz="863600" eaLnBrk="0" hangingPunct="0">
              <a:defRPr sz="2400">
                <a:solidFill>
                  <a:schemeClr val="tx1"/>
                </a:solidFill>
                <a:latin typeface="Arial" charset="0"/>
              </a:defRPr>
            </a:lvl4pPr>
            <a:lvl5pPr marL="2057400" indent="-228600" defTabSz="863600" eaLnBrk="0" hangingPunct="0">
              <a:defRPr sz="2400">
                <a:solidFill>
                  <a:schemeClr val="tx1"/>
                </a:solidFill>
                <a:latin typeface="Arial" charset="0"/>
              </a:defRPr>
            </a:lvl5pPr>
            <a:lvl6pPr marL="2514600" indent="-228600" defTabSz="863600" eaLnBrk="0" fontAlgn="base" hangingPunct="0">
              <a:spcBef>
                <a:spcPct val="20000"/>
              </a:spcBef>
              <a:spcAft>
                <a:spcPct val="0"/>
              </a:spcAft>
              <a:defRPr sz="2400">
                <a:solidFill>
                  <a:schemeClr val="tx1"/>
                </a:solidFill>
                <a:latin typeface="Arial" charset="0"/>
              </a:defRPr>
            </a:lvl6pPr>
            <a:lvl7pPr marL="2971800" indent="-228600" defTabSz="863600" eaLnBrk="0" fontAlgn="base" hangingPunct="0">
              <a:spcBef>
                <a:spcPct val="20000"/>
              </a:spcBef>
              <a:spcAft>
                <a:spcPct val="0"/>
              </a:spcAft>
              <a:defRPr sz="2400">
                <a:solidFill>
                  <a:schemeClr val="tx1"/>
                </a:solidFill>
                <a:latin typeface="Arial" charset="0"/>
              </a:defRPr>
            </a:lvl7pPr>
            <a:lvl8pPr marL="3429000" indent="-228600" defTabSz="863600" eaLnBrk="0" fontAlgn="base" hangingPunct="0">
              <a:spcBef>
                <a:spcPct val="20000"/>
              </a:spcBef>
              <a:spcAft>
                <a:spcPct val="0"/>
              </a:spcAft>
              <a:defRPr sz="2400">
                <a:solidFill>
                  <a:schemeClr val="tx1"/>
                </a:solidFill>
                <a:latin typeface="Arial" charset="0"/>
              </a:defRPr>
            </a:lvl8pPr>
            <a:lvl9pPr marL="3886200" indent="-228600" defTabSz="863600" eaLnBrk="0" fontAlgn="base" hangingPunct="0">
              <a:spcBef>
                <a:spcPct val="20000"/>
              </a:spcBef>
              <a:spcAft>
                <a:spcPct val="0"/>
              </a:spcAft>
              <a:defRPr sz="2400">
                <a:solidFill>
                  <a:schemeClr val="tx1"/>
                </a:solidFill>
                <a:latin typeface="Arial" charset="0"/>
              </a:defRPr>
            </a:lvl9pPr>
          </a:lstStyle>
          <a:p>
            <a:pPr defTabSz="647700" eaLnBrk="1" hangingPunct="1">
              <a:spcBef>
                <a:spcPct val="0"/>
              </a:spcBef>
            </a:pPr>
            <a:r>
              <a:rPr lang="fr-FR" altLang="fr-FR" sz="1100" b="1" u="sng" dirty="0">
                <a:solidFill>
                  <a:srgbClr val="3C3C3B"/>
                </a:solidFill>
              </a:rPr>
              <a:t>Financial Risk</a:t>
            </a:r>
          </a:p>
          <a:p>
            <a:pPr defTabSz="647700" eaLnBrk="1" hangingPunct="1">
              <a:spcBef>
                <a:spcPct val="0"/>
              </a:spcBef>
            </a:pPr>
            <a:r>
              <a:rPr lang="fr-FR" altLang="fr-FR" sz="800" dirty="0">
                <a:solidFill>
                  <a:srgbClr val="3C3C3B"/>
                </a:solidFill>
              </a:rPr>
              <a:t>Operating loss</a:t>
            </a:r>
          </a:p>
        </p:txBody>
      </p:sp>
      <p:sp>
        <p:nvSpPr>
          <p:cNvPr id="55" name="Line 18"/>
          <p:cNvSpPr>
            <a:spLocks noChangeShapeType="1"/>
          </p:cNvSpPr>
          <p:nvPr/>
        </p:nvSpPr>
        <p:spPr bwMode="auto">
          <a:xfrm flipH="1">
            <a:off x="6028759" y="912051"/>
            <a:ext cx="119103" cy="991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58" tIns="36279" rIns="72558" bIns="36279"/>
          <a:lstStyle/>
          <a:p>
            <a:endParaRPr lang="fr-FR" sz="1800" dirty="0">
              <a:solidFill>
                <a:srgbClr val="3C3C3B"/>
              </a:solidFill>
              <a:latin typeface="Arial"/>
            </a:endParaRPr>
          </a:p>
        </p:txBody>
      </p:sp>
      <p:sp>
        <p:nvSpPr>
          <p:cNvPr id="56" name="Line 13"/>
          <p:cNvSpPr>
            <a:spLocks noChangeShapeType="1"/>
          </p:cNvSpPr>
          <p:nvPr/>
        </p:nvSpPr>
        <p:spPr bwMode="auto">
          <a:xfrm>
            <a:off x="2622784" y="2466047"/>
            <a:ext cx="270116" cy="29092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58" tIns="36279" rIns="72558" bIns="36279"/>
          <a:lstStyle/>
          <a:p>
            <a:endParaRPr lang="fr-FR" sz="1800" dirty="0">
              <a:solidFill>
                <a:srgbClr val="3C3C3B"/>
              </a:solidFill>
              <a:latin typeface="Arial"/>
            </a:endParaRPr>
          </a:p>
        </p:txBody>
      </p:sp>
      <p:sp>
        <p:nvSpPr>
          <p:cNvPr id="9" name="Titre 8"/>
          <p:cNvSpPr>
            <a:spLocks noGrp="1"/>
          </p:cNvSpPr>
          <p:nvPr>
            <p:ph type="title"/>
          </p:nvPr>
        </p:nvSpPr>
        <p:spPr>
          <a:xfrm>
            <a:off x="303751" y="291601"/>
            <a:ext cx="6257249" cy="356123"/>
          </a:xfrm>
        </p:spPr>
        <p:txBody>
          <a:bodyPr/>
          <a:lstStyle/>
          <a:p>
            <a:r>
              <a:rPr lang="fr-FR" sz="2000" dirty="0"/>
              <a:t>What contracts for what risk </a:t>
            </a:r>
          </a:p>
        </p:txBody>
      </p:sp>
      <p:sp>
        <p:nvSpPr>
          <p:cNvPr id="4" name="Espace réservé du numéro de diapositive 3"/>
          <p:cNvSpPr>
            <a:spLocks noGrp="1"/>
          </p:cNvSpPr>
          <p:nvPr>
            <p:ph type="sldNum" sz="quarter" idx="12"/>
          </p:nvPr>
        </p:nvSpPr>
        <p:spPr/>
        <p:txBody>
          <a:bodyPr>
            <a:normAutofit lnSpcReduction="10000"/>
          </a:bodyPr>
          <a:lstStyle/>
          <a:p>
            <a:fld id="{236BD46A-7B3B-42C4-97B8-CA7F213B2BA7}" type="slidenum">
              <a:rPr lang="fr-FR">
                <a:solidFill>
                  <a:srgbClr val="009597"/>
                </a:solidFill>
              </a:rPr>
              <a:pPr/>
              <a:t>7</a:t>
            </a:fld>
            <a:endParaRPr lang="fr-FR">
              <a:solidFill>
                <a:srgbClr val="009597"/>
              </a:solidFill>
            </a:endParaRPr>
          </a:p>
        </p:txBody>
      </p:sp>
      <p:sp>
        <p:nvSpPr>
          <p:cNvPr id="11" name="Espace réservé du texte 10"/>
          <p:cNvSpPr>
            <a:spLocks noGrp="1"/>
          </p:cNvSpPr>
          <p:nvPr>
            <p:ph type="body" sz="quarter" idx="20"/>
          </p:nvPr>
        </p:nvSpPr>
        <p:spPr>
          <a:xfrm>
            <a:off x="151878" y="130424"/>
            <a:ext cx="1679609" cy="155144"/>
          </a:xfrm>
        </p:spPr>
        <p:txBody>
          <a:bodyPr/>
          <a:lstStyle/>
          <a:p>
            <a:r>
              <a:rPr lang="fr-FR" dirty="0"/>
              <a:t>Presentation agricultural market</a:t>
            </a:r>
          </a:p>
        </p:txBody>
      </p:sp>
      <p:sp>
        <p:nvSpPr>
          <p:cNvPr id="59" name="Text Box 20"/>
          <p:cNvSpPr txBox="1">
            <a:spLocks noChangeArrowheads="1"/>
          </p:cNvSpPr>
          <p:nvPr/>
        </p:nvSpPr>
        <p:spPr bwMode="auto">
          <a:xfrm>
            <a:off x="7505718" y="2011916"/>
            <a:ext cx="1755970" cy="73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4" tIns="34287" rIns="68574" bIns="34287">
            <a:spAutoFit/>
          </a:bodyPr>
          <a:lstStyle>
            <a:lvl1pPr defTabSz="863600" eaLnBrk="0" hangingPunct="0">
              <a:defRPr sz="2400">
                <a:solidFill>
                  <a:schemeClr val="tx1"/>
                </a:solidFill>
                <a:latin typeface="Arial" charset="0"/>
              </a:defRPr>
            </a:lvl1pPr>
            <a:lvl2pPr marL="742950" indent="-285750" defTabSz="863600" eaLnBrk="0" hangingPunct="0">
              <a:defRPr sz="2400">
                <a:solidFill>
                  <a:schemeClr val="tx1"/>
                </a:solidFill>
                <a:latin typeface="Arial" charset="0"/>
              </a:defRPr>
            </a:lvl2pPr>
            <a:lvl3pPr marL="1143000" indent="-228600" defTabSz="863600" eaLnBrk="0" hangingPunct="0">
              <a:defRPr sz="2400">
                <a:solidFill>
                  <a:schemeClr val="tx1"/>
                </a:solidFill>
                <a:latin typeface="Arial" charset="0"/>
              </a:defRPr>
            </a:lvl3pPr>
            <a:lvl4pPr marL="1600200" indent="-228600" defTabSz="863600" eaLnBrk="0" hangingPunct="0">
              <a:defRPr sz="2400">
                <a:solidFill>
                  <a:schemeClr val="tx1"/>
                </a:solidFill>
                <a:latin typeface="Arial" charset="0"/>
              </a:defRPr>
            </a:lvl4pPr>
            <a:lvl5pPr marL="2057400" indent="-228600" defTabSz="863600" eaLnBrk="0" hangingPunct="0">
              <a:defRPr sz="2400">
                <a:solidFill>
                  <a:schemeClr val="tx1"/>
                </a:solidFill>
                <a:latin typeface="Arial" charset="0"/>
              </a:defRPr>
            </a:lvl5pPr>
            <a:lvl6pPr marL="2514600" indent="-228600" defTabSz="863600" eaLnBrk="0" fontAlgn="base" hangingPunct="0">
              <a:spcBef>
                <a:spcPct val="20000"/>
              </a:spcBef>
              <a:spcAft>
                <a:spcPct val="0"/>
              </a:spcAft>
              <a:defRPr sz="2400">
                <a:solidFill>
                  <a:schemeClr val="tx1"/>
                </a:solidFill>
                <a:latin typeface="Arial" charset="0"/>
              </a:defRPr>
            </a:lvl6pPr>
            <a:lvl7pPr marL="2971800" indent="-228600" defTabSz="863600" eaLnBrk="0" fontAlgn="base" hangingPunct="0">
              <a:spcBef>
                <a:spcPct val="20000"/>
              </a:spcBef>
              <a:spcAft>
                <a:spcPct val="0"/>
              </a:spcAft>
              <a:defRPr sz="2400">
                <a:solidFill>
                  <a:schemeClr val="tx1"/>
                </a:solidFill>
                <a:latin typeface="Arial" charset="0"/>
              </a:defRPr>
            </a:lvl7pPr>
            <a:lvl8pPr marL="3429000" indent="-228600" defTabSz="863600" eaLnBrk="0" fontAlgn="base" hangingPunct="0">
              <a:spcBef>
                <a:spcPct val="20000"/>
              </a:spcBef>
              <a:spcAft>
                <a:spcPct val="0"/>
              </a:spcAft>
              <a:defRPr sz="2400">
                <a:solidFill>
                  <a:schemeClr val="tx1"/>
                </a:solidFill>
                <a:latin typeface="Arial" charset="0"/>
              </a:defRPr>
            </a:lvl8pPr>
            <a:lvl9pPr marL="3886200" indent="-228600" defTabSz="863600" eaLnBrk="0" fontAlgn="base" hangingPunct="0">
              <a:spcBef>
                <a:spcPct val="20000"/>
              </a:spcBef>
              <a:spcAft>
                <a:spcPct val="0"/>
              </a:spcAft>
              <a:defRPr sz="2400">
                <a:solidFill>
                  <a:schemeClr val="tx1"/>
                </a:solidFill>
                <a:latin typeface="Arial" charset="0"/>
              </a:defRPr>
            </a:lvl9pPr>
          </a:lstStyle>
          <a:p>
            <a:pPr defTabSz="647700" eaLnBrk="1" hangingPunct="1">
              <a:spcBef>
                <a:spcPct val="0"/>
              </a:spcBef>
            </a:pPr>
            <a:r>
              <a:rPr lang="fr-FR" altLang="fr-FR" sz="1100" b="1" u="sng" dirty="0" err="1">
                <a:solidFill>
                  <a:srgbClr val="3C3C3B"/>
                </a:solidFill>
              </a:rPr>
              <a:t>Sanitary</a:t>
            </a:r>
            <a:r>
              <a:rPr lang="fr-FR" altLang="fr-FR" sz="1100" b="1" u="sng" dirty="0">
                <a:solidFill>
                  <a:srgbClr val="3C3C3B"/>
                </a:solidFill>
              </a:rPr>
              <a:t> risks</a:t>
            </a:r>
          </a:p>
          <a:p>
            <a:pPr defTabSz="647700" eaLnBrk="1" hangingPunct="1">
              <a:spcBef>
                <a:spcPct val="0"/>
              </a:spcBef>
            </a:pPr>
            <a:r>
              <a:rPr lang="fr-FR" altLang="fr-FR" sz="800" dirty="0">
                <a:solidFill>
                  <a:srgbClr val="3C3C3B"/>
                </a:solidFill>
              </a:rPr>
              <a:t>Animal, plant, products </a:t>
            </a:r>
            <a:br>
              <a:rPr lang="fr-FR" altLang="fr-FR" sz="800" dirty="0">
                <a:solidFill>
                  <a:srgbClr val="3C3C3B"/>
                </a:solidFill>
              </a:rPr>
            </a:br>
            <a:r>
              <a:rPr lang="fr-FR" altLang="fr-FR" sz="800" dirty="0" err="1">
                <a:solidFill>
                  <a:srgbClr val="3C3C3B"/>
                </a:solidFill>
              </a:rPr>
              <a:t>delivered</a:t>
            </a:r>
            <a:r>
              <a:rPr lang="fr-FR" altLang="fr-FR" sz="800" dirty="0">
                <a:solidFill>
                  <a:srgbClr val="3C3C3B"/>
                </a:solidFill>
              </a:rPr>
              <a:t>, Civil liability </a:t>
            </a:r>
            <a:r>
              <a:rPr lang="fr-FR" altLang="fr-FR" sz="800" dirty="0" err="1">
                <a:solidFill>
                  <a:srgbClr val="3C3C3B"/>
                </a:solidFill>
              </a:rPr>
              <a:t>products</a:t>
            </a:r>
            <a:r>
              <a:rPr lang="fr-FR" altLang="fr-FR" sz="800" dirty="0">
                <a:solidFill>
                  <a:srgbClr val="3C3C3B"/>
                </a:solidFill>
              </a:rPr>
              <a:t> </a:t>
            </a:r>
            <a:r>
              <a:rPr lang="fr-FR" altLang="fr-FR" sz="800" dirty="0" err="1">
                <a:solidFill>
                  <a:srgbClr val="3C3C3B"/>
                </a:solidFill>
              </a:rPr>
              <a:t>delivered</a:t>
            </a:r>
            <a:r>
              <a:rPr lang="fr-FR" altLang="fr-FR" sz="800" dirty="0">
                <a:solidFill>
                  <a:srgbClr val="3C3C3B"/>
                </a:solidFill>
              </a:rPr>
              <a:t>,</a:t>
            </a:r>
          </a:p>
          <a:p>
            <a:pPr defTabSz="647700" eaLnBrk="1" hangingPunct="1">
              <a:spcBef>
                <a:spcPct val="0"/>
              </a:spcBef>
            </a:pPr>
            <a:r>
              <a:rPr lang="fr-FR" altLang="fr-FR" sz="800" dirty="0">
                <a:solidFill>
                  <a:srgbClr val="3C3C3B"/>
                </a:solidFill>
              </a:rPr>
              <a:t>Contamination</a:t>
            </a:r>
          </a:p>
        </p:txBody>
      </p:sp>
      <p:sp>
        <p:nvSpPr>
          <p:cNvPr id="60" name="Line 15"/>
          <p:cNvSpPr>
            <a:spLocks noChangeShapeType="1"/>
          </p:cNvSpPr>
          <p:nvPr/>
        </p:nvSpPr>
        <p:spPr bwMode="auto">
          <a:xfrm flipH="1">
            <a:off x="7121328" y="2273086"/>
            <a:ext cx="427309" cy="10879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58" tIns="36279" rIns="72558" bIns="36279"/>
          <a:lstStyle/>
          <a:p>
            <a:endParaRPr lang="fr-FR" sz="1800" dirty="0">
              <a:solidFill>
                <a:srgbClr val="3C3C3B"/>
              </a:solidFill>
              <a:latin typeface="Arial"/>
            </a:endParaRPr>
          </a:p>
        </p:txBody>
      </p:sp>
      <p:sp>
        <p:nvSpPr>
          <p:cNvPr id="3" name="ZoneTexte 2"/>
          <p:cNvSpPr txBox="1"/>
          <p:nvPr/>
        </p:nvSpPr>
        <p:spPr>
          <a:xfrm>
            <a:off x="2002546" y="4374732"/>
            <a:ext cx="2623223" cy="723275"/>
          </a:xfrm>
          <a:prstGeom prst="rect">
            <a:avLst/>
          </a:prstGeom>
          <a:noFill/>
        </p:spPr>
        <p:txBody>
          <a:bodyPr wrap="square" rtlCol="0">
            <a:spAutoFit/>
          </a:bodyPr>
          <a:lstStyle/>
          <a:p>
            <a:pPr defTabSz="863579">
              <a:spcBef>
                <a:spcPct val="0"/>
              </a:spcBef>
            </a:pPr>
            <a:r>
              <a:rPr lang="fr-FR" sz="1100" b="1" u="sng" dirty="0">
                <a:solidFill>
                  <a:srgbClr val="3C3C3B"/>
                </a:solidFill>
                <a:latin typeface="Arial" charset="0"/>
              </a:rPr>
              <a:t>Risk Photovoltaic panels and methanisation</a:t>
            </a:r>
          </a:p>
          <a:p>
            <a:pPr defTabSz="863579">
              <a:spcBef>
                <a:spcPct val="0"/>
              </a:spcBef>
            </a:pPr>
            <a:r>
              <a:rPr lang="fr-FR" altLang="fr-FR" sz="800" dirty="0">
                <a:solidFill>
                  <a:srgbClr val="3C3C3B"/>
                </a:solidFill>
                <a:latin typeface="Arial"/>
              </a:rPr>
              <a:t>Civil liability, fire, storm, theft</a:t>
            </a:r>
          </a:p>
          <a:p>
            <a:pPr defTabSz="863579">
              <a:spcBef>
                <a:spcPct val="0"/>
              </a:spcBef>
            </a:pPr>
            <a:endParaRPr lang="fr-FR" sz="1100" b="1" u="sng" dirty="0">
              <a:solidFill>
                <a:srgbClr val="3C3C3B"/>
              </a:solidFill>
              <a:latin typeface="Arial" charset="0"/>
            </a:endParaRPr>
          </a:p>
        </p:txBody>
      </p:sp>
      <p:sp>
        <p:nvSpPr>
          <p:cNvPr id="64" name="Espace réservé du numéro de diapositive 6"/>
          <p:cNvSpPr txBox="1">
            <a:spLocks/>
          </p:cNvSpPr>
          <p:nvPr/>
        </p:nvSpPr>
        <p:spPr>
          <a:xfrm>
            <a:off x="4171653" y="4470219"/>
            <a:ext cx="432196" cy="273844"/>
          </a:xfrm>
          <a:prstGeom prst="rect">
            <a:avLst/>
          </a:prstGeom>
        </p:spPr>
        <p:txBody>
          <a:bodyPr vert="horz" lIns="68580" tIns="34290" rIns="68580" bIns="34290" rtlCol="0" anchor="ctr"/>
          <a:lstStyle>
            <a:defPPr>
              <a:defRPr lang="en-US"/>
            </a:defPPr>
            <a:lvl1pPr marL="0" algn="ctr" defTabSz="685800" rtl="0" eaLnBrk="1" latinLnBrk="0" hangingPunct="1">
              <a:defRPr sz="1067"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a:fld id="{5B75006B-7C19-4152-B491-16D26F44C0AC}" type="slidenum">
              <a:rPr lang="fr-FR" sz="800">
                <a:solidFill>
                  <a:srgbClr val="FFFFFF"/>
                </a:solidFill>
                <a:latin typeface="Arial"/>
              </a:rPr>
              <a:pPr defTabSz="514350"/>
              <a:t>7</a:t>
            </a:fld>
            <a:endParaRPr lang="fr-FR" sz="800" dirty="0">
              <a:solidFill>
                <a:srgbClr val="FFFFFF"/>
              </a:solidFill>
              <a:latin typeface="Arial"/>
            </a:endParaRPr>
          </a:p>
        </p:txBody>
      </p:sp>
      <p:sp>
        <p:nvSpPr>
          <p:cNvPr id="58" name="Line 17"/>
          <p:cNvSpPr>
            <a:spLocks noChangeShapeType="1"/>
          </p:cNvSpPr>
          <p:nvPr/>
        </p:nvSpPr>
        <p:spPr bwMode="auto">
          <a:xfrm flipV="1">
            <a:off x="3843578" y="4013323"/>
            <a:ext cx="1051768" cy="47952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58" tIns="36279" rIns="72558" bIns="36279"/>
          <a:lstStyle/>
          <a:p>
            <a:endParaRPr lang="fr-FR" sz="1800" dirty="0">
              <a:solidFill>
                <a:srgbClr val="3C3C3B"/>
              </a:solidFill>
              <a:latin typeface="Arial"/>
            </a:endParaRPr>
          </a:p>
        </p:txBody>
      </p:sp>
      <p:sp>
        <p:nvSpPr>
          <p:cNvPr id="5" name="ZoneTexte 4"/>
          <p:cNvSpPr txBox="1"/>
          <p:nvPr/>
        </p:nvSpPr>
        <p:spPr>
          <a:xfrm>
            <a:off x="112489" y="2960420"/>
            <a:ext cx="1674176" cy="369332"/>
          </a:xfrm>
          <a:prstGeom prst="rect">
            <a:avLst/>
          </a:prstGeom>
          <a:noFill/>
        </p:spPr>
        <p:txBody>
          <a:bodyPr wrap="square" rtlCol="0">
            <a:spAutoFit/>
          </a:bodyPr>
          <a:lstStyle/>
          <a:p>
            <a:r>
              <a:rPr lang="fr-FR" sz="900" b="1" dirty="0">
                <a:solidFill>
                  <a:srgbClr val="86BC25"/>
                </a:solidFill>
                <a:latin typeface="Arial"/>
              </a:rPr>
              <a:t>Agricultural Multi-Risk and Agricultural Self-Propelled</a:t>
            </a:r>
          </a:p>
        </p:txBody>
      </p:sp>
      <p:sp>
        <p:nvSpPr>
          <p:cNvPr id="61" name="ZoneTexte 60"/>
          <p:cNvSpPr txBox="1"/>
          <p:nvPr/>
        </p:nvSpPr>
        <p:spPr>
          <a:xfrm>
            <a:off x="940486" y="3923782"/>
            <a:ext cx="1674176" cy="230832"/>
          </a:xfrm>
          <a:prstGeom prst="rect">
            <a:avLst/>
          </a:prstGeom>
          <a:noFill/>
        </p:spPr>
        <p:txBody>
          <a:bodyPr wrap="square" rtlCol="0">
            <a:spAutoFit/>
          </a:bodyPr>
          <a:lstStyle/>
          <a:p>
            <a:r>
              <a:rPr lang="fr-FR" sz="900" b="1" dirty="0">
                <a:solidFill>
                  <a:srgbClr val="86BC25"/>
                </a:solidFill>
                <a:latin typeface="Arial"/>
              </a:rPr>
              <a:t>Agricultural Multi-Risk</a:t>
            </a:r>
          </a:p>
        </p:txBody>
      </p:sp>
      <p:sp>
        <p:nvSpPr>
          <p:cNvPr id="62" name="ZoneTexte 61"/>
          <p:cNvSpPr txBox="1"/>
          <p:nvPr/>
        </p:nvSpPr>
        <p:spPr>
          <a:xfrm>
            <a:off x="3249639" y="4855006"/>
            <a:ext cx="1674176" cy="230832"/>
          </a:xfrm>
          <a:prstGeom prst="rect">
            <a:avLst/>
          </a:prstGeom>
          <a:noFill/>
        </p:spPr>
        <p:txBody>
          <a:bodyPr wrap="square" rtlCol="0">
            <a:spAutoFit/>
          </a:bodyPr>
          <a:lstStyle/>
          <a:p>
            <a:r>
              <a:rPr lang="fr-FR" sz="900" b="1" dirty="0">
                <a:solidFill>
                  <a:srgbClr val="86BC25"/>
                </a:solidFill>
                <a:latin typeface="Arial"/>
              </a:rPr>
              <a:t>Agricultural Multi-Risk</a:t>
            </a:r>
          </a:p>
        </p:txBody>
      </p:sp>
      <p:sp>
        <p:nvSpPr>
          <p:cNvPr id="63" name="ZoneTexte 62"/>
          <p:cNvSpPr txBox="1"/>
          <p:nvPr/>
        </p:nvSpPr>
        <p:spPr>
          <a:xfrm>
            <a:off x="6116926" y="4387412"/>
            <a:ext cx="1674176" cy="230832"/>
          </a:xfrm>
          <a:prstGeom prst="rect">
            <a:avLst/>
          </a:prstGeom>
          <a:noFill/>
        </p:spPr>
        <p:txBody>
          <a:bodyPr wrap="square" rtlCol="0">
            <a:spAutoFit/>
          </a:bodyPr>
          <a:lstStyle/>
          <a:p>
            <a:r>
              <a:rPr lang="fr-FR" sz="900" b="1" dirty="0">
                <a:solidFill>
                  <a:srgbClr val="86BC25"/>
                </a:solidFill>
                <a:latin typeface="Arial"/>
              </a:rPr>
              <a:t>Agricultural Multi-Risk</a:t>
            </a:r>
          </a:p>
        </p:txBody>
      </p:sp>
      <p:sp>
        <p:nvSpPr>
          <p:cNvPr id="65" name="ZoneTexte 64"/>
          <p:cNvSpPr txBox="1"/>
          <p:nvPr/>
        </p:nvSpPr>
        <p:spPr>
          <a:xfrm>
            <a:off x="7240609" y="463221"/>
            <a:ext cx="1674176" cy="723275"/>
          </a:xfrm>
          <a:prstGeom prst="rect">
            <a:avLst/>
          </a:prstGeom>
          <a:noFill/>
        </p:spPr>
        <p:txBody>
          <a:bodyPr wrap="square" rtlCol="0">
            <a:spAutoFit/>
          </a:bodyPr>
          <a:lstStyle/>
          <a:p>
            <a:r>
              <a:rPr lang="fr-FR" sz="900" b="1" dirty="0">
                <a:solidFill>
                  <a:srgbClr val="86BC25"/>
                </a:solidFill>
                <a:latin typeface="Arial"/>
              </a:rPr>
              <a:t>Agricultural Multi-Risk</a:t>
            </a:r>
          </a:p>
          <a:p>
            <a:r>
              <a:rPr lang="fr-FR" sz="900" b="1" dirty="0">
                <a:solidFill>
                  <a:srgbClr val="86BC25"/>
                </a:solidFill>
                <a:latin typeface="Arial"/>
              </a:rPr>
              <a:t>Mortality of animals</a:t>
            </a:r>
          </a:p>
          <a:p>
            <a:r>
              <a:rPr lang="fr-FR" sz="900" b="1" dirty="0">
                <a:solidFill>
                  <a:srgbClr val="006A4E"/>
                </a:solidFill>
                <a:latin typeface="Arial"/>
              </a:rPr>
              <a:t>FMSE </a:t>
            </a:r>
            <a:r>
              <a:rPr lang="fr-FR" sz="700" b="1" dirty="0">
                <a:solidFill>
                  <a:srgbClr val="006A4E"/>
                </a:solidFill>
                <a:latin typeface="Arial"/>
              </a:rPr>
              <a:t>(National Agricultural Fund for the Pooling of Health and Environmental Risk)</a:t>
            </a:r>
          </a:p>
        </p:txBody>
      </p:sp>
      <p:sp>
        <p:nvSpPr>
          <p:cNvPr id="66" name="ZoneTexte 65"/>
          <p:cNvSpPr txBox="1"/>
          <p:nvPr/>
        </p:nvSpPr>
        <p:spPr>
          <a:xfrm>
            <a:off x="7469881" y="2756961"/>
            <a:ext cx="1674176" cy="723275"/>
          </a:xfrm>
          <a:prstGeom prst="rect">
            <a:avLst/>
          </a:prstGeom>
          <a:noFill/>
        </p:spPr>
        <p:txBody>
          <a:bodyPr wrap="square" rtlCol="0">
            <a:spAutoFit/>
          </a:bodyPr>
          <a:lstStyle/>
          <a:p>
            <a:r>
              <a:rPr lang="fr-FR" sz="900" b="1" dirty="0">
                <a:solidFill>
                  <a:srgbClr val="86BC25"/>
                </a:solidFill>
                <a:latin typeface="Arial"/>
              </a:rPr>
              <a:t>Agricultural Multi-Risk</a:t>
            </a:r>
          </a:p>
          <a:p>
            <a:r>
              <a:rPr lang="fr-FR" sz="900" b="1" dirty="0">
                <a:solidFill>
                  <a:srgbClr val="86BC25"/>
                </a:solidFill>
                <a:latin typeface="Arial"/>
              </a:rPr>
              <a:t>Mortality of animals</a:t>
            </a:r>
          </a:p>
          <a:p>
            <a:r>
              <a:rPr lang="fr-FR" sz="900" b="1" dirty="0">
                <a:solidFill>
                  <a:srgbClr val="006A4E"/>
                </a:solidFill>
                <a:latin typeface="Arial"/>
              </a:rPr>
              <a:t>FMSE </a:t>
            </a:r>
            <a:r>
              <a:rPr lang="fr-FR" sz="700" b="1" dirty="0">
                <a:solidFill>
                  <a:srgbClr val="006A4E"/>
                </a:solidFill>
                <a:latin typeface="Arial"/>
              </a:rPr>
              <a:t>(National Agricultural Fund for the Pooling of Health and Environmental Risk)</a:t>
            </a:r>
          </a:p>
        </p:txBody>
      </p:sp>
      <p:sp>
        <p:nvSpPr>
          <p:cNvPr id="67" name="ZoneTexte 66"/>
          <p:cNvSpPr txBox="1"/>
          <p:nvPr/>
        </p:nvSpPr>
        <p:spPr>
          <a:xfrm>
            <a:off x="5648773" y="286190"/>
            <a:ext cx="1674176" cy="230832"/>
          </a:xfrm>
          <a:prstGeom prst="rect">
            <a:avLst/>
          </a:prstGeom>
          <a:noFill/>
        </p:spPr>
        <p:txBody>
          <a:bodyPr wrap="square" rtlCol="0">
            <a:spAutoFit/>
          </a:bodyPr>
          <a:lstStyle/>
          <a:p>
            <a:r>
              <a:rPr lang="fr-FR" sz="900" b="1" dirty="0">
                <a:solidFill>
                  <a:srgbClr val="86BC25"/>
                </a:solidFill>
                <a:latin typeface="Arial"/>
              </a:rPr>
              <a:t>Agricultural Multi-Risk</a:t>
            </a:r>
          </a:p>
        </p:txBody>
      </p:sp>
      <p:sp>
        <p:nvSpPr>
          <p:cNvPr id="68" name="ZoneTexte 67"/>
          <p:cNvSpPr txBox="1"/>
          <p:nvPr/>
        </p:nvSpPr>
        <p:spPr>
          <a:xfrm>
            <a:off x="3501674" y="865483"/>
            <a:ext cx="3157003" cy="477054"/>
          </a:xfrm>
          <a:prstGeom prst="rect">
            <a:avLst/>
          </a:prstGeom>
          <a:noFill/>
        </p:spPr>
        <p:txBody>
          <a:bodyPr wrap="square" rtlCol="0">
            <a:spAutoFit/>
          </a:bodyPr>
          <a:lstStyle/>
          <a:p>
            <a:r>
              <a:rPr lang="fr-FR" sz="900" b="1" dirty="0">
                <a:solidFill>
                  <a:srgbClr val="86BC25"/>
                </a:solidFill>
                <a:latin typeface="Arial"/>
              </a:rPr>
              <a:t>Agricultural Multirisk </a:t>
            </a:r>
            <a:r>
              <a:rPr lang="fr-FR" sz="700" b="1" dirty="0">
                <a:solidFill>
                  <a:srgbClr val="006A4E"/>
                </a:solidFill>
                <a:latin typeface="Arial"/>
              </a:rPr>
              <a:t>for Fire and civil </a:t>
            </a:r>
            <a:r>
              <a:rPr lang="fr-FR" sz="700" b="1" dirty="0" err="1">
                <a:solidFill>
                  <a:srgbClr val="006A4E"/>
                </a:solidFill>
                <a:latin typeface="Arial"/>
              </a:rPr>
              <a:t>responsibility</a:t>
            </a:r>
            <a:endParaRPr lang="fr-FR" sz="700" b="1" dirty="0">
              <a:solidFill>
                <a:srgbClr val="006A4E"/>
              </a:solidFill>
              <a:latin typeface="Arial"/>
            </a:endParaRPr>
          </a:p>
          <a:p>
            <a:r>
              <a:rPr lang="fr-FR" sz="900" b="1" dirty="0">
                <a:solidFill>
                  <a:srgbClr val="86BC25"/>
                </a:solidFill>
                <a:latin typeface="Arial"/>
              </a:rPr>
              <a:t>Crop, hail and grassland insurance </a:t>
            </a:r>
            <a:r>
              <a:rPr lang="fr-FR" sz="700" b="1" dirty="0">
                <a:solidFill>
                  <a:srgbClr val="006A4E"/>
                </a:solidFill>
                <a:latin typeface="Arial"/>
              </a:rPr>
              <a:t>for climate risks</a:t>
            </a:r>
          </a:p>
          <a:p>
            <a:r>
              <a:rPr lang="fr-FR" sz="700" b="1" dirty="0">
                <a:solidFill>
                  <a:srgbClr val="006A4E"/>
                </a:solidFill>
                <a:latin typeface="Arial"/>
              </a:rPr>
              <a:t>National Solidarity Fund</a:t>
            </a:r>
          </a:p>
        </p:txBody>
      </p:sp>
      <p:sp>
        <p:nvSpPr>
          <p:cNvPr id="69" name="ZoneTexte 68"/>
          <p:cNvSpPr txBox="1"/>
          <p:nvPr/>
        </p:nvSpPr>
        <p:spPr>
          <a:xfrm>
            <a:off x="1455394" y="1677845"/>
            <a:ext cx="1674176" cy="230832"/>
          </a:xfrm>
          <a:prstGeom prst="rect">
            <a:avLst/>
          </a:prstGeom>
          <a:noFill/>
        </p:spPr>
        <p:txBody>
          <a:bodyPr wrap="square" rtlCol="0">
            <a:spAutoFit/>
          </a:bodyPr>
          <a:lstStyle/>
          <a:p>
            <a:r>
              <a:rPr lang="fr-FR" sz="900" b="1" dirty="0">
                <a:solidFill>
                  <a:srgbClr val="86BC25"/>
                </a:solidFill>
                <a:latin typeface="Arial"/>
              </a:rPr>
              <a:t>Cyber risk</a:t>
            </a:r>
          </a:p>
        </p:txBody>
      </p:sp>
      <p:sp>
        <p:nvSpPr>
          <p:cNvPr id="70" name="ZoneTexte 69"/>
          <p:cNvSpPr txBox="1"/>
          <p:nvPr/>
        </p:nvSpPr>
        <p:spPr>
          <a:xfrm>
            <a:off x="1593630" y="798569"/>
            <a:ext cx="1742923" cy="369332"/>
          </a:xfrm>
          <a:prstGeom prst="rect">
            <a:avLst/>
          </a:prstGeom>
          <a:noFill/>
        </p:spPr>
        <p:txBody>
          <a:bodyPr wrap="square" rtlCol="0">
            <a:spAutoFit/>
          </a:bodyPr>
          <a:lstStyle/>
          <a:p>
            <a:r>
              <a:rPr lang="fr-FR" sz="900" b="1" dirty="0">
                <a:solidFill>
                  <a:srgbClr val="86BC25"/>
                </a:solidFill>
                <a:latin typeface="Arial"/>
              </a:rPr>
              <a:t>Health, </a:t>
            </a:r>
            <a:r>
              <a:rPr lang="fr-FR" sz="900" b="1" dirty="0" err="1">
                <a:solidFill>
                  <a:srgbClr val="86BC25"/>
                </a:solidFill>
                <a:latin typeface="Arial"/>
              </a:rPr>
              <a:t>domestic</a:t>
            </a:r>
            <a:r>
              <a:rPr lang="fr-FR" sz="900" b="1" dirty="0">
                <a:solidFill>
                  <a:srgbClr val="86BC25"/>
                </a:solidFill>
                <a:latin typeface="Arial"/>
              </a:rPr>
              <a:t> accidents, Work stoppage</a:t>
            </a:r>
          </a:p>
        </p:txBody>
      </p:sp>
      <p:sp>
        <p:nvSpPr>
          <p:cNvPr id="2" name="Espace réservé du pied de page 1">
            <a:extLst>
              <a:ext uri="{FF2B5EF4-FFF2-40B4-BE49-F238E27FC236}">
                <a16:creationId xmlns:a16="http://schemas.microsoft.com/office/drawing/2014/main" id="{2C21601A-9D2F-C901-A5DC-5F5E24D4289E}"/>
              </a:ext>
            </a:extLst>
          </p:cNvPr>
          <p:cNvSpPr>
            <a:spLocks noGrp="1"/>
          </p:cNvSpPr>
          <p:nvPr>
            <p:ph type="ftr" sz="quarter" idx="11"/>
          </p:nvPr>
        </p:nvSpPr>
        <p:spPr/>
        <p:txBody>
          <a:bodyPr>
            <a:normAutofit lnSpcReduction="10000"/>
          </a:bodyPr>
          <a:lstStyle/>
          <a:p>
            <a:r>
              <a:rPr lang="fr-FR">
                <a:solidFill>
                  <a:srgbClr val="006A4E"/>
                </a:solidFill>
              </a:rPr>
              <a:t>03 March 2026</a:t>
            </a:r>
          </a:p>
        </p:txBody>
      </p:sp>
    </p:spTree>
    <p:extLst>
      <p:ext uri="{BB962C8B-B14F-4D97-AF65-F5344CB8AC3E}">
        <p14:creationId xmlns:p14="http://schemas.microsoft.com/office/powerpoint/2010/main" val="35514547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grpSp>
        <p:nvGrpSpPr>
          <p:cNvPr id="1060" name="Google Shape;1060;p43"/>
          <p:cNvGrpSpPr/>
          <p:nvPr/>
        </p:nvGrpSpPr>
        <p:grpSpPr>
          <a:xfrm>
            <a:off x="175676" y="1354058"/>
            <a:ext cx="8968324" cy="2299159"/>
            <a:chOff x="114" y="1521078"/>
            <a:chExt cx="9143772" cy="2299159"/>
          </a:xfrm>
        </p:grpSpPr>
        <p:sp>
          <p:nvSpPr>
            <p:cNvPr id="1061" name="Google Shape;1061;p43"/>
            <p:cNvSpPr/>
            <p:nvPr/>
          </p:nvSpPr>
          <p:spPr>
            <a:xfrm>
              <a:off x="114" y="2673473"/>
              <a:ext cx="9143772" cy="32"/>
            </a:xfrm>
            <a:custGeom>
              <a:avLst/>
              <a:gdLst/>
              <a:ahLst/>
              <a:cxnLst/>
              <a:rect l="l" t="t" r="r" b="b"/>
              <a:pathLst>
                <a:path w="257426" h="1" fill="none" extrusionOk="0">
                  <a:moveTo>
                    <a:pt x="0" y="1"/>
                  </a:moveTo>
                  <a:lnTo>
                    <a:pt x="257426" y="1"/>
                  </a:lnTo>
                </a:path>
              </a:pathLst>
            </a:custGeom>
            <a:noFill/>
            <a:ln w="20325" cap="flat" cmpd="sng">
              <a:solidFill>
                <a:srgbClr val="FFAB40"/>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p:nvPr/>
          </p:nvSpPr>
          <p:spPr>
            <a:xfrm>
              <a:off x="2846921" y="2655878"/>
              <a:ext cx="32" cy="741320"/>
            </a:xfrm>
            <a:custGeom>
              <a:avLst/>
              <a:gdLst/>
              <a:ahLst/>
              <a:cxnLst/>
              <a:rect l="l" t="t" r="r" b="b"/>
              <a:pathLst>
                <a:path w="1" h="23188" fill="none" extrusionOk="0">
                  <a:moveTo>
                    <a:pt x="1" y="1"/>
                  </a:moveTo>
                  <a:lnTo>
                    <a:pt x="1" y="23187"/>
                  </a:lnTo>
                </a:path>
              </a:pathLst>
            </a:custGeom>
            <a:noFill/>
            <a:ln w="20325" cap="flat" cmpd="sng">
              <a:solidFill>
                <a:srgbClr val="FFAB40"/>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p:cNvSpPr/>
            <p:nvPr/>
          </p:nvSpPr>
          <p:spPr>
            <a:xfrm>
              <a:off x="3880230" y="1940843"/>
              <a:ext cx="32" cy="741288"/>
            </a:xfrm>
            <a:custGeom>
              <a:avLst/>
              <a:gdLst/>
              <a:ahLst/>
              <a:cxnLst/>
              <a:rect l="l" t="t" r="r" b="b"/>
              <a:pathLst>
                <a:path w="1" h="23187" fill="none" extrusionOk="0">
                  <a:moveTo>
                    <a:pt x="0" y="0"/>
                  </a:moveTo>
                  <a:lnTo>
                    <a:pt x="0" y="23187"/>
                  </a:lnTo>
                </a:path>
              </a:pathLst>
            </a:custGeom>
            <a:noFill/>
            <a:ln w="20325" cap="flat" cmpd="sng">
              <a:solidFill>
                <a:srgbClr val="FFAB40"/>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p:cNvSpPr/>
            <p:nvPr/>
          </p:nvSpPr>
          <p:spPr>
            <a:xfrm>
              <a:off x="5432302" y="1932217"/>
              <a:ext cx="32" cy="741288"/>
            </a:xfrm>
            <a:custGeom>
              <a:avLst/>
              <a:gdLst/>
              <a:ahLst/>
              <a:cxnLst/>
              <a:rect l="l" t="t" r="r" b="b"/>
              <a:pathLst>
                <a:path w="1" h="23187" fill="none" extrusionOk="0">
                  <a:moveTo>
                    <a:pt x="0" y="0"/>
                  </a:moveTo>
                  <a:lnTo>
                    <a:pt x="0" y="23187"/>
                  </a:lnTo>
                </a:path>
              </a:pathLst>
            </a:custGeom>
            <a:noFill/>
            <a:ln w="20325" cap="flat" cmpd="sng">
              <a:solidFill>
                <a:srgbClr val="FFAB40"/>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p:cNvSpPr/>
            <p:nvPr/>
          </p:nvSpPr>
          <p:spPr>
            <a:xfrm>
              <a:off x="5433415" y="2652784"/>
              <a:ext cx="32" cy="741320"/>
            </a:xfrm>
            <a:custGeom>
              <a:avLst/>
              <a:gdLst/>
              <a:ahLst/>
              <a:cxnLst/>
              <a:rect l="l" t="t" r="r" b="b"/>
              <a:pathLst>
                <a:path w="1" h="23188" fill="none" extrusionOk="0">
                  <a:moveTo>
                    <a:pt x="1" y="1"/>
                  </a:moveTo>
                  <a:lnTo>
                    <a:pt x="1" y="23187"/>
                  </a:lnTo>
                </a:path>
              </a:pathLst>
            </a:custGeom>
            <a:noFill/>
            <a:ln w="20325" cap="flat" cmpd="sng">
              <a:solidFill>
                <a:srgbClr val="FFAB40"/>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p:cNvSpPr/>
            <p:nvPr/>
          </p:nvSpPr>
          <p:spPr>
            <a:xfrm>
              <a:off x="8050039" y="2673473"/>
              <a:ext cx="32" cy="741320"/>
            </a:xfrm>
            <a:custGeom>
              <a:avLst/>
              <a:gdLst/>
              <a:ahLst/>
              <a:cxnLst/>
              <a:rect l="l" t="t" r="r" b="b"/>
              <a:pathLst>
                <a:path w="1" h="23188" fill="none" extrusionOk="0">
                  <a:moveTo>
                    <a:pt x="0" y="1"/>
                  </a:moveTo>
                  <a:lnTo>
                    <a:pt x="0" y="23187"/>
                  </a:lnTo>
                </a:path>
              </a:pathLst>
            </a:custGeom>
            <a:noFill/>
            <a:ln w="20325" cap="flat" cmpd="sng">
              <a:solidFill>
                <a:srgbClr val="FFAB40"/>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2441273" y="3009286"/>
              <a:ext cx="810983" cy="810951"/>
            </a:xfrm>
            <a:custGeom>
              <a:avLst/>
              <a:gdLst/>
              <a:ahLst/>
              <a:cxnLst/>
              <a:rect l="l" t="t" r="r" b="b"/>
              <a:pathLst>
                <a:path w="25367" h="25366" extrusionOk="0">
                  <a:moveTo>
                    <a:pt x="12684" y="1"/>
                  </a:moveTo>
                  <a:cubicBezTo>
                    <a:pt x="5692" y="1"/>
                    <a:pt x="1" y="5692"/>
                    <a:pt x="1" y="12683"/>
                  </a:cubicBezTo>
                  <a:cubicBezTo>
                    <a:pt x="1" y="19675"/>
                    <a:pt x="5692" y="25366"/>
                    <a:pt x="12684" y="25366"/>
                  </a:cubicBezTo>
                  <a:cubicBezTo>
                    <a:pt x="19708" y="25366"/>
                    <a:pt x="25366" y="19675"/>
                    <a:pt x="25366" y="12683"/>
                  </a:cubicBezTo>
                  <a:cubicBezTo>
                    <a:pt x="25366" y="5692"/>
                    <a:pt x="19708" y="1"/>
                    <a:pt x="12684" y="1"/>
                  </a:cubicBezTo>
                  <a:close/>
                </a:path>
              </a:pathLst>
            </a:custGeom>
            <a:solidFill>
              <a:srgbClr val="85D5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800" dirty="0">
                  <a:solidFill>
                    <a:schemeClr val="lt1"/>
                  </a:solidFill>
                  <a:latin typeface="Montserrat ExtraBold"/>
                  <a:ea typeface="Montserrat ExtraBold"/>
                  <a:cs typeface="Montserrat ExtraBold"/>
                  <a:sym typeface="Montserrat ExtraBold"/>
                </a:rPr>
                <a:t>2001</a:t>
              </a:r>
              <a:endParaRPr sz="1800" dirty="0">
                <a:solidFill>
                  <a:schemeClr val="lt1"/>
                </a:solidFill>
                <a:latin typeface="Montserrat ExtraBold"/>
                <a:ea typeface="Montserrat ExtraBold"/>
                <a:cs typeface="Montserrat ExtraBold"/>
                <a:sym typeface="Montserrat ExtraBold"/>
              </a:endParaRPr>
            </a:p>
          </p:txBody>
        </p:sp>
        <p:sp>
          <p:nvSpPr>
            <p:cNvPr id="1069" name="Google Shape;1069;p43"/>
            <p:cNvSpPr/>
            <p:nvPr/>
          </p:nvSpPr>
          <p:spPr>
            <a:xfrm>
              <a:off x="5020116" y="1566742"/>
              <a:ext cx="809896" cy="809896"/>
            </a:xfrm>
            <a:custGeom>
              <a:avLst/>
              <a:gdLst/>
              <a:ahLst/>
              <a:cxnLst/>
              <a:rect l="l" t="t" r="r" b="b"/>
              <a:pathLst>
                <a:path w="25333" h="25333" extrusionOk="0">
                  <a:moveTo>
                    <a:pt x="12650" y="0"/>
                  </a:moveTo>
                  <a:cubicBezTo>
                    <a:pt x="5659" y="0"/>
                    <a:pt x="0" y="5659"/>
                    <a:pt x="0" y="12650"/>
                  </a:cubicBezTo>
                  <a:cubicBezTo>
                    <a:pt x="0" y="19675"/>
                    <a:pt x="5659" y="25333"/>
                    <a:pt x="12650" y="25333"/>
                  </a:cubicBezTo>
                  <a:cubicBezTo>
                    <a:pt x="19675" y="25333"/>
                    <a:pt x="25333" y="19675"/>
                    <a:pt x="25333" y="12650"/>
                  </a:cubicBezTo>
                  <a:cubicBezTo>
                    <a:pt x="25333" y="5659"/>
                    <a:pt x="19675" y="0"/>
                    <a:pt x="12650" y="0"/>
                  </a:cubicBezTo>
                  <a:close/>
                </a:path>
              </a:pathLst>
            </a:custGeom>
            <a:solidFill>
              <a:srgbClr val="FFAB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lt1"/>
                  </a:solidFill>
                  <a:latin typeface="Montserrat ExtraBold"/>
                  <a:ea typeface="Montserrat ExtraBold"/>
                  <a:cs typeface="Montserrat ExtraBold"/>
                  <a:sym typeface="Montserrat ExtraBold"/>
                </a:rPr>
                <a:t>2005</a:t>
              </a:r>
              <a:endParaRPr sz="1800" dirty="0">
                <a:solidFill>
                  <a:schemeClr val="lt1"/>
                </a:solidFill>
                <a:latin typeface="Montserrat ExtraBold"/>
                <a:ea typeface="Montserrat ExtraBold"/>
                <a:cs typeface="Montserrat ExtraBold"/>
                <a:sym typeface="Montserrat ExtraBold"/>
              </a:endParaRPr>
            </a:p>
          </p:txBody>
        </p:sp>
        <p:sp>
          <p:nvSpPr>
            <p:cNvPr id="1068" name="Google Shape;1068;p43"/>
            <p:cNvSpPr/>
            <p:nvPr/>
          </p:nvSpPr>
          <p:spPr>
            <a:xfrm>
              <a:off x="6834761" y="1521078"/>
              <a:ext cx="810951" cy="810951"/>
            </a:xfrm>
            <a:custGeom>
              <a:avLst/>
              <a:gdLst/>
              <a:ahLst/>
              <a:cxnLst/>
              <a:rect l="l" t="t" r="r" b="b"/>
              <a:pathLst>
                <a:path w="25366" h="25366" extrusionOk="0">
                  <a:moveTo>
                    <a:pt x="12683" y="1"/>
                  </a:moveTo>
                  <a:cubicBezTo>
                    <a:pt x="5692" y="1"/>
                    <a:pt x="1" y="5692"/>
                    <a:pt x="1" y="12683"/>
                  </a:cubicBezTo>
                  <a:cubicBezTo>
                    <a:pt x="1" y="19675"/>
                    <a:pt x="5692" y="25366"/>
                    <a:pt x="12683" y="25366"/>
                  </a:cubicBezTo>
                  <a:cubicBezTo>
                    <a:pt x="19675" y="25366"/>
                    <a:pt x="25366" y="19675"/>
                    <a:pt x="25366" y="12683"/>
                  </a:cubicBezTo>
                  <a:cubicBezTo>
                    <a:pt x="25366" y="5692"/>
                    <a:pt x="19675" y="1"/>
                    <a:pt x="12683" y="1"/>
                  </a:cubicBezTo>
                  <a:close/>
                </a:path>
              </a:pathLst>
            </a:cu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lt1"/>
                  </a:solidFill>
                  <a:latin typeface="Montserrat ExtraBold"/>
                  <a:ea typeface="Montserrat ExtraBold"/>
                  <a:cs typeface="Montserrat ExtraBold"/>
                  <a:sym typeface="Montserrat ExtraBold"/>
                </a:rPr>
                <a:t>2012</a:t>
              </a:r>
              <a:endParaRPr sz="1800" dirty="0">
                <a:solidFill>
                  <a:schemeClr val="lt1"/>
                </a:solidFill>
                <a:latin typeface="Montserrat ExtraBold"/>
                <a:ea typeface="Montserrat ExtraBold"/>
                <a:cs typeface="Montserrat ExtraBold"/>
                <a:sym typeface="Montserrat ExtraBold"/>
              </a:endParaRPr>
            </a:p>
          </p:txBody>
        </p:sp>
      </p:grpSp>
      <p:sp>
        <p:nvSpPr>
          <p:cNvPr id="1073" name="Google Shape;1073;p43"/>
          <p:cNvSpPr txBox="1"/>
          <p:nvPr/>
        </p:nvSpPr>
        <p:spPr>
          <a:xfrm>
            <a:off x="3395386" y="3806749"/>
            <a:ext cx="2101148" cy="64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rgbClr val="FFFFFF"/>
                </a:solidFill>
                <a:latin typeface="Montserrat"/>
                <a:ea typeface="Montserrat"/>
                <a:cs typeface="Montserrat"/>
                <a:sym typeface="Montserrat"/>
              </a:rPr>
              <a:t>PACIFICA</a:t>
            </a:r>
            <a:endParaRPr sz="2400" b="1" dirty="0">
              <a:solidFill>
                <a:srgbClr val="FFFFFF"/>
              </a:solidFill>
              <a:latin typeface="Montserrat"/>
              <a:ea typeface="Montserrat"/>
              <a:cs typeface="Montserrat"/>
              <a:sym typeface="Montserrat"/>
            </a:endParaRPr>
          </a:p>
        </p:txBody>
      </p:sp>
      <p:sp>
        <p:nvSpPr>
          <p:cNvPr id="1074" name="Google Shape;1074;p43"/>
          <p:cNvSpPr txBox="1"/>
          <p:nvPr/>
        </p:nvSpPr>
        <p:spPr>
          <a:xfrm>
            <a:off x="7470282" y="1990933"/>
            <a:ext cx="2011826" cy="548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fr-FR" sz="1600" dirty="0">
                <a:solidFill>
                  <a:schemeClr val="tx2"/>
                </a:solidFill>
                <a:latin typeface="Montserrat ExtraBold"/>
                <a:ea typeface="Montserrat ExtraBold"/>
                <a:cs typeface="Montserrat ExtraBold"/>
                <a:sym typeface="Montserrat ExtraBold"/>
              </a:rPr>
              <a:t>SME, CORPO</a:t>
            </a:r>
            <a:endParaRPr sz="1600" dirty="0">
              <a:solidFill>
                <a:schemeClr val="tx2"/>
              </a:solidFill>
              <a:latin typeface="Montserrat ExtraBold"/>
              <a:ea typeface="Montserrat ExtraBold"/>
              <a:cs typeface="Montserrat ExtraBold"/>
              <a:sym typeface="Montserrat ExtraBold"/>
            </a:endParaRPr>
          </a:p>
        </p:txBody>
      </p:sp>
      <p:sp>
        <p:nvSpPr>
          <p:cNvPr id="1078" name="Google Shape;1078;p43"/>
          <p:cNvSpPr txBox="1"/>
          <p:nvPr/>
        </p:nvSpPr>
        <p:spPr>
          <a:xfrm>
            <a:off x="2268655" y="1993432"/>
            <a:ext cx="1483227" cy="548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600" dirty="0">
                <a:solidFill>
                  <a:schemeClr val="accent1"/>
                </a:solidFill>
                <a:latin typeface="Montserrat ExtraBold"/>
                <a:ea typeface="Montserrat ExtraBold"/>
                <a:cs typeface="Montserrat ExtraBold"/>
                <a:sym typeface="Montserrat ExtraBold"/>
              </a:rPr>
              <a:t>AGRIS, wine sector</a:t>
            </a:r>
            <a:endParaRPr sz="1600" dirty="0">
              <a:solidFill>
                <a:schemeClr val="accent1"/>
              </a:solidFill>
              <a:latin typeface="Montserrat ExtraBold"/>
              <a:ea typeface="Montserrat ExtraBold"/>
              <a:cs typeface="Montserrat ExtraBold"/>
              <a:sym typeface="Montserrat ExtraBold"/>
            </a:endParaRPr>
          </a:p>
        </p:txBody>
      </p:sp>
      <p:sp>
        <p:nvSpPr>
          <p:cNvPr id="1080" name="Google Shape;1080;p43"/>
          <p:cNvSpPr txBox="1"/>
          <p:nvPr/>
        </p:nvSpPr>
        <p:spPr>
          <a:xfrm>
            <a:off x="5537994" y="2356953"/>
            <a:ext cx="1885349" cy="548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600" dirty="0">
                <a:solidFill>
                  <a:schemeClr val="accent6"/>
                </a:solidFill>
                <a:latin typeface="Montserrat ExtraBold"/>
                <a:ea typeface="Montserrat ExtraBold"/>
                <a:cs typeface="Montserrat ExtraBold"/>
                <a:sym typeface="Montserrat ExtraBold"/>
              </a:rPr>
              <a:t>Public administration</a:t>
            </a:r>
            <a:endParaRPr sz="1600" dirty="0">
              <a:solidFill>
                <a:schemeClr val="accent6"/>
              </a:solidFill>
              <a:latin typeface="Montserrat ExtraBold"/>
              <a:ea typeface="Montserrat ExtraBold"/>
              <a:cs typeface="Montserrat ExtraBold"/>
              <a:sym typeface="Montserrat ExtraBold"/>
            </a:endParaRPr>
          </a:p>
        </p:txBody>
      </p:sp>
      <p:sp>
        <p:nvSpPr>
          <p:cNvPr id="26" name="Google Shape;1066;p43"/>
          <p:cNvSpPr/>
          <p:nvPr/>
        </p:nvSpPr>
        <p:spPr>
          <a:xfrm flipH="1">
            <a:off x="7141569" y="2191730"/>
            <a:ext cx="45719" cy="341492"/>
          </a:xfrm>
          <a:custGeom>
            <a:avLst/>
            <a:gdLst/>
            <a:ahLst/>
            <a:cxnLst/>
            <a:rect l="l" t="t" r="r" b="b"/>
            <a:pathLst>
              <a:path w="1" h="23188" fill="none" extrusionOk="0">
                <a:moveTo>
                  <a:pt x="0" y="1"/>
                </a:moveTo>
                <a:lnTo>
                  <a:pt x="0" y="23187"/>
                </a:lnTo>
              </a:path>
            </a:pathLst>
          </a:custGeom>
          <a:noFill/>
          <a:ln w="20325" cap="flat" cmpd="sng">
            <a:solidFill>
              <a:srgbClr val="FFAB40"/>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68;p43"/>
          <p:cNvSpPr/>
          <p:nvPr/>
        </p:nvSpPr>
        <p:spPr>
          <a:xfrm>
            <a:off x="7603158" y="2903834"/>
            <a:ext cx="810951" cy="810951"/>
          </a:xfrm>
          <a:custGeom>
            <a:avLst/>
            <a:gdLst/>
            <a:ahLst/>
            <a:cxnLst/>
            <a:rect l="l" t="t" r="r" b="b"/>
            <a:pathLst>
              <a:path w="25366" h="25366" extrusionOk="0">
                <a:moveTo>
                  <a:pt x="12683" y="1"/>
                </a:moveTo>
                <a:cubicBezTo>
                  <a:pt x="5692" y="1"/>
                  <a:pt x="1" y="5692"/>
                  <a:pt x="1" y="12683"/>
                </a:cubicBezTo>
                <a:cubicBezTo>
                  <a:pt x="1" y="19675"/>
                  <a:pt x="5692" y="25366"/>
                  <a:pt x="12683" y="25366"/>
                </a:cubicBezTo>
                <a:cubicBezTo>
                  <a:pt x="19675" y="25366"/>
                  <a:pt x="25366" y="19675"/>
                  <a:pt x="25366" y="12683"/>
                </a:cubicBezTo>
                <a:cubicBezTo>
                  <a:pt x="25366" y="5692"/>
                  <a:pt x="19675" y="1"/>
                  <a:pt x="12683" y="1"/>
                </a:cubicBezTo>
                <a:close/>
              </a:path>
            </a:pathLst>
          </a:cu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lt1"/>
                </a:solidFill>
                <a:latin typeface="Montserrat ExtraBold"/>
                <a:ea typeface="Montserrat ExtraBold"/>
                <a:cs typeface="Montserrat ExtraBold"/>
                <a:sym typeface="Montserrat ExtraBold"/>
              </a:rPr>
              <a:t>2020</a:t>
            </a:r>
            <a:endParaRPr sz="1800" dirty="0">
              <a:solidFill>
                <a:schemeClr val="lt1"/>
              </a:solidFill>
              <a:latin typeface="Montserrat ExtraBold"/>
              <a:ea typeface="Montserrat ExtraBold"/>
              <a:cs typeface="Montserrat ExtraBold"/>
              <a:sym typeface="Montserrat ExtraBold"/>
            </a:endParaRPr>
          </a:p>
        </p:txBody>
      </p:sp>
      <p:sp>
        <p:nvSpPr>
          <p:cNvPr id="29" name="Google Shape;1069;p43"/>
          <p:cNvSpPr/>
          <p:nvPr/>
        </p:nvSpPr>
        <p:spPr>
          <a:xfrm>
            <a:off x="5118663" y="2911869"/>
            <a:ext cx="809896" cy="809896"/>
          </a:xfrm>
          <a:custGeom>
            <a:avLst/>
            <a:gdLst/>
            <a:ahLst/>
            <a:cxnLst/>
            <a:rect l="l" t="t" r="r" b="b"/>
            <a:pathLst>
              <a:path w="25333" h="25333" extrusionOk="0">
                <a:moveTo>
                  <a:pt x="12650" y="0"/>
                </a:moveTo>
                <a:cubicBezTo>
                  <a:pt x="5659" y="0"/>
                  <a:pt x="0" y="5659"/>
                  <a:pt x="0" y="12650"/>
                </a:cubicBezTo>
                <a:cubicBezTo>
                  <a:pt x="0" y="19675"/>
                  <a:pt x="5659" y="25333"/>
                  <a:pt x="12650" y="25333"/>
                </a:cubicBezTo>
                <a:cubicBezTo>
                  <a:pt x="19675" y="25333"/>
                  <a:pt x="25333" y="19675"/>
                  <a:pt x="25333" y="12650"/>
                </a:cubicBezTo>
                <a:cubicBezTo>
                  <a:pt x="25333" y="5659"/>
                  <a:pt x="19675" y="0"/>
                  <a:pt x="12650" y="0"/>
                </a:cubicBezTo>
                <a:close/>
              </a:path>
            </a:pathLst>
          </a:custGeom>
          <a:solidFill>
            <a:srgbClr val="FFAB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800" dirty="0">
                <a:solidFill>
                  <a:schemeClr val="lt1"/>
                </a:solidFill>
                <a:latin typeface="Montserrat ExtraBold"/>
                <a:ea typeface="Montserrat ExtraBold"/>
                <a:cs typeface="Montserrat ExtraBold"/>
                <a:sym typeface="Montserrat ExtraBold"/>
              </a:rPr>
              <a:t>2005</a:t>
            </a:r>
            <a:endParaRPr sz="1800" dirty="0">
              <a:solidFill>
                <a:schemeClr val="lt1"/>
              </a:solidFill>
              <a:latin typeface="Montserrat ExtraBold"/>
              <a:ea typeface="Montserrat ExtraBold"/>
              <a:cs typeface="Montserrat ExtraBold"/>
              <a:sym typeface="Montserrat ExtraBold"/>
            </a:endParaRPr>
          </a:p>
        </p:txBody>
      </p:sp>
      <p:sp>
        <p:nvSpPr>
          <p:cNvPr id="30" name="Google Shape;1067;p43"/>
          <p:cNvSpPr/>
          <p:nvPr/>
        </p:nvSpPr>
        <p:spPr>
          <a:xfrm>
            <a:off x="3547689" y="1404026"/>
            <a:ext cx="810983" cy="810951"/>
          </a:xfrm>
          <a:custGeom>
            <a:avLst/>
            <a:gdLst/>
            <a:ahLst/>
            <a:cxnLst/>
            <a:rect l="l" t="t" r="r" b="b"/>
            <a:pathLst>
              <a:path w="25367" h="25366" extrusionOk="0">
                <a:moveTo>
                  <a:pt x="12684" y="1"/>
                </a:moveTo>
                <a:cubicBezTo>
                  <a:pt x="5692" y="1"/>
                  <a:pt x="1" y="5692"/>
                  <a:pt x="1" y="12683"/>
                </a:cubicBezTo>
                <a:cubicBezTo>
                  <a:pt x="1" y="19675"/>
                  <a:pt x="5692" y="25366"/>
                  <a:pt x="12684" y="25366"/>
                </a:cubicBezTo>
                <a:cubicBezTo>
                  <a:pt x="19708" y="25366"/>
                  <a:pt x="25366" y="19675"/>
                  <a:pt x="25366" y="12683"/>
                </a:cubicBezTo>
                <a:cubicBezTo>
                  <a:pt x="25366" y="5692"/>
                  <a:pt x="19708" y="1"/>
                  <a:pt x="12684" y="1"/>
                </a:cubicBezTo>
                <a:close/>
              </a:path>
            </a:pathLst>
          </a:custGeom>
          <a:solidFill>
            <a:srgbClr val="85D5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800" dirty="0">
                <a:solidFill>
                  <a:schemeClr val="lt1"/>
                </a:solidFill>
                <a:latin typeface="Montserrat ExtraBold"/>
                <a:ea typeface="Montserrat ExtraBold"/>
                <a:cs typeface="Montserrat ExtraBold"/>
                <a:sym typeface="Montserrat ExtraBold"/>
              </a:rPr>
              <a:t>2003</a:t>
            </a:r>
            <a:endParaRPr sz="1800" dirty="0">
              <a:solidFill>
                <a:schemeClr val="lt1"/>
              </a:solidFill>
              <a:latin typeface="Montserrat ExtraBold"/>
              <a:ea typeface="Montserrat ExtraBold"/>
              <a:cs typeface="Montserrat ExtraBold"/>
              <a:sym typeface="Montserrat ExtraBold"/>
            </a:endParaRPr>
          </a:p>
        </p:txBody>
      </p:sp>
      <p:sp>
        <p:nvSpPr>
          <p:cNvPr id="24" name="Google Shape;1063;p43"/>
          <p:cNvSpPr/>
          <p:nvPr/>
        </p:nvSpPr>
        <p:spPr>
          <a:xfrm>
            <a:off x="1791663" y="1797676"/>
            <a:ext cx="32" cy="741288"/>
          </a:xfrm>
          <a:custGeom>
            <a:avLst/>
            <a:gdLst/>
            <a:ahLst/>
            <a:cxnLst/>
            <a:rect l="l" t="t" r="r" b="b"/>
            <a:pathLst>
              <a:path w="1" h="23187" fill="none" extrusionOk="0">
                <a:moveTo>
                  <a:pt x="0" y="0"/>
                </a:moveTo>
                <a:lnTo>
                  <a:pt x="0" y="23187"/>
                </a:lnTo>
              </a:path>
            </a:pathLst>
          </a:custGeom>
          <a:noFill/>
          <a:ln w="20325" cap="flat" cmpd="sng">
            <a:solidFill>
              <a:srgbClr val="FFAB40"/>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67;p43"/>
          <p:cNvSpPr/>
          <p:nvPr/>
        </p:nvSpPr>
        <p:spPr>
          <a:xfrm>
            <a:off x="1358106" y="1391724"/>
            <a:ext cx="810983" cy="810951"/>
          </a:xfrm>
          <a:custGeom>
            <a:avLst/>
            <a:gdLst/>
            <a:ahLst/>
            <a:cxnLst/>
            <a:rect l="l" t="t" r="r" b="b"/>
            <a:pathLst>
              <a:path w="25367" h="25366" extrusionOk="0">
                <a:moveTo>
                  <a:pt x="12684" y="1"/>
                </a:moveTo>
                <a:cubicBezTo>
                  <a:pt x="5692" y="1"/>
                  <a:pt x="1" y="5692"/>
                  <a:pt x="1" y="12683"/>
                </a:cubicBezTo>
                <a:cubicBezTo>
                  <a:pt x="1" y="19675"/>
                  <a:pt x="5692" y="25366"/>
                  <a:pt x="12684" y="25366"/>
                </a:cubicBezTo>
                <a:cubicBezTo>
                  <a:pt x="19708" y="25366"/>
                  <a:pt x="25366" y="19675"/>
                  <a:pt x="25366" y="12683"/>
                </a:cubicBezTo>
                <a:cubicBezTo>
                  <a:pt x="25366" y="5692"/>
                  <a:pt x="19708" y="1"/>
                  <a:pt x="12684" y="1"/>
                </a:cubicBezTo>
                <a:close/>
              </a:path>
            </a:pathLst>
          </a:custGeom>
          <a:solidFill>
            <a:schemeClr val="accent4">
              <a:lumMod val="8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800" dirty="0">
                <a:solidFill>
                  <a:schemeClr val="lt1"/>
                </a:solidFill>
                <a:latin typeface="Montserrat ExtraBold"/>
                <a:ea typeface="Montserrat ExtraBold"/>
                <a:cs typeface="Montserrat ExtraBold"/>
                <a:sym typeface="Montserrat ExtraBold"/>
              </a:rPr>
              <a:t>1998</a:t>
            </a:r>
            <a:endParaRPr sz="1800" dirty="0">
              <a:solidFill>
                <a:schemeClr val="lt1"/>
              </a:solidFill>
              <a:latin typeface="Montserrat ExtraBold"/>
              <a:ea typeface="Montserrat ExtraBold"/>
              <a:cs typeface="Montserrat ExtraBold"/>
              <a:sym typeface="Montserrat ExtraBold"/>
            </a:endParaRPr>
          </a:p>
        </p:txBody>
      </p:sp>
      <p:sp>
        <p:nvSpPr>
          <p:cNvPr id="31" name="Google Shape;1062;p43"/>
          <p:cNvSpPr/>
          <p:nvPr/>
        </p:nvSpPr>
        <p:spPr>
          <a:xfrm>
            <a:off x="688964" y="2538193"/>
            <a:ext cx="32" cy="741320"/>
          </a:xfrm>
          <a:custGeom>
            <a:avLst/>
            <a:gdLst/>
            <a:ahLst/>
            <a:cxnLst/>
            <a:rect l="l" t="t" r="r" b="b"/>
            <a:pathLst>
              <a:path w="1" h="23188" fill="none" extrusionOk="0">
                <a:moveTo>
                  <a:pt x="1" y="1"/>
                </a:moveTo>
                <a:lnTo>
                  <a:pt x="1" y="23187"/>
                </a:lnTo>
              </a:path>
            </a:pathLst>
          </a:custGeom>
          <a:noFill/>
          <a:ln w="20325" cap="flat" cmpd="sng">
            <a:solidFill>
              <a:srgbClr val="FFAB40"/>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67;p43"/>
          <p:cNvSpPr/>
          <p:nvPr/>
        </p:nvSpPr>
        <p:spPr>
          <a:xfrm>
            <a:off x="293196" y="2868675"/>
            <a:ext cx="810983" cy="810951"/>
          </a:xfrm>
          <a:custGeom>
            <a:avLst/>
            <a:gdLst/>
            <a:ahLst/>
            <a:cxnLst/>
            <a:rect l="l" t="t" r="r" b="b"/>
            <a:pathLst>
              <a:path w="25367" h="25366" extrusionOk="0">
                <a:moveTo>
                  <a:pt x="12684" y="1"/>
                </a:moveTo>
                <a:cubicBezTo>
                  <a:pt x="5692" y="1"/>
                  <a:pt x="1" y="5692"/>
                  <a:pt x="1" y="12683"/>
                </a:cubicBezTo>
                <a:cubicBezTo>
                  <a:pt x="1" y="19675"/>
                  <a:pt x="5692" y="25366"/>
                  <a:pt x="12684" y="25366"/>
                </a:cubicBezTo>
                <a:cubicBezTo>
                  <a:pt x="19708" y="25366"/>
                  <a:pt x="25366" y="19675"/>
                  <a:pt x="25366" y="12683"/>
                </a:cubicBezTo>
                <a:cubicBezTo>
                  <a:pt x="25366" y="5692"/>
                  <a:pt x="19708" y="1"/>
                  <a:pt x="12684" y="1"/>
                </a:cubicBezTo>
                <a:close/>
              </a:path>
            </a:pathLst>
          </a:custGeom>
          <a:solidFill>
            <a:schemeClr val="accent4">
              <a:lumMod val="8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800" dirty="0">
                <a:solidFill>
                  <a:schemeClr val="lt1"/>
                </a:solidFill>
                <a:latin typeface="Montserrat ExtraBold"/>
                <a:ea typeface="Montserrat ExtraBold"/>
                <a:cs typeface="Montserrat ExtraBold"/>
                <a:sym typeface="Montserrat ExtraBold"/>
              </a:rPr>
              <a:t>1990</a:t>
            </a:r>
            <a:endParaRPr sz="1800" dirty="0">
              <a:solidFill>
                <a:schemeClr val="lt1"/>
              </a:solidFill>
              <a:latin typeface="Montserrat ExtraBold"/>
              <a:ea typeface="Montserrat ExtraBold"/>
              <a:cs typeface="Montserrat ExtraBold"/>
              <a:sym typeface="Montserrat ExtraBold"/>
            </a:endParaRPr>
          </a:p>
        </p:txBody>
      </p:sp>
      <p:sp>
        <p:nvSpPr>
          <p:cNvPr id="32" name="Google Shape;1078;p43"/>
          <p:cNvSpPr txBox="1"/>
          <p:nvPr/>
        </p:nvSpPr>
        <p:spPr>
          <a:xfrm>
            <a:off x="60417" y="2022680"/>
            <a:ext cx="1770906" cy="548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600" dirty="0">
                <a:solidFill>
                  <a:schemeClr val="accent4"/>
                </a:solidFill>
                <a:latin typeface="Montserrat ExtraBold"/>
                <a:ea typeface="Montserrat ExtraBold"/>
                <a:cs typeface="Montserrat ExtraBold"/>
                <a:sym typeface="Montserrat ExtraBold"/>
              </a:rPr>
              <a:t>PRIVATE INDIVIDUALS</a:t>
            </a:r>
            <a:endParaRPr sz="1600" dirty="0">
              <a:solidFill>
                <a:schemeClr val="accent4"/>
              </a:solidFill>
              <a:latin typeface="Montserrat ExtraBold"/>
              <a:ea typeface="Montserrat ExtraBold"/>
              <a:cs typeface="Montserrat ExtraBold"/>
              <a:sym typeface="Montserrat ExtraBold"/>
            </a:endParaRPr>
          </a:p>
        </p:txBody>
      </p:sp>
      <p:sp>
        <p:nvSpPr>
          <p:cNvPr id="33" name="Sous-titre 1"/>
          <p:cNvSpPr txBox="1">
            <a:spLocks/>
          </p:cNvSpPr>
          <p:nvPr/>
        </p:nvSpPr>
        <p:spPr>
          <a:xfrm>
            <a:off x="0" y="4876006"/>
            <a:ext cx="9144000" cy="26749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FR" sz="1200" dirty="0">
                <a:solidFill>
                  <a:schemeClr val="tx2"/>
                </a:solidFill>
              </a:rPr>
              <a:t>NEA – Customer Relationship Development 2022</a:t>
            </a:r>
          </a:p>
        </p:txBody>
      </p:sp>
      <p:sp>
        <p:nvSpPr>
          <p:cNvPr id="4" name="ZoneTexte 3"/>
          <p:cNvSpPr txBox="1"/>
          <p:nvPr/>
        </p:nvSpPr>
        <p:spPr>
          <a:xfrm>
            <a:off x="395536" y="267494"/>
            <a:ext cx="4314130" cy="369332"/>
          </a:xfrm>
          <a:prstGeom prst="rect">
            <a:avLst/>
          </a:prstGeom>
          <a:noFill/>
        </p:spPr>
        <p:txBody>
          <a:bodyPr wrap="none" rtlCol="0">
            <a:spAutoFit/>
          </a:bodyPr>
          <a:lstStyle/>
          <a:p>
            <a:r>
              <a:rPr lang="fr-FR" dirty="0">
                <a:solidFill>
                  <a:schemeClr val="bg1"/>
                </a:solidFill>
              </a:rPr>
              <a:t>Crédit Agricole du Nord Est and Insurance</a:t>
            </a:r>
          </a:p>
        </p:txBody>
      </p:sp>
      <p:sp>
        <p:nvSpPr>
          <p:cNvPr id="2" name="ZoneTexte 1"/>
          <p:cNvSpPr txBox="1"/>
          <p:nvPr/>
        </p:nvSpPr>
        <p:spPr>
          <a:xfrm>
            <a:off x="121170" y="1310073"/>
            <a:ext cx="763351" cy="338554"/>
          </a:xfrm>
          <a:prstGeom prst="rect">
            <a:avLst/>
          </a:prstGeom>
          <a:noFill/>
        </p:spPr>
        <p:txBody>
          <a:bodyPr wrap="none" rtlCol="0">
            <a:spAutoFit/>
          </a:bodyPr>
          <a:lstStyle/>
          <a:p>
            <a:r>
              <a:rPr lang="fr-FR" sz="1600" b="1" dirty="0"/>
              <a:t>CRNE</a:t>
            </a:r>
          </a:p>
        </p:txBody>
      </p:sp>
      <p:sp>
        <p:nvSpPr>
          <p:cNvPr id="34" name="ZoneTexte 33"/>
          <p:cNvSpPr txBox="1"/>
          <p:nvPr/>
        </p:nvSpPr>
        <p:spPr>
          <a:xfrm>
            <a:off x="86926" y="4079946"/>
            <a:ext cx="1072730" cy="338554"/>
          </a:xfrm>
          <a:prstGeom prst="rect">
            <a:avLst/>
          </a:prstGeom>
          <a:noFill/>
        </p:spPr>
        <p:txBody>
          <a:bodyPr wrap="none" rtlCol="0">
            <a:spAutoFit/>
          </a:bodyPr>
          <a:lstStyle/>
          <a:p>
            <a:r>
              <a:rPr lang="fr-FR" sz="1600" b="1" dirty="0"/>
              <a:t>GROUP</a:t>
            </a:r>
          </a:p>
        </p:txBody>
      </p:sp>
    </p:spTree>
    <p:extLst>
      <p:ext uri="{BB962C8B-B14F-4D97-AF65-F5344CB8AC3E}">
        <p14:creationId xmlns:p14="http://schemas.microsoft.com/office/powerpoint/2010/main" val="428839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114286" y="3457863"/>
            <a:ext cx="2640466" cy="830997"/>
          </a:xfrm>
          <a:prstGeom prst="rect">
            <a:avLst/>
          </a:prstGeom>
          <a:noFill/>
        </p:spPr>
        <p:txBody>
          <a:bodyPr wrap="none" rtlCol="0">
            <a:spAutoFit/>
          </a:bodyPr>
          <a:lstStyle/>
          <a:p>
            <a:pPr algn="ctr"/>
            <a:r>
              <a:rPr lang="fr-FR" sz="1800" b="1" dirty="0"/>
              <a:t>Portfolio</a:t>
            </a:r>
            <a:endParaRPr lang="fr-FR" sz="1800" b="1" dirty="0">
              <a:solidFill>
                <a:schemeClr val="accent2"/>
              </a:solidFill>
            </a:endParaRPr>
          </a:p>
          <a:p>
            <a:pPr algn="ctr"/>
            <a:r>
              <a:rPr lang="fr-FR" sz="1800" dirty="0"/>
              <a:t>79,539 contracts +2.2%) </a:t>
            </a:r>
          </a:p>
          <a:p>
            <a:pPr algn="ctr"/>
            <a:r>
              <a:rPr lang="fr-FR" sz="1800" b="1" baseline="30000" dirty="0"/>
              <a:t>Rank CR 1st</a:t>
            </a:r>
          </a:p>
        </p:txBody>
      </p:sp>
      <p:sp>
        <p:nvSpPr>
          <p:cNvPr id="15" name="TextBox 17"/>
          <p:cNvSpPr txBox="1"/>
          <p:nvPr/>
        </p:nvSpPr>
        <p:spPr>
          <a:xfrm>
            <a:off x="681919" y="1270138"/>
            <a:ext cx="3890080" cy="1723549"/>
          </a:xfrm>
          <a:prstGeom prst="rect">
            <a:avLst/>
          </a:prstGeom>
          <a:solidFill>
            <a:schemeClr val="bg1"/>
          </a:solidFill>
        </p:spPr>
        <p:txBody>
          <a:bodyPr wrap="square" lIns="0" tIns="0" rIns="0" bIns="0" rtlCol="0" anchor="t">
            <a:spAutoFit/>
          </a:bodyPr>
          <a:lstStyle/>
          <a:p>
            <a:pPr algn="ctr">
              <a:defRPr sz="1400" b="0" i="0" u="none" strike="noStrike" kern="1200" spc="0" baseline="0">
                <a:solidFill>
                  <a:srgbClr val="000000">
                    <a:lumMod val="65000"/>
                    <a:lumOff val="35000"/>
                  </a:srgbClr>
                </a:solidFill>
                <a:latin typeface="+mn-lt"/>
                <a:ea typeface="+mn-ea"/>
                <a:cs typeface="+mn-cs"/>
              </a:defRPr>
            </a:pPr>
            <a:r>
              <a:rPr lang="fr-FR" sz="1800" b="1" dirty="0">
                <a:solidFill>
                  <a:srgbClr val="000000"/>
                </a:solidFill>
                <a:latin typeface="Calibri" panose="020F0502020204030204" pitchFamily="34" charset="0"/>
              </a:rPr>
              <a:t>Equip </a:t>
            </a:r>
            <a:r>
              <a:rPr lang="fr-FR" sz="1800" b="1" i="0" u="none" strike="noStrike" baseline="0" dirty="0">
                <a:solidFill>
                  <a:srgbClr val="000000"/>
                </a:solidFill>
                <a:latin typeface="Calibri" panose="020F0502020204030204" pitchFamily="34" charset="0"/>
              </a:rPr>
              <a:t>50% of agri </a:t>
            </a:r>
            <a:r>
              <a:rPr lang="fr-FR" sz="1800" b="1" i="0" u="none" strike="noStrike" baseline="0" dirty="0" err="1">
                <a:solidFill>
                  <a:srgbClr val="000000"/>
                </a:solidFill>
                <a:latin typeface="Calibri" panose="020F0502020204030204" pitchFamily="34" charset="0"/>
              </a:rPr>
              <a:t>customers</a:t>
            </a:r>
            <a:r>
              <a:rPr lang="fr-FR" sz="1800" b="1" i="0" u="none" strike="noStrike" baseline="0" dirty="0">
                <a:solidFill>
                  <a:srgbClr val="000000"/>
                </a:solidFill>
                <a:latin typeface="Calibri" panose="020F0502020204030204" pitchFamily="34" charset="0"/>
              </a:rPr>
              <a:t> with at least one product from the AGRI perimeter	</a:t>
            </a:r>
            <a:endParaRPr lang="fr-FR" sz="1400" b="1" i="1" dirty="0">
              <a:solidFill>
                <a:srgbClr val="FF0000"/>
              </a:solidFill>
            </a:endParaRPr>
          </a:p>
          <a:p>
            <a:pPr algn="ctr">
              <a:defRPr sz="1400" b="0" i="0" u="none" strike="noStrike" kern="1200" spc="0" baseline="0">
                <a:solidFill>
                  <a:srgbClr val="000000">
                    <a:lumMod val="65000"/>
                    <a:lumOff val="35000"/>
                  </a:srgbClr>
                </a:solidFill>
                <a:latin typeface="+mn-lt"/>
                <a:ea typeface="+mn-ea"/>
                <a:cs typeface="+mn-cs"/>
              </a:defRPr>
            </a:pPr>
            <a:r>
              <a:rPr lang="fr-FR" sz="1400" b="1" i="1" dirty="0"/>
              <a:t>Number of Farms: 17859</a:t>
            </a:r>
          </a:p>
          <a:p>
            <a:pPr algn="ctr">
              <a:defRPr sz="1400" b="0" i="0" u="none" strike="noStrike" kern="1200" spc="0" baseline="0">
                <a:solidFill>
                  <a:srgbClr val="000000">
                    <a:lumMod val="65000"/>
                    <a:lumOff val="35000"/>
                  </a:srgbClr>
                </a:solidFill>
                <a:latin typeface="+mn-lt"/>
                <a:ea typeface="+mn-ea"/>
                <a:cs typeface="+mn-cs"/>
              </a:defRPr>
            </a:pPr>
            <a:r>
              <a:rPr lang="fr-FR" sz="1400" b="1" i="1" dirty="0"/>
              <a:t>Number of </a:t>
            </a:r>
            <a:r>
              <a:rPr lang="fr-FR" sz="1400" b="1" i="1" dirty="0" err="1"/>
              <a:t>farm</a:t>
            </a:r>
            <a:r>
              <a:rPr lang="fr-FR" sz="1400" b="1" i="1" dirty="0"/>
              <a:t> equipped: 8055</a:t>
            </a:r>
          </a:p>
          <a:p>
            <a:pPr algn="ctr">
              <a:defRPr sz="1400" b="0" i="0" u="none" strike="noStrike" kern="1200" spc="0" baseline="0">
                <a:solidFill>
                  <a:srgbClr val="000000">
                    <a:lumMod val="65000"/>
                    <a:lumOff val="35000"/>
                  </a:srgbClr>
                </a:solidFill>
                <a:latin typeface="+mn-lt"/>
                <a:ea typeface="+mn-ea"/>
                <a:cs typeface="+mn-cs"/>
              </a:defRPr>
            </a:pPr>
            <a:r>
              <a:rPr lang="fr-FR" sz="1400" b="1" i="1" dirty="0"/>
              <a:t>Equipment rate: </a:t>
            </a:r>
            <a:r>
              <a:rPr lang="fr-FR" sz="1600" b="1" i="1" dirty="0"/>
              <a:t>45.1% </a:t>
            </a:r>
            <a:r>
              <a:rPr lang="fr-FR" sz="1400" b="1" i="1" dirty="0"/>
              <a:t>(+1.1%)</a:t>
            </a:r>
          </a:p>
          <a:p>
            <a:pPr algn="ctr">
              <a:defRPr sz="1400" b="0" i="0" u="none" strike="noStrike" kern="1200" spc="0" baseline="0">
                <a:solidFill>
                  <a:srgbClr val="000000">
                    <a:lumMod val="65000"/>
                    <a:lumOff val="35000"/>
                  </a:srgbClr>
                </a:solidFill>
                <a:latin typeface="+mn-lt"/>
                <a:ea typeface="+mn-ea"/>
                <a:cs typeface="+mn-cs"/>
              </a:defRPr>
            </a:pPr>
            <a:r>
              <a:rPr lang="fr-FR" sz="1400" b="1" i="1" dirty="0"/>
              <a:t>Rank CR 24</a:t>
            </a:r>
            <a:endParaRPr lang="fr-FR" sz="1400" dirty="0"/>
          </a:p>
        </p:txBody>
      </p:sp>
      <p:sp>
        <p:nvSpPr>
          <p:cNvPr id="19" name="ZoneTexte 1"/>
          <p:cNvSpPr txBox="1"/>
          <p:nvPr/>
        </p:nvSpPr>
        <p:spPr>
          <a:xfrm>
            <a:off x="6395163" y="4323061"/>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b="1" dirty="0">
                <a:solidFill>
                  <a:schemeClr val="bg1"/>
                </a:solidFill>
              </a:rPr>
              <a:t>37%</a:t>
            </a:r>
          </a:p>
          <a:p>
            <a:endParaRPr lang="fr-FR" sz="1200" b="1" dirty="0">
              <a:solidFill>
                <a:schemeClr val="accent3"/>
              </a:solidFill>
            </a:endParaRPr>
          </a:p>
        </p:txBody>
      </p:sp>
      <p:sp>
        <p:nvSpPr>
          <p:cNvPr id="5" name="Espace réservé du texte 4"/>
          <p:cNvSpPr>
            <a:spLocks noGrp="1"/>
          </p:cNvSpPr>
          <p:nvPr>
            <p:ph type="body" sz="quarter" idx="10"/>
          </p:nvPr>
        </p:nvSpPr>
        <p:spPr/>
        <p:txBody>
          <a:bodyPr/>
          <a:lstStyle/>
          <a:p>
            <a:pPr algn="l"/>
            <a:r>
              <a:rPr lang="fr-FR" sz="2800" dirty="0"/>
              <a:t>Objectives and indicators</a:t>
            </a:r>
            <a:endParaRPr lang="fr-FR" dirty="0"/>
          </a:p>
        </p:txBody>
      </p:sp>
      <p:sp>
        <p:nvSpPr>
          <p:cNvPr id="2" name="TextBox 17">
            <a:extLst>
              <a:ext uri="{FF2B5EF4-FFF2-40B4-BE49-F238E27FC236}">
                <a16:creationId xmlns:a16="http://schemas.microsoft.com/office/drawing/2014/main" id="{853BFDF1-A419-2F37-E117-0CB421630B76}"/>
              </a:ext>
            </a:extLst>
          </p:cNvPr>
          <p:cNvSpPr txBox="1"/>
          <p:nvPr/>
        </p:nvSpPr>
        <p:spPr>
          <a:xfrm>
            <a:off x="4859311" y="1269168"/>
            <a:ext cx="4066203" cy="1661993"/>
          </a:xfrm>
          <a:prstGeom prst="rect">
            <a:avLst/>
          </a:prstGeom>
          <a:solidFill>
            <a:schemeClr val="bg1"/>
          </a:solidFill>
        </p:spPr>
        <p:txBody>
          <a:bodyPr wrap="square" lIns="0" tIns="0" rIns="0" bIns="0" rtlCol="0" anchor="t">
            <a:spAutoFit/>
          </a:bodyPr>
          <a:lstStyle/>
          <a:p>
            <a:pPr algn="ctr">
              <a:defRPr sz="1400" b="0" i="0" u="none" strike="noStrike" kern="1200" spc="0" baseline="0">
                <a:solidFill>
                  <a:srgbClr val="000000">
                    <a:lumMod val="65000"/>
                    <a:lumOff val="35000"/>
                  </a:srgbClr>
                </a:solidFill>
                <a:latin typeface="+mn-lt"/>
                <a:ea typeface="+mn-ea"/>
                <a:cs typeface="+mn-cs"/>
              </a:defRPr>
            </a:pPr>
            <a:r>
              <a:rPr lang="fr-FR" sz="1800" b="1" dirty="0">
                <a:solidFill>
                  <a:srgbClr val="000000"/>
                </a:solidFill>
                <a:latin typeface="Calibri" panose="020F0502020204030204" pitchFamily="34" charset="0"/>
              </a:rPr>
              <a:t>Multi-equip </a:t>
            </a:r>
            <a:r>
              <a:rPr lang="fr-FR" sz="1800" b="1" i="0" u="none" strike="noStrike" baseline="0" dirty="0">
                <a:solidFill>
                  <a:srgbClr val="000000"/>
                </a:solidFill>
                <a:latin typeface="Calibri" panose="020F0502020204030204" pitchFamily="34" charset="0"/>
              </a:rPr>
              <a:t>50% of agri </a:t>
            </a:r>
            <a:r>
              <a:rPr lang="fr-FR" sz="1800" b="1" i="0" u="none" strike="noStrike" baseline="0" dirty="0" err="1">
                <a:solidFill>
                  <a:srgbClr val="000000"/>
                </a:solidFill>
                <a:latin typeface="Calibri" panose="020F0502020204030204" pitchFamily="34" charset="0"/>
              </a:rPr>
              <a:t>customers</a:t>
            </a:r>
            <a:r>
              <a:rPr lang="fr-FR" sz="1800" b="1" i="0" u="none" strike="noStrike" baseline="0" dirty="0">
                <a:solidFill>
                  <a:srgbClr val="000000"/>
                </a:solidFill>
                <a:latin typeface="Calibri" panose="020F0502020204030204" pitchFamily="34" charset="0"/>
              </a:rPr>
              <a:t> with at least one product from the AGRI perimeter</a:t>
            </a:r>
          </a:p>
          <a:p>
            <a:pPr algn="ctr">
              <a:defRPr sz="1400" b="0" i="0" u="none" strike="noStrike" kern="1200" spc="0" baseline="0">
                <a:solidFill>
                  <a:srgbClr val="000000">
                    <a:lumMod val="65000"/>
                    <a:lumOff val="35000"/>
                  </a:srgbClr>
                </a:solidFill>
                <a:latin typeface="+mn-lt"/>
                <a:ea typeface="+mn-ea"/>
                <a:cs typeface="+mn-cs"/>
              </a:defRPr>
            </a:pPr>
            <a:endParaRPr lang="fr-FR" sz="1400" b="1" i="1" dirty="0">
              <a:solidFill>
                <a:srgbClr val="FF0000"/>
              </a:solidFill>
            </a:endParaRPr>
          </a:p>
          <a:p>
            <a:pPr algn="ctr">
              <a:defRPr sz="1400" b="0" i="0" u="none" strike="noStrike" kern="1200" spc="0" baseline="0">
                <a:solidFill>
                  <a:srgbClr val="000000">
                    <a:lumMod val="65000"/>
                    <a:lumOff val="35000"/>
                  </a:srgbClr>
                </a:solidFill>
                <a:latin typeface="+mn-lt"/>
                <a:ea typeface="+mn-ea"/>
                <a:cs typeface="+mn-cs"/>
              </a:defRPr>
            </a:pPr>
            <a:r>
              <a:rPr lang="fr-FR" sz="1400" b="1" i="1" dirty="0"/>
              <a:t>Number of </a:t>
            </a:r>
            <a:r>
              <a:rPr lang="fr-FR" sz="1400" b="1" i="1" dirty="0" err="1"/>
              <a:t>farm</a:t>
            </a:r>
            <a:r>
              <a:rPr lang="fr-FR" sz="1400" b="1" i="1" dirty="0"/>
              <a:t> equipped: 8055</a:t>
            </a:r>
          </a:p>
          <a:p>
            <a:pPr algn="ctr">
              <a:defRPr sz="1400" b="0" i="0" u="none" strike="noStrike" kern="1200" spc="0" baseline="0">
                <a:solidFill>
                  <a:srgbClr val="000000">
                    <a:lumMod val="65000"/>
                    <a:lumOff val="35000"/>
                  </a:srgbClr>
                </a:solidFill>
                <a:latin typeface="+mn-lt"/>
                <a:ea typeface="+mn-ea"/>
                <a:cs typeface="+mn-cs"/>
              </a:defRPr>
            </a:pPr>
            <a:r>
              <a:rPr lang="fr-FR" sz="1400" b="1" i="1" dirty="0"/>
              <a:t>Number of Multi-equipped fireplaces: 2877</a:t>
            </a:r>
          </a:p>
          <a:p>
            <a:pPr algn="ctr">
              <a:defRPr sz="1400" b="0" i="0" u="none" strike="noStrike" kern="1200" spc="0" baseline="0">
                <a:solidFill>
                  <a:srgbClr val="000000">
                    <a:lumMod val="65000"/>
                    <a:lumOff val="35000"/>
                  </a:srgbClr>
                </a:solidFill>
                <a:latin typeface="+mn-lt"/>
                <a:ea typeface="+mn-ea"/>
                <a:cs typeface="+mn-cs"/>
              </a:defRPr>
            </a:pPr>
            <a:r>
              <a:rPr lang="fr-FR" sz="1400" b="1" i="1" dirty="0"/>
              <a:t>Multi-equipment rate:</a:t>
            </a:r>
            <a:r>
              <a:rPr lang="fr-FR" sz="1600" i="1" dirty="0"/>
              <a:t> 35.7% (+0.7%)</a:t>
            </a:r>
          </a:p>
          <a:p>
            <a:pPr algn="ctr">
              <a:defRPr sz="1400" b="0" i="0" u="none" strike="noStrike" kern="1200" spc="0" baseline="0">
                <a:solidFill>
                  <a:srgbClr val="000000">
                    <a:lumMod val="65000"/>
                    <a:lumOff val="35000"/>
                  </a:srgbClr>
                </a:solidFill>
                <a:latin typeface="+mn-lt"/>
                <a:ea typeface="+mn-ea"/>
                <a:cs typeface="+mn-cs"/>
              </a:defRPr>
            </a:pPr>
            <a:r>
              <a:rPr lang="fr-FR" sz="1400" b="1" i="1" dirty="0" err="1"/>
              <a:t>Rg</a:t>
            </a:r>
            <a:r>
              <a:rPr lang="fr-FR" sz="1400" b="1" i="1" dirty="0"/>
              <a:t> CR 2</a:t>
            </a:r>
            <a:endParaRPr lang="fr-FR" sz="1400" dirty="0"/>
          </a:p>
        </p:txBody>
      </p:sp>
      <p:sp>
        <p:nvSpPr>
          <p:cNvPr id="3" name="TextBox 17">
            <a:extLst>
              <a:ext uri="{FF2B5EF4-FFF2-40B4-BE49-F238E27FC236}">
                <a16:creationId xmlns:a16="http://schemas.microsoft.com/office/drawing/2014/main" id="{320D32DD-8F50-B854-5381-5A3174FCDE3A}"/>
              </a:ext>
            </a:extLst>
          </p:cNvPr>
          <p:cNvSpPr txBox="1"/>
          <p:nvPr/>
        </p:nvSpPr>
        <p:spPr>
          <a:xfrm>
            <a:off x="2434519" y="765485"/>
            <a:ext cx="3890080" cy="369332"/>
          </a:xfrm>
          <a:prstGeom prst="rect">
            <a:avLst/>
          </a:prstGeom>
          <a:solidFill>
            <a:schemeClr val="bg1"/>
          </a:solidFill>
        </p:spPr>
        <p:txBody>
          <a:bodyPr wrap="square" lIns="0" tIns="0" rIns="0" bIns="0" rtlCol="0" anchor="t">
            <a:spAutoFit/>
          </a:bodyPr>
          <a:lstStyle/>
          <a:p>
            <a:pPr algn="ctr">
              <a:defRPr sz="1400" b="0" i="0" u="none" strike="noStrike" kern="1200" spc="0" baseline="0">
                <a:solidFill>
                  <a:srgbClr val="000000">
                    <a:lumMod val="65000"/>
                    <a:lumOff val="35000"/>
                  </a:srgbClr>
                </a:solidFill>
                <a:latin typeface="+mn-lt"/>
                <a:ea typeface="+mn-ea"/>
                <a:cs typeface="+mn-cs"/>
              </a:defRPr>
            </a:pPr>
            <a:r>
              <a:rPr lang="fr-FR" sz="2400" b="1" i="1" dirty="0">
                <a:solidFill>
                  <a:srgbClr val="00B050"/>
                </a:solidFill>
              </a:rPr>
              <a:t>Agri 2025 </a:t>
            </a:r>
            <a:r>
              <a:rPr lang="fr-FR" sz="2400" b="1" i="1" dirty="0">
                <a:solidFill>
                  <a:srgbClr val="FF0000"/>
                </a:solidFill>
              </a:rPr>
              <a:t>Objectives</a:t>
            </a:r>
            <a:r>
              <a:rPr lang="fr-FR" sz="2400" b="1" i="1" dirty="0">
                <a:solidFill>
                  <a:srgbClr val="00B050"/>
                </a:solidFill>
              </a:rPr>
              <a:t>:</a:t>
            </a:r>
          </a:p>
        </p:txBody>
      </p:sp>
      <p:sp>
        <p:nvSpPr>
          <p:cNvPr id="4" name="ZoneTexte 3">
            <a:extLst>
              <a:ext uri="{FF2B5EF4-FFF2-40B4-BE49-F238E27FC236}">
                <a16:creationId xmlns:a16="http://schemas.microsoft.com/office/drawing/2014/main" id="{1B29049A-4EB5-3E53-4E2E-DFFBA3EEF7AB}"/>
              </a:ext>
            </a:extLst>
          </p:cNvPr>
          <p:cNvSpPr txBox="1"/>
          <p:nvPr/>
        </p:nvSpPr>
        <p:spPr>
          <a:xfrm>
            <a:off x="5067459" y="3153070"/>
            <a:ext cx="2655406" cy="1661993"/>
          </a:xfrm>
          <a:prstGeom prst="rect">
            <a:avLst/>
          </a:prstGeom>
          <a:noFill/>
        </p:spPr>
        <p:txBody>
          <a:bodyPr wrap="none" rtlCol="0">
            <a:spAutoFit/>
          </a:bodyPr>
          <a:lstStyle/>
          <a:p>
            <a:pPr algn="ctr"/>
            <a:r>
              <a:rPr lang="fr-FR" sz="1800" b="1" dirty="0"/>
              <a:t>New Business</a:t>
            </a:r>
            <a:endParaRPr lang="fr-FR" sz="1800" b="1" dirty="0">
              <a:solidFill>
                <a:schemeClr val="accent2"/>
              </a:solidFill>
            </a:endParaRPr>
          </a:p>
          <a:p>
            <a:pPr algn="ctr"/>
            <a:r>
              <a:rPr lang="fr-FR" sz="1800" dirty="0"/>
              <a:t>6326 contracts (+2.2%) </a:t>
            </a:r>
          </a:p>
          <a:p>
            <a:pPr algn="ctr"/>
            <a:r>
              <a:rPr lang="fr-FR" sz="1800" b="1" baseline="30000" dirty="0"/>
              <a:t>Rank CR 1st</a:t>
            </a:r>
          </a:p>
          <a:p>
            <a:pPr algn="ctr"/>
            <a:r>
              <a:rPr lang="fr-FR" sz="1800" b="1" dirty="0"/>
              <a:t>Termination rate: 10.6%</a:t>
            </a:r>
          </a:p>
          <a:p>
            <a:pPr algn="ctr"/>
            <a:r>
              <a:rPr lang="fr-FR" sz="1800" b="1" dirty="0"/>
              <a:t>Net Input</a:t>
            </a:r>
            <a:endParaRPr lang="fr-FR" sz="1800" b="1" dirty="0">
              <a:solidFill>
                <a:schemeClr val="accent2"/>
              </a:solidFill>
            </a:endParaRPr>
          </a:p>
          <a:p>
            <a:pPr algn="ctr"/>
            <a:r>
              <a:rPr lang="fr-FR" sz="1800" dirty="0"/>
              <a:t>1725 (+2.2%)</a:t>
            </a:r>
            <a:endParaRPr lang="fr-FR" sz="1800" b="1" baseline="30000" dirty="0"/>
          </a:p>
        </p:txBody>
      </p:sp>
    </p:spTree>
    <p:extLst>
      <p:ext uri="{BB962C8B-B14F-4D97-AF65-F5344CB8AC3E}">
        <p14:creationId xmlns:p14="http://schemas.microsoft.com/office/powerpoint/2010/main" val="1088667361"/>
      </p:ext>
    </p:extLst>
  </p:cSld>
  <p:clrMapOvr>
    <a:masterClrMapping/>
  </p:clrMapOvr>
</p:sld>
</file>

<file path=ppt/theme/theme1.xml><?xml version="1.0" encoding="utf-8"?>
<a:theme xmlns:a="http://schemas.openxmlformats.org/drawingml/2006/main" name="Thème CAA">
  <a:themeElements>
    <a:clrScheme name="Personnalisé 2">
      <a:dk1>
        <a:srgbClr val="575454"/>
      </a:dk1>
      <a:lt1>
        <a:srgbClr val="FFFFFF"/>
      </a:lt1>
      <a:dk2>
        <a:srgbClr val="7E93A7"/>
      </a:dk2>
      <a:lt2>
        <a:srgbClr val="E7E6E6"/>
      </a:lt2>
      <a:accent1>
        <a:srgbClr val="5CBFC1"/>
      </a:accent1>
      <a:accent2>
        <a:srgbClr val="E71E74"/>
      </a:accent2>
      <a:accent3>
        <a:srgbClr val="E0DE16"/>
      </a:accent3>
      <a:accent4>
        <a:srgbClr val="009597"/>
      </a:accent4>
      <a:accent5>
        <a:srgbClr val="ED1B2F"/>
      </a:accent5>
      <a:accent6>
        <a:srgbClr val="BEC9D3"/>
      </a:accent6>
      <a:hlink>
        <a:srgbClr val="00ACAE"/>
      </a:hlink>
      <a:folHlink>
        <a:srgbClr val="0069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2" id="{0F5AB439-A17C-47F8-87A2-CAB0741D5C10}" vid="{585ED797-83BC-46A4-8341-3FA8A2CEB9B9}"/>
    </a:ext>
  </a:extLst>
</a:theme>
</file>

<file path=ppt/theme/theme2.xml><?xml version="1.0" encoding="utf-8"?>
<a:theme xmlns:a="http://schemas.openxmlformats.org/drawingml/2006/main" name="Crédit Agricole Assurances">
  <a:themeElements>
    <a:clrScheme name="Personnalisé 24">
      <a:dk1>
        <a:srgbClr val="3C3C3B"/>
      </a:dk1>
      <a:lt1>
        <a:srgbClr val="FFFFFF"/>
      </a:lt1>
      <a:dk2>
        <a:srgbClr val="E15C3E"/>
      </a:dk2>
      <a:lt2>
        <a:srgbClr val="009597"/>
      </a:lt2>
      <a:accent1>
        <a:srgbClr val="006A4E"/>
      </a:accent1>
      <a:accent2>
        <a:srgbClr val="CCEAEA"/>
      </a:accent2>
      <a:accent3>
        <a:srgbClr val="B2D2CA"/>
      </a:accent3>
      <a:accent4>
        <a:srgbClr val="86BC25"/>
      </a:accent4>
      <a:accent5>
        <a:srgbClr val="009597"/>
      </a:accent5>
      <a:accent6>
        <a:srgbClr val="99D5D5"/>
      </a:accent6>
      <a:hlink>
        <a:srgbClr val="009597"/>
      </a:hlink>
      <a:folHlink>
        <a:srgbClr val="006A4E"/>
      </a:folHlink>
    </a:clrScheme>
    <a:fontScheme name="Personnalisé 54">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tlCol="0">
        <a:spAutoFit/>
      </a:bodyPr>
      <a:lstStyle>
        <a:defPPr algn="l">
          <a:lnSpc>
            <a:spcPct val="106000"/>
          </a:lnSpc>
          <a:spcBef>
            <a:spcPts val="500"/>
          </a:spcBef>
          <a:defRPr sz="1300" smtClean="0"/>
        </a:defPPr>
      </a:lstStyle>
    </a:txDef>
  </a:objectDefaults>
  <a:extraClrSchemeLst/>
  <a:extLst>
    <a:ext uri="{05A4C25C-085E-4340-85A3-A5531E510DB2}">
      <thm15:themeFamily xmlns:thm15="http://schemas.microsoft.com/office/thememl/2012/main" name="Présentation1" id="{916D1208-E5B8-4089-BC46-2DFA3D9A2BA0}" vid="{AD7C7756-F4C0-4AD6-AD4E-B389FECE491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2.xml><?xml version="1.0" encoding="utf-8"?>
<?mso-contentType ?>
<p:Policy xmlns:p="office.server.policy" id="" local="true">
  <p:Name>Document_pck</p:Name>
  <p:Description/>
  <p:Statement/>
  <p:PolicyItems>
    <p:PolicyItem featureId="Microsoft.Office.RecordsManagement.PolicyFeatures.Expiration" staticId="0x010100CC7A626CD4C40241BD6E148C5998A347|693860403" UniqueId="5d9b463f-857b-44be-bb88-348a35e4f1b1">
      <p:Name>Rétention</p:Name>
      <p:Description>Planification automatique du contenu à traiter, et exécution d’une action de rétention sur le contenu qui a atteint la date d’échéance définie.</p:Description>
      <p:CustomData>
        <Schedules nextStageId="2">
          <Schedule type="Default">
            <stages>
              <data stageId="1">
                <formula id="Microsoft.Office.RecordsManagement.PolicyFeatures.Expiration.Formula.BuiltIn">
                  <number>2</number>
                  <property>Date_x0020_de_x0020_dépublication</property>
                  <propertyId>959a196d-1a48-43f6-8934-599b0a12f121</propertyId>
                  <period>days</period>
                </formula>
                <action type="action" id="Microsoft.Office.RecordsManagement.PolicyFeatures.Expiration.Action.MoveToRecycleBin"/>
              </data>
            </stages>
          </Schedule>
        </Schedules>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pf4c04caa4b84e049195d773665d1e09 xmlns="6597a818-8a77-4411-89d9-82904ee322b2">
      <Terms xmlns="http://schemas.microsoft.com/office/infopath/2007/PartnerControls">
        <TermInfo xmlns="http://schemas.microsoft.com/office/infopath/2007/PartnerControls">
          <TermName xmlns="http://schemas.microsoft.com/office/infopath/2007/PartnerControls">Agriculteurs</TermName>
          <TermId xmlns="http://schemas.microsoft.com/office/infopath/2007/PartnerControls">c2fdc071-e5b6-4c54-8861-de0147ab13b0</TermId>
        </TermInfo>
      </Terms>
    </pf4c04caa4b84e049195d773665d1e09>
    <e764e7db57b04011af5392470a67ee5d xmlns="6597a818-8a77-4411-89d9-82904ee322b2">
      <Terms xmlns="http://schemas.microsoft.com/office/infopath/2007/PartnerControls">
        <TermInfo xmlns="http://schemas.microsoft.com/office/infopath/2007/PartnerControls">
          <TermName xmlns="http://schemas.microsoft.com/office/infopath/2007/PartnerControls">Pacifica</TermName>
          <TermId xmlns="http://schemas.microsoft.com/office/infopath/2007/PartnerControls">87facc25-9556-432a-936b-953ea41fd543</TermId>
        </TermInfo>
      </Terms>
    </e764e7db57b04011af5392470a67ee5d>
    <Date_x0020_publication xmlns="6597a818-8a77-4411-89d9-82904ee322b2">2022-05-02T22:00:00+00:00</Date_x0020_publication>
    <Mots-clés xmlns="6597a818-8a77-4411-89d9-82904ee322b2">réforme, MC, FO</Mots-clés>
    <_dlc_DocId xmlns="6597a818-8a77-4411-89d9-82904ee322b2">PCK0-23-8766</_dlc_DocId>
    <kc96229f4c614ed99a7b48ef7eb7d5f0 xmlns="b79d990f-60d1-431b-9f11-2c4d3eb9751b">
      <Terms xmlns="http://schemas.microsoft.com/office/infopath/2007/PartnerControls"/>
    </kc96229f4c614ed99a7b48ef7eb7d5f0>
    <TaxCatchAll xmlns="6597a818-8a77-4411-89d9-82904ee322b2">
      <Value>456</Value>
      <Value>64</Value>
      <Value>97</Value>
      <Value>44</Value>
      <Value>60</Value>
      <Value>91</Value>
      <Value>276</Value>
      <Value>207</Value>
      <Value>138</Value>
    </TaxCatchAll>
    <_dlc_DocIdUrl xmlns="6597a818-8a77-4411-89d9-82904ee322b2">
      <Url>https://service.ca-mocca.com/atik/assur-pck/_layouts/15/DocIdRedir.aspx?ID=PCK0-23-8766</Url>
      <Description>PCK0-23-8766</Description>
    </_dlc_DocIdUrl>
    <g2mn xmlns="b79d990f-60d1-431b-9f11-2c4d3eb9751b" xsi:nil="true"/>
    <j1dabba1e15e4f9da27b213606db9787 xmlns="6597a818-8a77-4411-89d9-82904ee322b2">
      <Terms xmlns="http://schemas.microsoft.com/office/infopath/2007/PartnerControls">
        <TermInfo xmlns="http://schemas.microsoft.com/office/infopath/2007/PartnerControls">
          <TermName xmlns="http://schemas.microsoft.com/office/infopath/2007/PartnerControls">IARD</TermName>
          <TermId xmlns="http://schemas.microsoft.com/office/infopath/2007/PartnerControls">0023c1d8-2d9d-41f1-b608-0627b92637e3</TermId>
        </TermInfo>
      </Terms>
    </j1dabba1e15e4f9da27b213606db9787>
    <a7350b2550c748a8a88aac8f6923adf6 xmlns="6597a818-8a77-4411-89d9-82904ee322b2">
      <Terms xmlns="http://schemas.microsoft.com/office/infopath/2007/PartnerControls"/>
    </a7350b2550c748a8a88aac8f6923adf6>
    <cd16d409218b469b8bb181f48f550338 xmlns="6597a818-8a77-4411-89d9-82904ee322b2">
      <Terms xmlns="http://schemas.microsoft.com/office/infopath/2007/PartnerControls">
        <TermInfo xmlns="http://schemas.microsoft.com/office/infopath/2007/PartnerControls">
          <TermName xmlns="http://schemas.microsoft.com/office/infopath/2007/PartnerControls">Bagage de communication</TermName>
          <TermId xmlns="http://schemas.microsoft.com/office/infopath/2007/PartnerControls">ffe1f80a-73aa-49b2-8abe-78b304206b36</TermId>
        </TermInfo>
      </Terms>
    </cd16d409218b469b8bb181f48f550338>
    <g0d7589e35cc4f689918a35eaf27aec0 xmlns="6597a818-8a77-4411-89d9-82904ee322b2">
      <Terms xmlns="http://schemas.microsoft.com/office/infopath/2007/PartnerControls">
        <TermInfo xmlns="http://schemas.microsoft.com/office/infopath/2007/PartnerControls">
          <TermName xmlns="http://schemas.microsoft.com/office/infopath/2007/PartnerControls">MC (Récoltes)</TermName>
          <TermId xmlns="http://schemas.microsoft.com/office/infopath/2007/PartnerControls">ccc56c3a-e2aa-4b08-b251-79f6fbec5127</TermId>
        </TermInfo>
        <TermInfo xmlns="http://schemas.microsoft.com/office/infopath/2007/PartnerControls">
          <TermName xmlns="http://schemas.microsoft.com/office/infopath/2007/PartnerControls">FO (Assurance des prairies)</TermName>
          <TermId xmlns="http://schemas.microsoft.com/office/infopath/2007/PartnerControls">61e4bc08-d3c6-4512-a9b0-9c357d5e40cf</TermId>
        </TermInfo>
      </Terms>
    </g0d7589e35cc4f689918a35eaf27aec0>
    <m618dcac0deb4115a41c3aeefa261cec xmlns="6597a818-8a77-4411-89d9-82904ee322b2">
      <Terms xmlns="http://schemas.microsoft.com/office/infopath/2007/PartnerControls">
        <TermInfo xmlns="http://schemas.microsoft.com/office/infopath/2007/PartnerControls">
          <TermName xmlns="http://schemas.microsoft.com/office/infopath/2007/PartnerControls">Réforme Assurance Récoltes</TermName>
          <TermId xmlns="http://schemas.microsoft.com/office/infopath/2007/PartnerControls">8423385a-dece-464c-8fd6-8f4ec4d4cff8</TermId>
        </TermInfo>
      </Terms>
    </m618dcac0deb4115a41c3aeefa261cec>
    <IconOverlay xmlns="http://schemas.microsoft.com/sharepoint/v4" xsi:nil="true"/>
    <Date_x0020_de_x0020_dépublication xmlns="6597a818-8a77-4411-89d9-82904ee322b2">2025-05-02T22:00:00+00:00</Date_x0020_de_x0020_dépublication>
    <l32f2b6758c7402ba2ea5881ae48362e xmlns="6597a818-8a77-4411-89d9-82904ee322b2">
      <Terms xmlns="http://schemas.microsoft.com/office/infopath/2007/PartnerControls">
        <TermInfo xmlns="http://schemas.microsoft.com/office/infopath/2007/PartnerControls">
          <TermName xmlns="http://schemas.microsoft.com/office/infopath/2007/PartnerControls">DCDEV</TermName>
          <TermId xmlns="http://schemas.microsoft.com/office/infopath/2007/PartnerControls">7abc0e0f-9d7f-4c75-9993-54ce0c8c63f6</TermId>
        </TermInfo>
      </Terms>
    </l32f2b6758c7402ba2ea5881ae48362e>
    <d4612fccf41240b29bad72badf4bac74 xmlns="6597a818-8a77-4411-89d9-82904ee322b2">
      <Terms xmlns="http://schemas.microsoft.com/office/infopath/2007/PartnerControls">
        <TermInfo xmlns="http://schemas.microsoft.com/office/infopath/2007/PartnerControls">
          <TermName xmlns="http://schemas.microsoft.com/office/infopath/2007/PartnerControls">Caisses régionales</TermName>
          <TermId xmlns="http://schemas.microsoft.com/office/infopath/2007/PartnerControls">1f248915-4a7b-4362-b34d-2eb760a10ae8</TermId>
        </TermInfo>
      </Terms>
    </d4612fccf41240b29bad72badf4bac74>
    <_dlc_ExpireDateSaved xmlns="http://schemas.microsoft.com/sharepoint/v3" xsi:nil="true"/>
    <_dlc_ExpireDate xmlns="http://schemas.microsoft.com/sharepoint/v3">2025-05-04T22:00:00+00:00</_dlc_ExpireDat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_pck" ma:contentTypeID="0x010100CC7A626CD4C40241BD6E148C5998A34700997AB5B6D1FDA046BA9676FC74872D6D" ma:contentTypeVersion="85" ma:contentTypeDescription="" ma:contentTypeScope="" ma:versionID="5e1ec4faea2fb41fd90bfbd3e9d99780">
  <xsd:schema xmlns:xsd="http://www.w3.org/2001/XMLSchema" xmlns:xs="http://www.w3.org/2001/XMLSchema" xmlns:p="http://schemas.microsoft.com/office/2006/metadata/properties" xmlns:ns1="http://schemas.microsoft.com/sharepoint/v3" xmlns:ns2="6597a818-8a77-4411-89d9-82904ee322b2" xmlns:ns3="b79d990f-60d1-431b-9f11-2c4d3eb9751b" xmlns:ns4="http://schemas.microsoft.com/sharepoint/v4" targetNamespace="http://schemas.microsoft.com/office/2006/metadata/properties" ma:root="true" ma:fieldsID="fa0a1de3e68ac7590fc503cd48ec7f28" ns1:_="" ns2:_="" ns3:_="" ns4:_="">
    <xsd:import namespace="http://schemas.microsoft.com/sharepoint/v3"/>
    <xsd:import namespace="6597a818-8a77-4411-89d9-82904ee322b2"/>
    <xsd:import namespace="b79d990f-60d1-431b-9f11-2c4d3eb9751b"/>
    <xsd:import namespace="http://schemas.microsoft.com/sharepoint/v4"/>
    <xsd:element name="properties">
      <xsd:complexType>
        <xsd:sequence>
          <xsd:element name="documentManagement">
            <xsd:complexType>
              <xsd:all>
                <xsd:element ref="ns2:Mots-clés"/>
                <xsd:element ref="ns2:Date_x0020_publication"/>
                <xsd:element ref="ns2:Date_x0020_de_x0020_dépublication"/>
                <xsd:element ref="ns3:g2mn" minOccurs="0"/>
                <xsd:element ref="ns2:_dlc_DocId" minOccurs="0"/>
                <xsd:element ref="ns2:d4612fccf41240b29bad72badf4bac74" minOccurs="0"/>
                <xsd:element ref="ns2:e764e7db57b04011af5392470a67ee5d" minOccurs="0"/>
                <xsd:element ref="ns2:pf4c04caa4b84e049195d773665d1e09" minOccurs="0"/>
                <xsd:element ref="ns2:cd16d409218b469b8bb181f48f550338" minOccurs="0"/>
                <xsd:element ref="ns2:TaxCatchAll" minOccurs="0"/>
                <xsd:element ref="ns2:a7350b2550c748a8a88aac8f6923adf6" minOccurs="0"/>
                <xsd:element ref="ns2:_dlc_DocIdUrl" minOccurs="0"/>
                <xsd:element ref="ns2:j1dabba1e15e4f9da27b213606db9787" minOccurs="0"/>
                <xsd:element ref="ns2:l32f2b6758c7402ba2ea5881ae48362e" minOccurs="0"/>
                <xsd:element ref="ns2:_dlc_DocIdPersistId" minOccurs="0"/>
                <xsd:element ref="ns1:_dlc_ExpireDateSaved" minOccurs="0"/>
                <xsd:element ref="ns1:_dlc_ExpireDate" minOccurs="0"/>
                <xsd:element ref="ns4:IconOverlay" minOccurs="0"/>
                <xsd:element ref="ns1:_vti_ItemDeclaredRecord" minOccurs="0"/>
                <xsd:element ref="ns1:_vti_ItemHoldRecordStatus" minOccurs="0"/>
                <xsd:element ref="ns2:m618dcac0deb4115a41c3aeefa261cec" minOccurs="0"/>
                <xsd:element ref="ns2:TaxCatchAllLabel" minOccurs="0"/>
                <xsd:element ref="ns1:_dlc_Exempt" minOccurs="0"/>
                <xsd:element ref="ns2:g0d7589e35cc4f689918a35eaf27aec0" minOccurs="0"/>
                <xsd:element ref="ns3:kc96229f4c614ed99a7b48ef7eb7d5f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32" nillable="true" ma:displayName="Date d’expiration d’origine" ma:hidden="true" ma:internalName="_dlc_ExpireDateSaved" ma:readOnly="true">
      <xsd:simpleType>
        <xsd:restriction base="dms:DateTime"/>
      </xsd:simpleType>
    </xsd:element>
    <xsd:element name="_dlc_ExpireDate" ma:index="33" nillable="true" ma:displayName="Date d’expiration" ma:description="" ma:hidden="true" ma:indexed="true" ma:internalName="_dlc_ExpireDate" ma:readOnly="true">
      <xsd:simpleType>
        <xsd:restriction base="dms:DateTime"/>
      </xsd:simpleType>
    </xsd:element>
    <xsd:element name="_vti_ItemDeclaredRecord" ma:index="35" nillable="true" ma:displayName="Enregistrement déclaré" ma:hidden="true" ma:internalName="_vti_ItemDeclaredRecord" ma:readOnly="true">
      <xsd:simpleType>
        <xsd:restriction base="dms:DateTime"/>
      </xsd:simpleType>
    </xsd:element>
    <xsd:element name="_vti_ItemHoldRecordStatus" ma:index="36" nillable="true" ma:displayName="État de suspension et d’enregistrement" ma:decimals="0" ma:description="" ma:hidden="true" ma:indexed="true" ma:internalName="_vti_ItemHoldRecordStatus" ma:readOnly="true">
      <xsd:simpleType>
        <xsd:restriction base="dms:Unknown"/>
      </xsd:simpleType>
    </xsd:element>
    <xsd:element name="_dlc_Exempt" ma:index="39" nillable="true" ma:displayName="Exempt de la stratégie"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97a818-8a77-4411-89d9-82904ee322b2" elementFormDefault="qualified">
    <xsd:import namespace="http://schemas.microsoft.com/office/2006/documentManagement/types"/>
    <xsd:import namespace="http://schemas.microsoft.com/office/infopath/2007/PartnerControls"/>
    <xsd:element name="Mots-clés" ma:index="9" ma:displayName="Mots-clés" ma:description="Séparés par des virgules" ma:internalName="Mots_x002d_cl_x00e9_s" ma:readOnly="false">
      <xsd:simpleType>
        <xsd:restriction base="dms:Text">
          <xsd:maxLength value="255"/>
        </xsd:restriction>
      </xsd:simpleType>
    </xsd:element>
    <xsd:element name="Date_x0020_publication" ma:index="10" ma:displayName="Date_de_publication" ma:default="[today]" ma:format="DateOnly" ma:internalName="Date_x0020_publication" ma:readOnly="false">
      <xsd:simpleType>
        <xsd:restriction base="dms:DateTime"/>
      </xsd:simpleType>
    </xsd:element>
    <xsd:element name="Date_x0020_de_x0020_dépublication" ma:index="11" ma:displayName="Date_de_dépublication" ma:format="DateOnly" ma:internalName="Date_x0020_de_x0020_d_x00e9_publication" ma:readOnly="false">
      <xsd:simpleType>
        <xsd:restriction base="dms:DateTime"/>
      </xsd:simpleType>
    </xsd:element>
    <xsd:element name="_dlc_DocId" ma:index="15" nillable="true" ma:displayName="Valeur d’ID de document" ma:description="Valeur de l’ID de document affecté à cet élément." ma:internalName="_dlc_DocId" ma:readOnly="true">
      <xsd:simpleType>
        <xsd:restriction base="dms:Text"/>
      </xsd:simpleType>
    </xsd:element>
    <xsd:element name="d4612fccf41240b29bad72badf4bac74" ma:index="16" ma:taxonomy="true" ma:internalName="d4612fccf41240b29bad72badf4bac74" ma:taxonomyFieldName="R_x00e9_seau" ma:displayName="Réseau" ma:default="" ma:fieldId="{d4612fcc-f412-40b2-9bad-72badf4bac74}" ma:taxonomyMulti="true" ma:sspId="75098ba2-9969-4d16-b909-3d3c3196fdd2" ma:termSetId="75e18527-e230-4ff4-8239-3f137a0981b4" ma:anchorId="00000000-0000-0000-0000-000000000000" ma:open="false" ma:isKeyword="false">
      <xsd:complexType>
        <xsd:sequence>
          <xsd:element ref="pc:Terms" minOccurs="0" maxOccurs="1"/>
        </xsd:sequence>
      </xsd:complexType>
    </xsd:element>
    <xsd:element name="e764e7db57b04011af5392470a67ee5d" ma:index="18" ma:taxonomy="true" ma:internalName="e764e7db57b04011af5392470a67ee5d" ma:taxonomyFieldName="Entit_x00e9__x0020__x00e9_mettrice" ma:displayName="Entité émettrice" ma:default="" ma:fieldId="{e764e7db-57b0-4011-af53-92470a67ee5d}" ma:sspId="75098ba2-9969-4d16-b909-3d3c3196fdd2" ma:termSetId="1079143f-fa01-4941-b422-816958ba4091" ma:anchorId="00000000-0000-0000-0000-000000000000" ma:open="false" ma:isKeyword="false">
      <xsd:complexType>
        <xsd:sequence>
          <xsd:element ref="pc:Terms" minOccurs="0" maxOccurs="1"/>
        </xsd:sequence>
      </xsd:complexType>
    </xsd:element>
    <xsd:element name="pf4c04caa4b84e049195d773665d1e09" ma:index="20" ma:taxonomy="true" ma:internalName="pf4c04caa4b84e049195d773665d1e09" ma:taxonomyFieldName="March_x00e9_" ma:displayName="Marché" ma:default="" ma:fieldId="{9f4c04ca-a4b8-4e04-9195-d773665d1e09}" ma:taxonomyMulti="true" ma:sspId="75098ba2-9969-4d16-b909-3d3c3196fdd2" ma:termSetId="eade7e34-05ba-4697-8db5-3fa5fb848a4d" ma:anchorId="00000000-0000-0000-0000-000000000000" ma:open="false" ma:isKeyword="false">
      <xsd:complexType>
        <xsd:sequence>
          <xsd:element ref="pc:Terms" minOccurs="0" maxOccurs="1"/>
        </xsd:sequence>
      </xsd:complexType>
    </xsd:element>
    <xsd:element name="cd16d409218b469b8bb181f48f550338" ma:index="22" ma:taxonomy="true" ma:internalName="cd16d409218b469b8bb181f48f550338" ma:taxonomyFieldName="Typologie_x0020_documentaire" ma:displayName="Typologie documentaire" ma:indexed="true" ma:default="" ma:fieldId="{cd16d409-218b-469b-8bb1-81f48f550338}" ma:sspId="75098ba2-9969-4d16-b909-3d3c3196fdd2" ma:termSetId="afe2e0b4-462e-448b-83cc-8f50ad763fc8" ma:anchorId="00000000-0000-0000-0000-000000000000" ma:open="false" ma:isKeyword="false">
      <xsd:complexType>
        <xsd:sequence>
          <xsd:element ref="pc:Terms" minOccurs="0" maxOccurs="1"/>
        </xsd:sequence>
      </xsd:complexType>
    </xsd:element>
    <xsd:element name="TaxCatchAll" ma:index="23" nillable="true" ma:displayName="Taxonomy Catch All Column" ma:hidden="true" ma:list="{61abda22-2fb4-46f0-ae54-22f1ad3766bb}" ma:internalName="TaxCatchAll" ma:showField="CatchAllData" ma:web="6597a818-8a77-4411-89d9-82904ee322b2">
      <xsd:complexType>
        <xsd:complexContent>
          <xsd:extension base="dms:MultiChoiceLookup">
            <xsd:sequence>
              <xsd:element name="Value" type="dms:Lookup" maxOccurs="unbounded" minOccurs="0" nillable="true"/>
            </xsd:sequence>
          </xsd:extension>
        </xsd:complexContent>
      </xsd:complexType>
    </xsd:element>
    <xsd:element name="a7350b2550c748a8a88aac8f6923adf6" ma:index="24" nillable="true" ma:taxonomy="true" ma:internalName="a7350b2550c748a8a88aac8f6923adf6" ma:taxonomyFieldName="Canal" ma:displayName="Canal" ma:default="" ma:fieldId="{a7350b25-50c7-48a8-a88a-ac8f6923adf6}" ma:taxonomyMulti="true" ma:sspId="75098ba2-9969-4d16-b909-3d3c3196fdd2" ma:termSetId="2e0190a0-ba0b-4f35-9d2e-fc120731c075" ma:anchorId="00000000-0000-0000-0000-000000000000" ma:open="false" ma:isKeyword="false">
      <xsd:complexType>
        <xsd:sequence>
          <xsd:element ref="pc:Terms" minOccurs="0" maxOccurs="1"/>
        </xsd:sequence>
      </xsd:complexType>
    </xsd:element>
    <xsd:element name="_dlc_DocIdUrl" ma:index="26"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j1dabba1e15e4f9da27b213606db9787" ma:index="27" ma:taxonomy="true" ma:internalName="j1dabba1e15e4f9da27b213606db9787" ma:taxonomyFieldName="Domaine" ma:displayName="Thématique" ma:default="" ma:fieldId="{31dabba1-e15e-4f9d-a27b-213606db9787}" ma:taxonomyMulti="true" ma:sspId="75098ba2-9969-4d16-b909-3d3c3196fdd2" ma:termSetId="e0595190-68e9-4408-ae5b-e0b0b3cb9538" ma:anchorId="00000000-0000-0000-0000-000000000000" ma:open="false" ma:isKeyword="false">
      <xsd:complexType>
        <xsd:sequence>
          <xsd:element ref="pc:Terms" minOccurs="0" maxOccurs="1"/>
        </xsd:sequence>
      </xsd:complexType>
    </xsd:element>
    <xsd:element name="l32f2b6758c7402ba2ea5881ae48362e" ma:index="29" ma:taxonomy="true" ma:internalName="l32f2b6758c7402ba2ea5881ae48362e" ma:taxonomyFieldName="Direction" ma:displayName="Direction" ma:default="" ma:fieldId="{532f2b67-58c7-402b-a2ea-5881ae48362e}" ma:taxonomyMulti="true" ma:sspId="75098ba2-9969-4d16-b909-3d3c3196fdd2" ma:termSetId="8a0c6d50-7179-49b1-a58d-3fe6172c208a" ma:anchorId="00000000-0000-0000-0000-000000000000" ma:open="false" ma:isKeyword="false">
      <xsd:complexType>
        <xsd:sequence>
          <xsd:element ref="pc:Terms" minOccurs="0" maxOccurs="1"/>
        </xsd:sequence>
      </xsd:complexType>
    </xsd:element>
    <xsd:element name="_dlc_DocIdPersistId" ma:index="31" nillable="true" ma:displayName="Conserver l’ID" ma:description="Conserver l’ID lors de l’ajout." ma:hidden="true" ma:internalName="_dlc_DocIdPersistId" ma:readOnly="true">
      <xsd:simpleType>
        <xsd:restriction base="dms:Boolean"/>
      </xsd:simpleType>
    </xsd:element>
    <xsd:element name="m618dcac0deb4115a41c3aeefa261cec" ma:index="37" nillable="true" ma:taxonomy="true" ma:internalName="m618dcac0deb4115a41c3aeefa261cec" ma:taxonomyFieldName="Actions_x0020_Pacifica" ma:displayName="Actions Pacifica" ma:default="" ma:fieldId="{6618dcac-0deb-4115-a41c-3aeefa261cec}" ma:taxonomyMulti="true" ma:sspId="75098ba2-9969-4d16-b909-3d3c3196fdd2" ma:termSetId="ea073ed8-f7f8-4a79-bd72-f183b9af4c1a" ma:anchorId="00000000-0000-0000-0000-000000000000" ma:open="false" ma:isKeyword="false">
      <xsd:complexType>
        <xsd:sequence>
          <xsd:element ref="pc:Terms" minOccurs="0" maxOccurs="1"/>
        </xsd:sequence>
      </xsd:complexType>
    </xsd:element>
    <xsd:element name="TaxCatchAllLabel" ma:index="38" nillable="true" ma:displayName="Taxonomy Catch All Column1" ma:hidden="true" ma:list="{61abda22-2fb4-46f0-ae54-22f1ad3766bb}" ma:internalName="TaxCatchAllLabel" ma:readOnly="true" ma:showField="CatchAllDataLabel" ma:web="6597a818-8a77-4411-89d9-82904ee322b2">
      <xsd:complexType>
        <xsd:complexContent>
          <xsd:extension base="dms:MultiChoiceLookup">
            <xsd:sequence>
              <xsd:element name="Value" type="dms:Lookup" maxOccurs="unbounded" minOccurs="0" nillable="true"/>
            </xsd:sequence>
          </xsd:extension>
        </xsd:complexContent>
      </xsd:complexType>
    </xsd:element>
    <xsd:element name="g0d7589e35cc4f689918a35eaf27aec0" ma:index="40" ma:taxonomy="true" ma:internalName="g0d7589e35cc4f689918a35eaf27aec0" ma:taxonomyFieldName="Produit" ma:displayName="Produit" ma:default="" ma:fieldId="{00d7589e-35cc-4f68-9918-a35eaf27aec0}" ma:taxonomyMulti="true" ma:sspId="75098ba2-9969-4d16-b909-3d3c3196fdd2" ma:termSetId="f960ed14-ffac-426e-9c47-1509530bf09e" ma:anchorId="c04308f7-18ea-4f36-8a2f-cc1abf884261"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79d990f-60d1-431b-9f11-2c4d3eb9751b" elementFormDefault="qualified">
    <xsd:import namespace="http://schemas.microsoft.com/office/2006/documentManagement/types"/>
    <xsd:import namespace="http://schemas.microsoft.com/office/infopath/2007/PartnerControls"/>
    <xsd:element name="g2mn" ma:index="14" nillable="true" ma:displayName="Date et heure" ma:internalName="g2mn">
      <xsd:simpleType>
        <xsd:restriction base="dms:DateTime"/>
      </xsd:simpleType>
    </xsd:element>
    <xsd:element name="kc96229f4c614ed99a7b48ef7eb7d5f0" ma:index="42" nillable="true" ma:taxonomy="true" ma:internalName="kc96229f4c614ed99a7b48ef7eb7d5f0" ma:taxonomyFieldName="Animations" ma:displayName="Animations" ma:default="" ma:fieldId="{4c96229f-4c61-4ed9-9a7b-48ef7eb7d5f0}" ma:taxonomyMulti="true" ma:sspId="75098ba2-9969-4d16-b909-3d3c3196fdd2" ma:termSetId="db64ec09-b803-4bb0-b84a-c86265cc682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081352-2D9B-4622-8D4B-77DFA4040C7F}">
  <ds:schemaRefs>
    <ds:schemaRef ds:uri="http://schemas.microsoft.com/sharepoint/events"/>
  </ds:schemaRefs>
</ds:datastoreItem>
</file>

<file path=customXml/itemProps2.xml><?xml version="1.0" encoding="utf-8"?>
<ds:datastoreItem xmlns:ds="http://schemas.openxmlformats.org/officeDocument/2006/customXml" ds:itemID="{1BC25E51-B066-42F9-935A-99F7DBBC9BB3}">
  <ds:schemaRefs>
    <ds:schemaRef ds:uri="office.server.policy"/>
  </ds:schemaRefs>
</ds:datastoreItem>
</file>

<file path=customXml/itemProps3.xml><?xml version="1.0" encoding="utf-8"?>
<ds:datastoreItem xmlns:ds="http://schemas.openxmlformats.org/officeDocument/2006/customXml" ds:itemID="{34F8A22D-FF5E-44FE-A073-0DE8122C6E02}">
  <ds:schemaRefs>
    <ds:schemaRef ds:uri="6597a818-8a77-4411-89d9-82904ee322b2"/>
    <ds:schemaRef ds:uri="http://purl.org/dc/terms/"/>
    <ds:schemaRef ds:uri="b79d990f-60d1-431b-9f11-2c4d3eb9751b"/>
    <ds:schemaRef ds:uri="http://schemas.microsoft.com/office/2006/documentManagement/types"/>
    <ds:schemaRef ds:uri="http://schemas.microsoft.com/sharepoint/v3"/>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sharepoint/v4"/>
    <ds:schemaRef ds:uri="http://www.w3.org/XML/1998/namespace"/>
    <ds:schemaRef ds:uri="http://purl.org/dc/dcmitype/"/>
  </ds:schemaRefs>
</ds:datastoreItem>
</file>

<file path=customXml/itemProps4.xml><?xml version="1.0" encoding="utf-8"?>
<ds:datastoreItem xmlns:ds="http://schemas.openxmlformats.org/officeDocument/2006/customXml" ds:itemID="{737A5F1E-794D-46A1-AB3F-465247C459C2}">
  <ds:schemaRefs>
    <ds:schemaRef ds:uri="http://schemas.microsoft.com/sharepoint/v3/contenttype/forms"/>
  </ds:schemaRefs>
</ds:datastoreItem>
</file>

<file path=customXml/itemProps5.xml><?xml version="1.0" encoding="utf-8"?>
<ds:datastoreItem xmlns:ds="http://schemas.openxmlformats.org/officeDocument/2006/customXml" ds:itemID="{8A6D67DA-1ED2-4C34-AC38-3C9DE53805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597a818-8a77-4411-89d9-82904ee322b2"/>
    <ds:schemaRef ds:uri="b79d990f-60d1-431b-9f11-2c4d3eb9751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Modèle-Pacifica-2021_new</Template>
  <TotalTime>4573</TotalTime>
  <Words>2117</Words>
  <Application>Microsoft Office PowerPoint</Application>
  <PresentationFormat>Affichage à l'écran (16:9)</PresentationFormat>
  <Paragraphs>373</Paragraphs>
  <Slides>15</Slides>
  <Notes>9</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15</vt:i4>
      </vt:variant>
    </vt:vector>
  </HeadingPairs>
  <TitlesOfParts>
    <vt:vector size="28" baseType="lpstr">
      <vt:lpstr>Arial</vt:lpstr>
      <vt:lpstr>Arial Black</vt:lpstr>
      <vt:lpstr>Calibri</vt:lpstr>
      <vt:lpstr>Century Gothic</vt:lpstr>
      <vt:lpstr>Gotham XNarrow Book</vt:lpstr>
      <vt:lpstr>Montserrat</vt:lpstr>
      <vt:lpstr>Montserrat ExtraBold</vt:lpstr>
      <vt:lpstr>Times</vt:lpstr>
      <vt:lpstr>Times New Roman</vt:lpstr>
      <vt:lpstr>Wingdings</vt:lpstr>
      <vt:lpstr>Wingdings 3</vt:lpstr>
      <vt:lpstr>Thème CAA</vt:lpstr>
      <vt:lpstr>Crédit Agricole Assurances</vt:lpstr>
      <vt:lpstr>March 11, 2026</vt:lpstr>
      <vt:lpstr>Présentation PowerPoint</vt:lpstr>
      <vt:lpstr>THE FRENCH FARM, A PLURAL AGRICULTURE THAT EVOLVES IN A</vt:lpstr>
      <vt:lpstr>THE GROUP IS THE LEADER IN THIS MARKET, WITH STILL SOME VALUE TO GO LOOK ESPECIALLY ON THE INSURANCE</vt:lpstr>
      <vt:lpstr>AND A BIG CHALLENGE: SERVING ALL AGRICULTURE WHILE ADAPTING OUR APPROACHES TO THE POLARISATION OF THE AGRICULTURAL WORLD</vt:lpstr>
      <vt:lpstr>In this context of volatile farm income and heightened competition, THREE CHALLENGES FOR THE GROUP</vt:lpstr>
      <vt:lpstr>What contracts for what risk </vt:lpstr>
      <vt:lpstr>Présentation PowerPoint</vt:lpstr>
      <vt:lpstr>Présentation PowerPoint</vt:lpstr>
      <vt:lpstr>Présentation PowerPoint</vt:lpstr>
      <vt:lpstr>Présentation PowerPoint</vt:lpstr>
      <vt:lpstr>Profitability</vt:lpstr>
      <vt:lpstr>Profitability</vt:lpstr>
      <vt:lpstr>Recommendations to launch insurance in the Agri market </vt:lpstr>
      <vt:lpstr>Competition: Specialised markets, a largely intermediated market in which bancassureurs have not yet managed to break through… </vt:lpstr>
    </vt:vector>
  </TitlesOfParts>
  <Company>Crédit Agricole Assurance - Pacifica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Reforme de l’assurance récoltes</dc:title>
  <dc:creator>bruno.lepoivre</dc:creator>
  <cp:lastModifiedBy>GUILLOT Nicolas (Credit Agricole S.A.)</cp:lastModifiedBy>
  <cp:revision>257</cp:revision>
  <cp:lastPrinted>2022-08-29T08:37:46Z</cp:lastPrinted>
  <dcterms:created xsi:type="dcterms:W3CDTF">2022-02-09T17:50:21Z</dcterms:created>
  <dcterms:modified xsi:type="dcterms:W3CDTF">2026-03-06T13:46:10Z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cad6431-53ea-4466-8111-3fefa470bcb9_Enabled">
    <vt:lpwstr>true</vt:lpwstr>
  </property>
  <property fmtid="{D5CDD505-2E9C-101B-9397-08002B2CF9AE}" pid="3" name="MSIP_Label_4cad6431-53ea-4466-8111-3fefa470bcb9_SetDate">
    <vt:lpwstr>2022-03-22T12:57:40Z</vt:lpwstr>
  </property>
  <property fmtid="{D5CDD505-2E9C-101B-9397-08002B2CF9AE}" pid="4" name="MSIP_Label_4cad6431-53ea-4466-8111-3fefa470bcb9_Method">
    <vt:lpwstr>Privileged</vt:lpwstr>
  </property>
  <property fmtid="{D5CDD505-2E9C-101B-9397-08002B2CF9AE}" pid="5" name="MSIP_Label_4cad6431-53ea-4466-8111-3fefa470bcb9_Name">
    <vt:lpwstr>Usage Interne</vt:lpwstr>
  </property>
  <property fmtid="{D5CDD505-2E9C-101B-9397-08002B2CF9AE}" pid="6" name="MSIP_Label_4cad6431-53ea-4466-8111-3fefa470bcb9_SiteId">
    <vt:lpwstr>fb3baf17-c313-474c-8d5d-577a3ec97a32</vt:lpwstr>
  </property>
  <property fmtid="{D5CDD505-2E9C-101B-9397-08002B2CF9AE}" pid="7" name="MSIP_Label_4cad6431-53ea-4466-8111-3fefa470bcb9_ActionId">
    <vt:lpwstr>11c2a93f-c864-463d-ade0-42c4ca738912</vt:lpwstr>
  </property>
  <property fmtid="{D5CDD505-2E9C-101B-9397-08002B2CF9AE}" pid="8" name="MSIP_Label_4cad6431-53ea-4466-8111-3fefa470bcb9_ContentBits">
    <vt:lpwstr>0</vt:lpwstr>
  </property>
  <property fmtid="{D5CDD505-2E9C-101B-9397-08002B2CF9AE}" pid="9" name="_dlc_policyId">
    <vt:lpwstr>0x010100CC7A626CD4C40241BD6E148C5998A347|693860403</vt:lpwstr>
  </property>
  <property fmtid="{D5CDD505-2E9C-101B-9397-08002B2CF9AE}" pid="10" name="ContentTypeId">
    <vt:lpwstr>0x010100CC7A626CD4C40241BD6E148C5998A34700997AB5B6D1FDA046BA9676FC74872D6D</vt:lpwstr>
  </property>
  <property fmtid="{D5CDD505-2E9C-101B-9397-08002B2CF9AE}" pid="11" name="ItemRetentionFormula">
    <vt:lpwstr>&lt;formula id="Microsoft.Office.RecordsManagement.PolicyFeatures.Expiration.Formula.BuiltIn"&gt;&lt;number&gt;2&lt;/number&gt;&lt;property&gt;Date_x005f_x0020_de_x005f_x0020_dépublication&lt;/property&gt;&lt;propertyId&gt;959a196d-1a48-43f6-8934-599b0a12f121&lt;/propertyId&gt;&lt;period&gt;days&lt;/period&gt;&lt;/formula&gt;</vt:lpwstr>
  </property>
  <property fmtid="{D5CDD505-2E9C-101B-9397-08002B2CF9AE}" pid="12" name="_dlc_DocIdItemGuid">
    <vt:lpwstr>09882731-4862-4897-993f-c1af74085b38</vt:lpwstr>
  </property>
  <property fmtid="{D5CDD505-2E9C-101B-9397-08002B2CF9AE}" pid="13" name="Marché">
    <vt:lpwstr>91;#Agriculteurs|c2fdc071-e5b6-4c54-8861-de0147ab13b0</vt:lpwstr>
  </property>
  <property fmtid="{D5CDD505-2E9C-101B-9397-08002B2CF9AE}" pid="14" name="Actions Pacifica">
    <vt:lpwstr>456;#Réforme Assurance Récoltes|8423385a-dece-464c-8fd6-8f4ec4d4cff8</vt:lpwstr>
  </property>
  <property fmtid="{D5CDD505-2E9C-101B-9397-08002B2CF9AE}" pid="15" name="Produit">
    <vt:lpwstr>138;#MC (Récoltes)|ccc56c3a-e2aa-4b08-b251-79f6fbec5127;#207;#FO (Assurance des prairies)|61e4bc08-d3c6-4512-a9b0-9c357d5e40cf</vt:lpwstr>
  </property>
  <property fmtid="{D5CDD505-2E9C-101B-9397-08002B2CF9AE}" pid="16" name="Réseau">
    <vt:lpwstr>64;#Caisses régionales|1f248915-4a7b-4362-b34d-2eb760a10ae8</vt:lpwstr>
  </property>
  <property fmtid="{D5CDD505-2E9C-101B-9397-08002B2CF9AE}" pid="17" name="Entité émettrice">
    <vt:lpwstr>44;#Pacifica|87facc25-9556-432a-936b-953ea41fd543</vt:lpwstr>
  </property>
  <property fmtid="{D5CDD505-2E9C-101B-9397-08002B2CF9AE}" pid="18" name="Canal">
    <vt:lpwstr/>
  </property>
  <property fmtid="{D5CDD505-2E9C-101B-9397-08002B2CF9AE}" pid="19" name="Animations">
    <vt:lpwstr/>
  </property>
  <property fmtid="{D5CDD505-2E9C-101B-9397-08002B2CF9AE}" pid="20" name="Domaine">
    <vt:lpwstr>60;#IARD|0023c1d8-2d9d-41f1-b608-0627b92637e3</vt:lpwstr>
  </property>
  <property fmtid="{D5CDD505-2E9C-101B-9397-08002B2CF9AE}" pid="21" name="Typologie documentaire">
    <vt:lpwstr>276;#Bagage de communication|ffe1f80a-73aa-49b2-8abe-78b304206b36</vt:lpwstr>
  </property>
  <property fmtid="{D5CDD505-2E9C-101B-9397-08002B2CF9AE}" pid="22" name="Direction">
    <vt:lpwstr>97;#DCDEV|7abc0e0f-9d7f-4c75-9993-54ce0c8c63f6</vt:lpwstr>
  </property>
  <property fmtid="{D5CDD505-2E9C-101B-9397-08002B2CF9AE}" pid="24" name="_NewReviewCycle">
    <vt:lpwstr/>
  </property>
</Properties>
</file>