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7.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8.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0.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1.xml" ContentType="application/vnd.openxmlformats-officedocument.theme+xml"/>
  <Override PartName="/ppt/tags/tag162.xml" ContentType="application/vnd.openxmlformats-officedocument.presentationml.tags+xml"/>
  <Override PartName="/ppt/tags/tag163.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2.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14.xml" ContentType="application/vnd.openxmlformats-officedocument.theme+xml"/>
  <Override PartName="/ppt/tags/tag164.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15.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6.xml" ContentType="application/vnd.openxmlformats-officedocument.theme+xml"/>
  <Override PartName="/ppt/tags/tag165.xml" ContentType="application/vnd.openxmlformats-officedocument.presentationml.tags+xml"/>
  <Override PartName="/ppt/tags/tag166.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17.xml" ContentType="application/vnd.openxmlformats-officedocument.theme+xml"/>
  <Override PartName="/ppt/tags/tag167.xml" ContentType="application/vnd.openxmlformats-officedocument.presentationml.tags+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ags/tag168.xml" ContentType="application/vnd.openxmlformats-officedocument.presentationml.tags+xml"/>
  <Override PartName="/ppt/tags/tag169.xml" ContentType="application/vnd.openxmlformats-officedocument.presentationml.tags+xml"/>
  <Override PartName="/ppt/notesSlides/notesSlide1.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2.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xml" ContentType="application/vnd.openxmlformats-officedocument.presentationml.notesSlide+xml"/>
  <Override PartName="/ppt/tags/tag1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4" r:id="rId2"/>
    <p:sldMasterId id="2147483695" r:id="rId3"/>
    <p:sldMasterId id="2147483723" r:id="rId4"/>
    <p:sldMasterId id="2147483739" r:id="rId5"/>
    <p:sldMasterId id="2147483807" r:id="rId6"/>
    <p:sldMasterId id="2147483827" r:id="rId7"/>
    <p:sldMasterId id="2147483844" r:id="rId8"/>
    <p:sldMasterId id="2147483864" r:id="rId9"/>
    <p:sldMasterId id="2147483882" r:id="rId10"/>
    <p:sldMasterId id="2147483903" r:id="rId11"/>
    <p:sldMasterId id="2147483920" r:id="rId12"/>
    <p:sldMasterId id="2147483998" r:id="rId13"/>
    <p:sldMasterId id="2147484014" r:id="rId14"/>
    <p:sldMasterId id="2147484040" r:id="rId15"/>
    <p:sldMasterId id="2147484067" r:id="rId16"/>
    <p:sldMasterId id="2147484072" r:id="rId17"/>
    <p:sldMasterId id="2147484087" r:id="rId18"/>
  </p:sldMasterIdLst>
  <p:notesMasterIdLst>
    <p:notesMasterId r:id="rId26"/>
  </p:notesMasterIdLst>
  <p:sldIdLst>
    <p:sldId id="268" r:id="rId19"/>
    <p:sldId id="2147483349" r:id="rId20"/>
    <p:sldId id="2147483615" r:id="rId21"/>
    <p:sldId id="2147483347" r:id="rId22"/>
    <p:sldId id="294" r:id="rId23"/>
    <p:sldId id="2147483614" r:id="rId24"/>
    <p:sldId id="2147483617" r:id="rId25"/>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ILLANT Pierre" initials="VP" lastIdx="0" clrIdx="0">
    <p:extLst>
      <p:ext uri="{19B8F6BF-5375-455C-9EA6-DF929625EA0E}">
        <p15:presenceInfo xmlns:p15="http://schemas.microsoft.com/office/powerpoint/2012/main" userId="S-1-5-21-1510899893-988598865-360405679-35520" providerId="AD"/>
      </p:ext>
    </p:extLst>
  </p:cmAuthor>
  <p:cmAuthor id="2" name="Klaudia Janik" initials="KJ" lastIdx="7" clrIdx="1">
    <p:extLst>
      <p:ext uri="{19B8F6BF-5375-455C-9EA6-DF929625EA0E}">
        <p15:presenceInfo xmlns:p15="http://schemas.microsoft.com/office/powerpoint/2012/main" userId="S-1-5-21-583907252-117609710-839522115-11641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BC0"/>
    <a:srgbClr val="009496"/>
    <a:srgbClr val="255179"/>
    <a:srgbClr val="E1FFF7"/>
    <a:srgbClr val="EBFFFA"/>
    <a:srgbClr val="D1FFF3"/>
    <a:srgbClr val="A3FFE7"/>
    <a:srgbClr val="006A4E"/>
    <a:srgbClr val="FFFFFF"/>
    <a:srgbClr val="0A5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3447" autoAdjust="0"/>
  </p:normalViewPr>
  <p:slideViewPr>
    <p:cSldViewPr snapToGrid="0">
      <p:cViewPr varScale="1">
        <p:scale>
          <a:sx n="78" d="100"/>
          <a:sy n="78" d="100"/>
        </p:scale>
        <p:origin x="108"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F8C31D4-0A09-456A-A6A4-8E8B542CC6FA}" type="datetimeFigureOut">
              <a:rPr lang="fr-FR" smtClean="0"/>
              <a:t>05/03/2026</a:t>
            </a:fld>
            <a:endParaRPr lang="fr-FR"/>
          </a:p>
        </p:txBody>
      </p:sp>
      <p:sp>
        <p:nvSpPr>
          <p:cNvPr id="4" name="Espace réservé de l'image des diapositives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1D1A66A-3158-4464-AEC0-2F33EDBD56D6}" type="slidenum">
              <a:rPr lang="fr-FR" smtClean="0"/>
              <a:t>‹N›</a:t>
            </a:fld>
            <a:endParaRPr lang="fr-FR"/>
          </a:p>
        </p:txBody>
      </p:sp>
    </p:spTree>
    <p:extLst>
      <p:ext uri="{BB962C8B-B14F-4D97-AF65-F5344CB8AC3E}">
        <p14:creationId xmlns:p14="http://schemas.microsoft.com/office/powerpoint/2010/main" val="143175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763" y="742950"/>
            <a:ext cx="6632575" cy="37322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6828" rtl="0" eaLnBrk="1" fontAlgn="auto" latinLnBrk="0" hangingPunct="1">
              <a:lnSpc>
                <a:spcPct val="100000"/>
              </a:lnSpc>
              <a:spcBef>
                <a:spcPts val="0"/>
              </a:spcBef>
              <a:spcAft>
                <a:spcPts val="0"/>
              </a:spcAft>
              <a:buClrTx/>
              <a:buSzTx/>
              <a:buFontTx/>
              <a:buNone/>
              <a:tabLst/>
              <a:defRPr/>
            </a:pPr>
            <a:fld id="{66C6B3D0-E1E9-4091-804C-40F86D767AD3}" type="slidenum">
              <a:rPr kumimoji="0" lang="it-IT" sz="1300" b="0" i="0" u="none" strike="noStrike" kern="1200" cap="none" spc="0" normalizeH="0" baseline="0" noProof="0">
                <a:ln>
                  <a:noFill/>
                </a:ln>
                <a:solidFill>
                  <a:prstClr val="black"/>
                </a:solidFill>
                <a:effectLst/>
                <a:uLnTx/>
                <a:uFillTx/>
                <a:latin typeface="Calibri"/>
                <a:ea typeface="+mn-ea"/>
                <a:cs typeface="+mn-cs"/>
              </a:rPr>
              <a:pPr marL="0" marR="0" lvl="0" indent="0" algn="r" defTabSz="916828" rtl="0" eaLnBrk="1" fontAlgn="auto" latinLnBrk="0" hangingPunct="1">
                <a:lnSpc>
                  <a:spcPct val="100000"/>
                </a:lnSpc>
                <a:spcBef>
                  <a:spcPts val="0"/>
                </a:spcBef>
                <a:spcAft>
                  <a:spcPts val="0"/>
                </a:spcAft>
                <a:buClrTx/>
                <a:buSzTx/>
                <a:buFontTx/>
                <a:buNone/>
                <a:tabLst/>
                <a:defRPr/>
              </a:pPr>
              <a:t>4</a:t>
            </a:fld>
            <a:endParaRPr kumimoji="0" lang="it-IT"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129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2BDF1-0175-442F-AE2E-AD1CE3071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017F0-8AD5-55CA-C30F-7E744EF5F409}"/>
              </a:ext>
            </a:extLst>
          </p:cNvPr>
          <p:cNvSpPr>
            <a:spLocks noGrp="1" noRot="1" noChangeAspect="1"/>
          </p:cNvSpPr>
          <p:nvPr>
            <p:ph type="sldImg"/>
          </p:nvPr>
        </p:nvSpPr>
        <p:spPr/>
        <p:txBody>
          <a:bodyPr/>
          <a:lstStyle/>
          <a:p>
            <a:endParaRPr lang="it-IT"/>
          </a:p>
        </p:txBody>
      </p:sp>
      <p:sp>
        <p:nvSpPr>
          <p:cNvPr id="3" name="Notes Placeholder 2">
            <a:extLst>
              <a:ext uri="{FF2B5EF4-FFF2-40B4-BE49-F238E27FC236}">
                <a16:creationId xmlns:a16="http://schemas.microsoft.com/office/drawing/2014/main" id="{925AC647-74E7-9110-48CF-096266730D64}"/>
              </a:ext>
            </a:extLst>
          </p:cNvPr>
          <p:cNvSpPr>
            <a:spLocks noGrp="1"/>
          </p:cNvSpPr>
          <p:nvPr>
            <p:ph type="body" idx="1"/>
          </p:nvPr>
        </p:nvSpPr>
        <p:spPr/>
        <p:txBody>
          <a:bodyPr/>
          <a:lstStyle/>
          <a:p>
            <a:r>
              <a:rPr lang="it-IT"/>
              <a:t>x</a:t>
            </a:r>
          </a:p>
        </p:txBody>
      </p:sp>
      <p:sp>
        <p:nvSpPr>
          <p:cNvPr id="4" name="Slide Number Placeholder 3">
            <a:extLst>
              <a:ext uri="{FF2B5EF4-FFF2-40B4-BE49-F238E27FC236}">
                <a16:creationId xmlns:a16="http://schemas.microsoft.com/office/drawing/2014/main" id="{B7FADCB6-1EC1-D9F9-DDD1-6DF787CFF2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DD1AA-6163-4636-BBDC-1CAE09BCFEB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99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9F6FB-B00B-3F02-DFDD-7918B6B43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5EFAE-DE8B-0EC9-46B3-298F3DB3E877}"/>
              </a:ext>
            </a:extLst>
          </p:cNvPr>
          <p:cNvSpPr>
            <a:spLocks noGrp="1" noRot="1" noChangeAspect="1"/>
          </p:cNvSpPr>
          <p:nvPr>
            <p:ph type="sldImg"/>
          </p:nvPr>
        </p:nvSpPr>
        <p:spPr>
          <a:xfrm>
            <a:off x="381000" y="685800"/>
            <a:ext cx="6096000" cy="3429000"/>
          </a:xfrm>
        </p:spPr>
        <p:txBody>
          <a:bodyPr/>
          <a:lstStyle/>
          <a:p>
            <a:endParaRPr lang="it-IT"/>
          </a:p>
        </p:txBody>
      </p:sp>
      <p:sp>
        <p:nvSpPr>
          <p:cNvPr id="3" name="Notes Placeholder 2">
            <a:extLst>
              <a:ext uri="{FF2B5EF4-FFF2-40B4-BE49-F238E27FC236}">
                <a16:creationId xmlns:a16="http://schemas.microsoft.com/office/drawing/2014/main" id="{0F6E0F5F-8281-75F8-316A-3DD00C499799}"/>
              </a:ext>
            </a:extLst>
          </p:cNvPr>
          <p:cNvSpPr>
            <a:spLocks noGrp="1"/>
          </p:cNvSpPr>
          <p:nvPr>
            <p:ph type="body" idx="1"/>
          </p:nvPr>
        </p:nvSpPr>
        <p:spPr/>
        <p:txBody>
          <a:bodyPr/>
          <a:lstStyle/>
          <a:p>
            <a:pPr marL="171450" indent="-171450">
              <a:buFontTx/>
              <a:buChar char="-"/>
            </a:pPr>
            <a:endParaRPr lang="it-IT" sz="1200" kern="1200" dirty="0">
              <a:solidFill>
                <a:schemeClr val="tx1"/>
              </a:solidFill>
              <a:effectLst/>
              <a:latin typeface="+mn-lt"/>
              <a:ea typeface="+mn-ea"/>
              <a:cs typeface="+mn-cs"/>
            </a:endParaRPr>
          </a:p>
          <a:p>
            <a:pPr marL="171450" indent="-171450">
              <a:buFontTx/>
              <a:buChar char="-"/>
            </a:pPr>
            <a:endParaRPr lang="it-IT" dirty="0"/>
          </a:p>
        </p:txBody>
      </p:sp>
    </p:spTree>
    <p:extLst>
      <p:ext uri="{BB962C8B-B14F-4D97-AF65-F5344CB8AC3E}">
        <p14:creationId xmlns:p14="http://schemas.microsoft.com/office/powerpoint/2010/main" val="456046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6.png"/><Relationship Id="rId5" Type="http://schemas.openxmlformats.org/officeDocument/2006/relationships/image" Target="../media/image19.emf"/><Relationship Id="rId4" Type="http://schemas.openxmlformats.org/officeDocument/2006/relationships/oleObject" Target="../embeddings/oleObject16.bin"/></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90.xml"/><Relationship Id="rId5" Type="http://schemas.openxmlformats.org/officeDocument/2006/relationships/image" Target="../media/image32.png"/><Relationship Id="rId4" Type="http://schemas.openxmlformats.org/officeDocument/2006/relationships/image" Target="../media/image19.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91.xml"/><Relationship Id="rId5" Type="http://schemas.openxmlformats.org/officeDocument/2006/relationships/image" Target="../media/image37.png"/><Relationship Id="rId4" Type="http://schemas.openxmlformats.org/officeDocument/2006/relationships/image" Target="../media/image19.emf"/></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2.png"/><Relationship Id="rId5" Type="http://schemas.openxmlformats.org/officeDocument/2006/relationships/image" Target="../media/image19.emf"/><Relationship Id="rId4" Type="http://schemas.openxmlformats.org/officeDocument/2006/relationships/oleObject" Target="../embeddings/oleObject2.bin"/></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94.xml"/><Relationship Id="rId5" Type="http://schemas.openxmlformats.org/officeDocument/2006/relationships/image" Target="../media/image37.png"/><Relationship Id="rId4" Type="http://schemas.openxmlformats.org/officeDocument/2006/relationships/image" Target="../media/image19.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95.xml"/><Relationship Id="rId4" Type="http://schemas.openxmlformats.org/officeDocument/2006/relationships/image" Target="../media/image19.emf"/></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9.emf"/><Relationship Id="rId4" Type="http://schemas.openxmlformats.org/officeDocument/2006/relationships/oleObject" Target="../embeddings/oleObject17.bin"/></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98.xml"/><Relationship Id="rId5" Type="http://schemas.openxmlformats.org/officeDocument/2006/relationships/image" Target="../media/image38.png"/><Relationship Id="rId4" Type="http://schemas.openxmlformats.org/officeDocument/2006/relationships/image" Target="../media/image14.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99.xml"/><Relationship Id="rId4" Type="http://schemas.openxmlformats.org/officeDocument/2006/relationships/image" Target="../media/image19.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00.xml"/><Relationship Id="rId5" Type="http://schemas.openxmlformats.org/officeDocument/2006/relationships/image" Target="../media/image32.png"/><Relationship Id="rId4" Type="http://schemas.openxmlformats.org/officeDocument/2006/relationships/image" Target="../media/image1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01.xml"/><Relationship Id="rId4" Type="http://schemas.openxmlformats.org/officeDocument/2006/relationships/image" Target="../media/image19.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02.xml"/><Relationship Id="rId4" Type="http://schemas.openxmlformats.org/officeDocument/2006/relationships/image" Target="../media/image19.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03.xml"/><Relationship Id="rId4" Type="http://schemas.openxmlformats.org/officeDocument/2006/relationships/image" Target="../media/image19.emf"/></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40.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39.jpg"/><Relationship Id="rId5" Type="http://schemas.openxmlformats.org/officeDocument/2006/relationships/image" Target="../media/image14.emf"/><Relationship Id="rId4" Type="http://schemas.openxmlformats.org/officeDocument/2006/relationships/oleObject" Target="../embeddings/oleObject2.bin"/></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06.xml"/><Relationship Id="rId4" Type="http://schemas.openxmlformats.org/officeDocument/2006/relationships/image" Target="../media/image19.emf"/></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13.emf"/><Relationship Id="rId4" Type="http://schemas.openxmlformats.org/officeDocument/2006/relationships/oleObject" Target="../embeddings/oleObject18.bin"/></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5.xml"/><Relationship Id="rId1" Type="http://schemas.openxmlformats.org/officeDocument/2006/relationships/tags" Target="../tags/tag109.xml"/><Relationship Id="rId4" Type="http://schemas.openxmlformats.org/officeDocument/2006/relationships/image" Target="../media/image13.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5.xml"/><Relationship Id="rId1" Type="http://schemas.openxmlformats.org/officeDocument/2006/relationships/tags" Target="../tags/tag110.xml"/><Relationship Id="rId4" Type="http://schemas.openxmlformats.org/officeDocument/2006/relationships/image" Target="../media/image13.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5.xml"/><Relationship Id="rId1" Type="http://schemas.openxmlformats.org/officeDocument/2006/relationships/tags" Target="../tags/tag111.xml"/><Relationship Id="rId5" Type="http://schemas.openxmlformats.org/officeDocument/2006/relationships/image" Target="../media/image15.png"/><Relationship Id="rId4" Type="http://schemas.openxmlformats.org/officeDocument/2006/relationships/image" Target="../media/image13.emf"/></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3.emf"/><Relationship Id="rId4" Type="http://schemas.openxmlformats.org/officeDocument/2006/relationships/oleObject" Target="../embeddings/oleObject22.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114.xml"/><Relationship Id="rId4" Type="http://schemas.openxmlformats.org/officeDocument/2006/relationships/image" Target="../media/image13.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115.xml"/><Relationship Id="rId4" Type="http://schemas.openxmlformats.org/officeDocument/2006/relationships/image" Target="../media/image13.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5.xml"/><Relationship Id="rId1" Type="http://schemas.openxmlformats.org/officeDocument/2006/relationships/tags" Target="../tags/tag116.xml"/><Relationship Id="rId5" Type="http://schemas.openxmlformats.org/officeDocument/2006/relationships/image" Target="../media/image15.png"/><Relationship Id="rId4" Type="http://schemas.openxmlformats.org/officeDocument/2006/relationships/image" Target="../media/image13.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117.xml"/><Relationship Id="rId5" Type="http://schemas.openxmlformats.org/officeDocument/2006/relationships/image" Target="../media/image32.png"/><Relationship Id="rId4" Type="http://schemas.openxmlformats.org/officeDocument/2006/relationships/image" Target="../media/image13.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45.png"/><Relationship Id="rId2" Type="http://schemas.openxmlformats.org/officeDocument/2006/relationships/slideMaster" Target="../slideMasters/slideMaster6.xml"/><Relationship Id="rId1" Type="http://schemas.openxmlformats.org/officeDocument/2006/relationships/tags" Target="../tags/tag119.xml"/><Relationship Id="rId6" Type="http://schemas.openxmlformats.org/officeDocument/2006/relationships/image" Target="../media/image7.png"/><Relationship Id="rId5" Type="http://schemas.openxmlformats.org/officeDocument/2006/relationships/image" Target="../media/image44.jpeg"/><Relationship Id="rId4" Type="http://schemas.openxmlformats.org/officeDocument/2006/relationships/image" Target="../media/image43.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0.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43.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1.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43.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2.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43.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3.xml"/><Relationship Id="rId4" Type="http://schemas.openxmlformats.org/officeDocument/2006/relationships/image" Target="../media/image43.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4.xml"/><Relationship Id="rId4" Type="http://schemas.openxmlformats.org/officeDocument/2006/relationships/image" Target="../media/image4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5.xml"/><Relationship Id="rId4" Type="http://schemas.openxmlformats.org/officeDocument/2006/relationships/image" Target="../media/image43.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6.xml"/><Relationship Id="rId4" Type="http://schemas.openxmlformats.org/officeDocument/2006/relationships/image" Target="../media/image43.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7.xml"/><Relationship Id="rId4" Type="http://schemas.openxmlformats.org/officeDocument/2006/relationships/image" Target="../media/image43.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8.xml"/><Relationship Id="rId4" Type="http://schemas.openxmlformats.org/officeDocument/2006/relationships/image" Target="../media/image43.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29.xml"/><Relationship Id="rId4" Type="http://schemas.openxmlformats.org/officeDocument/2006/relationships/image" Target="../media/image43.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30.xml"/><Relationship Id="rId4" Type="http://schemas.openxmlformats.org/officeDocument/2006/relationships/image" Target="../media/image43.emf"/></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43.emf"/><Relationship Id="rId4" Type="http://schemas.openxmlformats.org/officeDocument/2006/relationships/oleObject" Target="../embeddings/oleObject28.bin"/></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33.xml"/><Relationship Id="rId4" Type="http://schemas.openxmlformats.org/officeDocument/2006/relationships/image" Target="../media/image43.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34.xml"/><Relationship Id="rId4" Type="http://schemas.openxmlformats.org/officeDocument/2006/relationships/image" Target="../media/image43.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35.xml"/><Relationship Id="rId5" Type="http://schemas.openxmlformats.org/officeDocument/2006/relationships/image" Target="../media/image46.png"/><Relationship Id="rId4" Type="http://schemas.openxmlformats.org/officeDocument/2006/relationships/image" Target="../media/image19.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36.xml"/><Relationship Id="rId4" Type="http://schemas.openxmlformats.org/officeDocument/2006/relationships/image" Target="../media/image43.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137.xml"/><Relationship Id="rId5" Type="http://schemas.openxmlformats.org/officeDocument/2006/relationships/image" Target="../media/image47.png"/><Relationship Id="rId4" Type="http://schemas.openxmlformats.org/officeDocument/2006/relationships/image" Target="../media/image19.em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9.xml"/><Relationship Id="rId1" Type="http://schemas.openxmlformats.org/officeDocument/2006/relationships/tags" Target="../tags/tag139.xml"/><Relationship Id="rId4" Type="http://schemas.openxmlformats.org/officeDocument/2006/relationships/image" Target="../media/image51.emf"/></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9.xml"/><Relationship Id="rId1" Type="http://schemas.openxmlformats.org/officeDocument/2006/relationships/tags" Target="../tags/tag140.xml"/><Relationship Id="rId4" Type="http://schemas.openxmlformats.org/officeDocument/2006/relationships/image" Target="../media/image43.emf"/></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9.xml"/><Relationship Id="rId1" Type="http://schemas.openxmlformats.org/officeDocument/2006/relationships/tags" Target="../tags/tag141.xml"/><Relationship Id="rId4" Type="http://schemas.openxmlformats.org/officeDocument/2006/relationships/image" Target="../media/image43.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45.png"/><Relationship Id="rId2" Type="http://schemas.openxmlformats.org/officeDocument/2006/relationships/slideMaster" Target="../slideMasters/slideMaster10.xml"/><Relationship Id="rId1" Type="http://schemas.openxmlformats.org/officeDocument/2006/relationships/tags" Target="../tags/tag143.xml"/><Relationship Id="rId6" Type="http://schemas.openxmlformats.org/officeDocument/2006/relationships/image" Target="../media/image7.png"/><Relationship Id="rId5" Type="http://schemas.openxmlformats.org/officeDocument/2006/relationships/image" Target="../media/image44.jpeg"/><Relationship Id="rId4" Type="http://schemas.openxmlformats.org/officeDocument/2006/relationships/image" Target="../media/image43.emf"/></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44.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43.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45.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43.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46.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43.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47.xml"/><Relationship Id="rId4" Type="http://schemas.openxmlformats.org/officeDocument/2006/relationships/image" Target="../media/image43.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48.xml"/><Relationship Id="rId4" Type="http://schemas.openxmlformats.org/officeDocument/2006/relationships/image" Target="../media/image43.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49.xml"/><Relationship Id="rId4" Type="http://schemas.openxmlformats.org/officeDocument/2006/relationships/image" Target="../media/image43.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50.xml"/><Relationship Id="rId4" Type="http://schemas.openxmlformats.org/officeDocument/2006/relationships/image" Target="../media/image43.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51.xml"/><Relationship Id="rId4" Type="http://schemas.openxmlformats.org/officeDocument/2006/relationships/image" Target="../media/image43.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52.xml"/><Relationship Id="rId4" Type="http://schemas.openxmlformats.org/officeDocument/2006/relationships/image" Target="../media/image4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53.xml"/><Relationship Id="rId4" Type="http://schemas.openxmlformats.org/officeDocument/2006/relationships/image" Target="../media/image43.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54.xml"/><Relationship Id="rId4" Type="http://schemas.openxmlformats.org/officeDocument/2006/relationships/image" Target="../media/image43.emf"/></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image" Target="../media/image43.emf"/><Relationship Id="rId4" Type="http://schemas.openxmlformats.org/officeDocument/2006/relationships/oleObject" Target="../embeddings/oleObject28.bin"/></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57.xml"/><Relationship Id="rId4" Type="http://schemas.openxmlformats.org/officeDocument/2006/relationships/image" Target="../media/image43.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58.xml"/><Relationship Id="rId4" Type="http://schemas.openxmlformats.org/officeDocument/2006/relationships/image" Target="../media/image43.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59.xml"/><Relationship Id="rId5" Type="http://schemas.openxmlformats.org/officeDocument/2006/relationships/image" Target="../media/image46.png"/><Relationship Id="rId4" Type="http://schemas.openxmlformats.org/officeDocument/2006/relationships/image" Target="../media/image19.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60.xml"/><Relationship Id="rId4" Type="http://schemas.openxmlformats.org/officeDocument/2006/relationships/image" Target="../media/image43.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161.xml"/><Relationship Id="rId5" Type="http://schemas.openxmlformats.org/officeDocument/2006/relationships/image" Target="../media/image47.png"/><Relationship Id="rId4" Type="http://schemas.openxmlformats.org/officeDocument/2006/relationships/image" Target="../media/image19.emf"/></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1.xml"/><Relationship Id="rId1" Type="http://schemas.openxmlformats.org/officeDocument/2006/relationships/tags" Target="../tags/tag163.xml"/><Relationship Id="rId4" Type="http://schemas.openxmlformats.org/officeDocument/2006/relationships/image" Target="../media/image51.emf"/></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4.xml"/><Relationship Id="rId1" Type="http://schemas.openxmlformats.org/officeDocument/2006/relationships/tags" Target="../tags/tag164.xml"/><Relationship Id="rId4" Type="http://schemas.openxmlformats.org/officeDocument/2006/relationships/image" Target="../media/image54.emf"/></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6.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bin"/></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6.xml"/><Relationship Id="rId1" Type="http://schemas.openxmlformats.org/officeDocument/2006/relationships/tags" Target="../tags/tag166.xml"/><Relationship Id="rId4" Type="http://schemas.openxmlformats.org/officeDocument/2006/relationships/image" Target="../media/image25.png"/></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Master" Target="../slideMasters/slideMaster3.xml"/><Relationship Id="rId7" Type="http://schemas.openxmlformats.org/officeDocument/2006/relationships/image" Target="../media/image17.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7.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9.emf"/><Relationship Id="rId4" Type="http://schemas.openxmlformats.org/officeDocument/2006/relationships/oleObject" Target="../embeddings/oleObject3.bin"/></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4.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5.bin"/></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1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1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19.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20.xml"/><Relationship Id="rId5" Type="http://schemas.openxmlformats.org/officeDocument/2006/relationships/image" Target="../media/image22.png"/><Relationship Id="rId4" Type="http://schemas.openxmlformats.org/officeDocument/2006/relationships/image" Target="../media/image21.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6.xml"/><Relationship Id="rId7" Type="http://schemas.openxmlformats.org/officeDocument/2006/relationships/image" Target="../media/image14.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2.bin"/><Relationship Id="rId5" Type="http://schemas.openxmlformats.org/officeDocument/2006/relationships/slideMaster" Target="../slideMasters/slideMaster5.xml"/><Relationship Id="rId10" Type="http://schemas.openxmlformats.org/officeDocument/2006/relationships/image" Target="../media/image31.png"/><Relationship Id="rId4" Type="http://schemas.openxmlformats.org/officeDocument/2006/relationships/tags" Target="../tags/tag27.xml"/><Relationship Id="rId9" Type="http://schemas.openxmlformats.org/officeDocument/2006/relationships/image" Target="../media/image30.jpeg"/></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9.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oleObject" Target="../embeddings/oleObject3.bin"/><Relationship Id="rId5" Type="http://schemas.openxmlformats.org/officeDocument/2006/relationships/slideMaster" Target="../slideMasters/slideMaster5.xml"/><Relationship Id="rId4" Type="http://schemas.openxmlformats.org/officeDocument/2006/relationships/tags" Target="../tags/tag31.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32.xml"/><Relationship Id="rId4" Type="http://schemas.openxmlformats.org/officeDocument/2006/relationships/image" Target="../media/image19.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33.xml"/><Relationship Id="rId4" Type="http://schemas.openxmlformats.org/officeDocument/2006/relationships/image" Target="../media/image19.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34.xml"/><Relationship Id="rId4" Type="http://schemas.openxmlformats.org/officeDocument/2006/relationships/image" Target="../media/image19.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35.xml"/><Relationship Id="rId4" Type="http://schemas.openxmlformats.org/officeDocument/2006/relationships/image" Target="../media/image19.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36.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5.png"/><Relationship Id="rId5" Type="http://schemas.openxmlformats.org/officeDocument/2006/relationships/image" Target="../media/image19.emf"/><Relationship Id="rId4" Type="http://schemas.openxmlformats.org/officeDocument/2006/relationships/oleObject" Target="../embeddings/oleObject9.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5.png"/><Relationship Id="rId5" Type="http://schemas.openxmlformats.org/officeDocument/2006/relationships/image" Target="../media/image19.emf"/><Relationship Id="rId4" Type="http://schemas.openxmlformats.org/officeDocument/2006/relationships/oleObject" Target="../embeddings/oleObject2.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41.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42.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43.xml"/><Relationship Id="rId5" Type="http://schemas.openxmlformats.org/officeDocument/2006/relationships/image" Target="../media/image32.png"/><Relationship Id="rId4" Type="http://schemas.openxmlformats.org/officeDocument/2006/relationships/image" Target="../media/image19.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44.xml"/><Relationship Id="rId5" Type="http://schemas.openxmlformats.org/officeDocument/2006/relationships/image" Target="../media/image33.png"/><Relationship Id="rId4" Type="http://schemas.openxmlformats.org/officeDocument/2006/relationships/image" Target="../media/image1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10.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6.png"/><Relationship Id="rId5" Type="http://schemas.openxmlformats.org/officeDocument/2006/relationships/image" Target="../media/image19.emf"/><Relationship Id="rId4" Type="http://schemas.openxmlformats.org/officeDocument/2006/relationships/oleObject" Target="../embeddings/oleObject11.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2.png"/><Relationship Id="rId5" Type="http://schemas.openxmlformats.org/officeDocument/2006/relationships/image" Target="../media/image19.emf"/><Relationship Id="rId4" Type="http://schemas.openxmlformats.org/officeDocument/2006/relationships/oleObject" Target="../embeddings/oleObject12.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7.png"/><Relationship Id="rId5" Type="http://schemas.openxmlformats.org/officeDocument/2006/relationships/image" Target="../media/image19.emf"/><Relationship Id="rId4" Type="http://schemas.openxmlformats.org/officeDocument/2006/relationships/oleObject" Target="../embeddings/oleObject4.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2.png"/><Relationship Id="rId5" Type="http://schemas.openxmlformats.org/officeDocument/2006/relationships/image" Target="../media/image19.emf"/><Relationship Id="rId4" Type="http://schemas.openxmlformats.org/officeDocument/2006/relationships/oleObject" Target="../embeddings/oleObject13.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7.png"/><Relationship Id="rId5" Type="http://schemas.openxmlformats.org/officeDocument/2006/relationships/image" Target="../media/image19.emf"/><Relationship Id="rId4" Type="http://schemas.openxmlformats.org/officeDocument/2006/relationships/oleObject" Target="../embeddings/oleObject5.bin"/></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57.xml"/><Relationship Id="rId4" Type="http://schemas.openxmlformats.org/officeDocument/2006/relationships/image" Target="../media/image19.emf"/></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9.emf"/><Relationship Id="rId4" Type="http://schemas.openxmlformats.org/officeDocument/2006/relationships/oleObject" Target="../embeddings/oleObject14.bin"/></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60.xml"/><Relationship Id="rId5" Type="http://schemas.openxmlformats.org/officeDocument/2006/relationships/image" Target="../media/image38.png"/><Relationship Id="rId4" Type="http://schemas.openxmlformats.org/officeDocument/2006/relationships/image" Target="../media/image34.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61.xml"/><Relationship Id="rId4" Type="http://schemas.openxmlformats.org/officeDocument/2006/relationships/image" Target="../media/image19.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62.xml"/><Relationship Id="rId4" Type="http://schemas.openxmlformats.org/officeDocument/2006/relationships/image" Target="../media/image19.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63.xml"/><Relationship Id="rId4" Type="http://schemas.openxmlformats.org/officeDocument/2006/relationships/image" Target="../media/image19.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64.xml"/><Relationship Id="rId4" Type="http://schemas.openxmlformats.org/officeDocument/2006/relationships/image" Target="../media/image19.emf"/></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tags" Target="../tags/tag67.xml"/><Relationship Id="rId7" Type="http://schemas.openxmlformats.org/officeDocument/2006/relationships/image" Target="../media/image14.emf"/><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oleObject" Target="../embeddings/oleObject2.bin"/><Relationship Id="rId5" Type="http://schemas.openxmlformats.org/officeDocument/2006/relationships/slideMaster" Target="../slideMasters/slideMaster5.xml"/><Relationship Id="rId4" Type="http://schemas.openxmlformats.org/officeDocument/2006/relationships/tags" Target="../tags/tag68.xml"/><Relationship Id="rId9" Type="http://schemas.openxmlformats.org/officeDocument/2006/relationships/image" Target="../media/image40.png"/></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69.xml"/><Relationship Id="rId4" Type="http://schemas.openxmlformats.org/officeDocument/2006/relationships/image" Target="../media/image19.emf"/></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Master" Target="../slideMasters/slideMaster5.xml"/><Relationship Id="rId7" Type="http://schemas.openxmlformats.org/officeDocument/2006/relationships/image" Target="../media/image30.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9.emf"/><Relationship Id="rId4" Type="http://schemas.openxmlformats.org/officeDocument/2006/relationships/oleObject" Target="../embeddings/oleObject2.bin"/></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4.xml"/><Relationship Id="rId4" Type="http://schemas.openxmlformats.org/officeDocument/2006/relationships/image" Target="../media/image19.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5.xml"/><Relationship Id="rId4" Type="http://schemas.openxmlformats.org/officeDocument/2006/relationships/image" Target="../media/image19.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6.xml"/><Relationship Id="rId4" Type="http://schemas.openxmlformats.org/officeDocument/2006/relationships/image" Target="../media/image19.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7.xml"/><Relationship Id="rId4" Type="http://schemas.openxmlformats.org/officeDocument/2006/relationships/image" Target="../media/image19.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8.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9.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80.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81.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82.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83.xml"/><Relationship Id="rId5" Type="http://schemas.openxmlformats.org/officeDocument/2006/relationships/image" Target="../media/image15.png"/><Relationship Id="rId4" Type="http://schemas.openxmlformats.org/officeDocument/2006/relationships/image" Target="../media/image19.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84.xml"/><Relationship Id="rId5" Type="http://schemas.openxmlformats.org/officeDocument/2006/relationships/image" Target="../media/image32.png"/><Relationship Id="rId4" Type="http://schemas.openxmlformats.org/officeDocument/2006/relationships/image" Target="../media/image34.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85.xml"/><Relationship Id="rId5" Type="http://schemas.openxmlformats.org/officeDocument/2006/relationships/image" Target="../media/image33.png"/><Relationship Id="rId4" Type="http://schemas.openxmlformats.org/officeDocument/2006/relationships/image" Target="../media/image19.emf"/></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35.png"/><Relationship Id="rId5" Type="http://schemas.openxmlformats.org/officeDocument/2006/relationships/image" Target="../media/image19.emf"/><Relationship Id="rId4" Type="http://schemas.openxmlformats.org/officeDocument/2006/relationships/oleObject" Target="../embeddings/oleObject1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visuel">
    <p:spTree>
      <p:nvGrpSpPr>
        <p:cNvPr id="1" name=""/>
        <p:cNvGrpSpPr/>
        <p:nvPr/>
      </p:nvGrpSpPr>
      <p:grpSpPr>
        <a:xfrm>
          <a:off x="0" y="0"/>
          <a:ext cx="0" cy="0"/>
          <a:chOff x="0" y="0"/>
          <a:chExt cx="0" cy="0"/>
        </a:xfrm>
      </p:grpSpPr>
      <p:sp>
        <p:nvSpPr>
          <p:cNvPr id="10"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pour une image  12"/>
          <p:cNvSpPr>
            <a:spLocks noGrp="1"/>
          </p:cNvSpPr>
          <p:nvPr>
            <p:ph type="pic" sz="quarter" idx="15" hasCustomPrompt="1"/>
          </p:nvPr>
        </p:nvSpPr>
        <p:spPr bwMode="gray">
          <a:xfrm>
            <a:off x="431801" y="333376"/>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solidFill>
            <a:schemeClr val="bg1">
              <a:lumMod val="85000"/>
            </a:schemeClr>
          </a:solidFill>
        </p:spPr>
        <p:txBody>
          <a:bodyPr wrap="square" tIns="0" b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aseline="0">
                <a:solidFill>
                  <a:schemeClr val="tx1"/>
                </a:solidFill>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sp>
        <p:nvSpPr>
          <p:cNvPr id="2" name="Titre 1"/>
          <p:cNvSpPr>
            <a:spLocks noGrp="1"/>
          </p:cNvSpPr>
          <p:nvPr>
            <p:ph type="title" hasCustomPrompt="1"/>
          </p:nvPr>
        </p:nvSpPr>
        <p:spPr bwMode="gray">
          <a:xfrm>
            <a:off x="1939264" y="3960400"/>
            <a:ext cx="9755320" cy="1440000"/>
          </a:xfrm>
        </p:spPr>
        <p:txBody>
          <a:bodyPr anchor="t" anchorCtr="0"/>
          <a:lstStyle>
            <a:lvl1pPr algn="l">
              <a:lnSpc>
                <a:spcPct val="80000"/>
              </a:lnSpc>
              <a:spcBef>
                <a:spcPts val="0"/>
              </a:spcBef>
              <a:spcAft>
                <a:spcPts val="0"/>
              </a:spcAft>
              <a:defRPr sz="3750" b="0" cap="all" baseline="0">
                <a:solidFill>
                  <a:schemeClr val="bg1"/>
                </a:solidFill>
              </a:defRPr>
            </a:lvl1pPr>
          </a:lstStyle>
          <a:p>
            <a:r>
              <a:rPr lang="fr-FR" noProof="0" dirty="0"/>
              <a:t>titre</a:t>
            </a:r>
          </a:p>
        </p:txBody>
      </p:sp>
      <p:sp>
        <p:nvSpPr>
          <p:cNvPr id="6"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7"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fr-FR"/>
              <a:t>BPI - AAP</a:t>
            </a:r>
            <a:endParaRPr lang="fr-FR" dirty="0"/>
          </a:p>
        </p:txBody>
      </p:sp>
      <p:sp>
        <p:nvSpPr>
          <p:cNvPr id="14" name="Espace réservé du texte 13"/>
          <p:cNvSpPr>
            <a:spLocks noGrp="1"/>
          </p:cNvSpPr>
          <p:nvPr>
            <p:ph type="body" sz="quarter" idx="13" hasCustomPrompt="1"/>
          </p:nvPr>
        </p:nvSpPr>
        <p:spPr bwMode="gray">
          <a:xfrm>
            <a:off x="1485371" y="4273550"/>
            <a:ext cx="264000" cy="914400"/>
          </a:xfrm>
          <a:prstGeom prst="roundRect">
            <a:avLst/>
          </a:prstGeom>
          <a:solidFill>
            <a:schemeClr val="bg2"/>
          </a:solidFill>
          <a:ln>
            <a:solidFill>
              <a:schemeClr val="tx1">
                <a:alpha val="0"/>
              </a:schemeClr>
            </a:solidFill>
          </a:ln>
        </p:spPr>
        <p:txBody>
          <a:bodyPr/>
          <a:lstStyle>
            <a:lvl1pPr>
              <a:buNone/>
              <a:defRPr sz="100" b="0" baseline="0">
                <a:solidFill>
                  <a:schemeClr val="bg1">
                    <a:alpha val="0"/>
                  </a:schemeClr>
                </a:solidFill>
              </a:defRPr>
            </a:lvl1pPr>
          </a:lstStyle>
          <a:p>
            <a:pPr lvl="0"/>
            <a:r>
              <a:rPr lang="fr-FR" dirty="0"/>
              <a:t> </a:t>
            </a:r>
          </a:p>
        </p:txBody>
      </p:sp>
      <p:sp>
        <p:nvSpPr>
          <p:cNvPr id="8" name="Espace réservé du texte 13"/>
          <p:cNvSpPr>
            <a:spLocks noGrp="1"/>
          </p:cNvSpPr>
          <p:nvPr>
            <p:ph type="body" sz="quarter" idx="16" hasCustomPrompt="1"/>
          </p:nvPr>
        </p:nvSpPr>
        <p:spPr bwMode="gray">
          <a:xfrm>
            <a:off x="5472000" y="0"/>
            <a:ext cx="1248000" cy="802800"/>
          </a:xfrm>
          <a:prstGeom prst="rect">
            <a:avLst/>
          </a:prstGeom>
          <a:blipFill>
            <a:blip r:embed="rId2" cstate="print"/>
            <a:stretch>
              <a:fillRect/>
            </a:stretch>
          </a:blipFill>
          <a:ln>
            <a:solidFill>
              <a:schemeClr val="tx1">
                <a:alpha val="0"/>
              </a:schemeClr>
            </a:solidFill>
          </a:ln>
        </p:spPr>
        <p:txBody>
          <a:bodyPr/>
          <a:lstStyle>
            <a:lvl1pPr>
              <a:buNone/>
              <a:defRPr sz="100" b="0" baseline="0">
                <a:solidFill>
                  <a:schemeClr val="bg1">
                    <a:alpha val="0"/>
                  </a:schemeClr>
                </a:solidFill>
              </a:defRPr>
            </a:lvl1pPr>
          </a:lstStyle>
          <a:p>
            <a:pPr lvl="0"/>
            <a:r>
              <a:rPr lang="fr-FR" dirty="0"/>
              <a:t> </a:t>
            </a:r>
          </a:p>
        </p:txBody>
      </p:sp>
    </p:spTree>
    <p:extLst>
      <p:ext uri="{BB962C8B-B14F-4D97-AF65-F5344CB8AC3E}">
        <p14:creationId xmlns:p14="http://schemas.microsoft.com/office/powerpoint/2010/main" val="4140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sp>
        <p:nvSpPr>
          <p:cNvPr id="9" name="Forme libre 8"/>
          <p:cNvSpPr/>
          <p:nvPr userDrawn="1"/>
        </p:nvSpPr>
        <p:spPr bwMode="gray">
          <a:xfrm>
            <a:off x="431801" y="333376"/>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bwMode="gray">
          <a:xfrm>
            <a:off x="3042269" y="514351"/>
            <a:ext cx="8652316" cy="5511800"/>
          </a:xfrm>
        </p:spPr>
        <p:txBody>
          <a:bodyPr anchor="ctr" anchorCtr="0"/>
          <a:lstStyle>
            <a:lvl1pPr>
              <a:defRPr sz="3750" b="0" cap="all" baseline="0">
                <a:solidFill>
                  <a:schemeClr val="bg1"/>
                </a:solidFill>
              </a:defRPr>
            </a:lvl1pPr>
          </a:lstStyle>
          <a:p>
            <a:r>
              <a:rPr lang="fr-FR" dirty="0"/>
              <a:t>Titre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2219808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534469-8C50-4B79-8A7B-B6FABAC7A11B}"/>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DA534469-8C50-4B79-8A7B-B6FABAC7A11B}"/>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609D5F4-6238-4507-B39C-6D1D83932C93}"/>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p:nvSpPr>
        <p:spPr bwMode="white">
          <a:xfrm>
            <a:off x="1" y="0"/>
            <a:ext cx="5426920" cy="6858000"/>
          </a:xfrm>
          <a:prstGeom prst="homePlate">
            <a:avLst>
              <a:gd name="adj" fmla="val 12939"/>
            </a:avLst>
          </a:prstGeom>
          <a:gradFill>
            <a:gsLst>
              <a:gs pos="0">
                <a:srgbClr val="009999"/>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r>
              <a:rPr lang="pl-PL"/>
              <a:t>29.09.2017</a:t>
            </a:r>
            <a:endParaRPr lang="fr-F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78059" y="3416301"/>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806539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D. Arrow half">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E6D3EB-3AB7-4CA4-97CA-636CE41B0596}"/>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E0E6D3EB-3AB7-4CA4-97CA-636CE41B0596}"/>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9" name="Pentagon 8"/>
          <p:cNvSpPr/>
          <p:nvPr/>
        </p:nvSpPr>
        <p:spPr bwMode="white">
          <a:xfrm>
            <a:off x="0"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1" y="622802"/>
            <a:ext cx="4747823" cy="332399"/>
          </a:xfrm>
          <a:prstGeom prst="rect">
            <a:avLst/>
          </a:prstGeom>
        </p:spPr>
        <p:txBody>
          <a:bodyPr/>
          <a:lstStyle>
            <a:lvl1pPr>
              <a:defRPr>
                <a:latin typeface="+mj-lt"/>
                <a:ea typeface="+mj-ea"/>
                <a:cs typeface="+mj-cs"/>
                <a:sym typeface="+mj-lt"/>
              </a:defRPr>
            </a:lvl1pPr>
          </a:lstStyle>
          <a:p>
            <a:r>
              <a:rPr lang="en-US" dirty="0"/>
              <a:t>Click to add title</a:t>
            </a: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41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3B5737-291A-4AC6-B023-979E3279BE1F}"/>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AB3B5737-291A-4AC6-B023-979E3279BE1F}"/>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9" name="Pentagon 8"/>
          <p:cNvSpPr/>
          <p:nvPr/>
        </p:nvSpPr>
        <p:spPr bwMode="white">
          <a:xfrm>
            <a:off x="0" y="0"/>
            <a:ext cx="6363547" cy="6858000"/>
          </a:xfrm>
          <a:prstGeom prst="homePlate">
            <a:avLst>
              <a:gd name="adj" fmla="val 12939"/>
            </a:avLst>
          </a:prstGeom>
          <a:gradFill>
            <a:gsLst>
              <a:gs pos="0">
                <a:srgbClr val="009999"/>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1" y="622802"/>
            <a:ext cx="4747823"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r>
              <a:rPr lang="pl-PL"/>
              <a:t>29.09.2017</a:t>
            </a:r>
            <a:endParaRPr lang="fr-F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20000">
            <a:off x="4460172" y="3407805"/>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832552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D. Arrow two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7309307-4BE4-40F4-9CE0-6D61D92E2F2E}"/>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4" name="Object 3" hidden="1">
                        <a:extLst>
                          <a:ext uri="{FF2B5EF4-FFF2-40B4-BE49-F238E27FC236}">
                            <a16:creationId xmlns:a16="http://schemas.microsoft.com/office/drawing/2014/main" id="{57309307-4BE4-40F4-9CE0-6D61D92E2F2E}"/>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2" name="Freeform 18"/>
          <p:cNvSpPr/>
          <p:nvPr/>
        </p:nvSpPr>
        <p:spPr bwMode="white">
          <a:xfrm>
            <a:off x="1"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sym typeface="+mn-lt"/>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2"/>
            <a:ext cx="6254496" cy="332399"/>
          </a:xfrm>
          <a:prstGeom prst="rect">
            <a:avLst/>
          </a:prstGeom>
        </p:spPr>
        <p:txBody>
          <a:bodyPr/>
          <a:lstStyle>
            <a:lvl1pPr>
              <a:defRPr>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90339"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8" name="Object 3" hidden="1">
            <a:extLst>
              <a:ext uri="{FF2B5EF4-FFF2-40B4-BE49-F238E27FC236}">
                <a16:creationId xmlns:a16="http://schemas.microsoft.com/office/drawing/2014/main" id="{57309307-4BE4-40F4-9CE0-6D61D92E2F2E}"/>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8" name="Object 3" hidden="1">
                        <a:extLst>
                          <a:ext uri="{FF2B5EF4-FFF2-40B4-BE49-F238E27FC236}">
                            <a16:creationId xmlns:a16="http://schemas.microsoft.com/office/drawing/2014/main" id="{57309307-4BE4-40F4-9CE0-6D61D92E2F2E}"/>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9" name="Freeform 18"/>
          <p:cNvSpPr/>
          <p:nvPr userDrawn="1"/>
        </p:nvSpPr>
        <p:spPr bwMode="white">
          <a:xfrm>
            <a:off x="1"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0"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pic>
        <p:nvPicPr>
          <p:cNvPr id="1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90339"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66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126782-9D39-47CE-B40F-642CC95329EE}"/>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A9126782-9D39-47CE-B40F-642CC95329EE}"/>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2" name="Freeform 18"/>
          <p:cNvSpPr/>
          <p:nvPr/>
        </p:nvSpPr>
        <p:spPr bwMode="white">
          <a:xfrm>
            <a:off x="1"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009999"/>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2"/>
            <a:ext cx="6254496"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7"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r>
              <a:rPr lang="pl-PL"/>
              <a:t>29.09.2017</a:t>
            </a:r>
            <a:endParaRPr lang="fr-F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20000">
            <a:off x="6567628" y="3407805"/>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69567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D. Big statement green">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724AFB-D166-41BB-B10D-7B0A3FB4BA52}"/>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FB724AFB-D166-41BB-B10D-7B0A3FB4BA5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630000" y="3826334"/>
            <a:ext cx="10933200" cy="1606551"/>
          </a:xfrm>
        </p:spPr>
        <p:txBody>
          <a:bodyPr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Symbol zastępczy numeru slajdu 5"/>
          <p:cNvSpPr>
            <a:spLocks noGrp="1"/>
          </p:cNvSpPr>
          <p:nvPr>
            <p:ph type="sldNum" sz="quarter" idx="12"/>
          </p:nvPr>
        </p:nvSpPr>
        <p:spPr>
          <a:xfrm>
            <a:off x="11770419" y="6456447"/>
            <a:ext cx="538811" cy="401553"/>
          </a:xfrm>
        </p:spPr>
        <p:txBody>
          <a:bodyPr/>
          <a:lstStyle>
            <a:lvl1pPr>
              <a:defRPr sz="1100"/>
            </a:lvl1pPr>
          </a:lstStyle>
          <a:p>
            <a:fld id="{31DB095D-7733-4F8B-BC34-59D470EFC6A7}" type="slidenum">
              <a:rPr lang="pl-PL" smtClean="0"/>
              <a:pPr/>
              <a:t>‹N›</a:t>
            </a:fld>
            <a:endParaRPr lang="pl-PL" dirty="0"/>
          </a:p>
        </p:txBody>
      </p:sp>
    </p:spTree>
    <p:extLst>
      <p:ext uri="{BB962C8B-B14F-4D97-AF65-F5344CB8AC3E}">
        <p14:creationId xmlns:p14="http://schemas.microsoft.com/office/powerpoint/2010/main" val="576985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6EF0A9A-F86B-4FBC-A016-090E3EBC151B}"/>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56EF0A9A-F86B-4FBC-A016-090E3EBC151B}"/>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F51146-C8C1-46DA-8520-DF407BD76EAC}"/>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8" name="Date Placeholder 7"/>
          <p:cNvSpPr>
            <a:spLocks noGrp="1"/>
          </p:cNvSpPr>
          <p:nvPr>
            <p:ph type="dt" sz="half" idx="10"/>
          </p:nvPr>
        </p:nvSpPr>
        <p:spPr>
          <a:xfrm>
            <a:off x="9677401" y="6405036"/>
            <a:ext cx="1482051" cy="153888"/>
          </a:xfrm>
          <a:prstGeom prst="rect">
            <a:avLst/>
          </a:prstGeom>
        </p:spPr>
        <p:txBody>
          <a:bodyPr/>
          <a:lstStyle>
            <a:lvl1pPr>
              <a:defRPr>
                <a:latin typeface="+mn-lt"/>
                <a:ea typeface="+mn-ea"/>
                <a:cs typeface="+mn-cs"/>
                <a:sym typeface="+mn-lt"/>
              </a:defRPr>
            </a:lvl1pPr>
          </a:lstStyle>
          <a:p>
            <a:r>
              <a:rPr lang="pl-PL"/>
              <a:t>29.09.2017</a:t>
            </a:r>
            <a:endParaRPr lang="fr-F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4"/>
            <a:ext cx="10933200" cy="1606551"/>
          </a:xfrm>
          <a:prstGeom prst="rect">
            <a:avLst/>
          </a:prstGeom>
        </p:spPr>
        <p:txBody>
          <a:bodyPr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081708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D. Quote">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2"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2"/>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dirty="0">
              <a:latin typeface="+mn-lt"/>
              <a:ea typeface="+mn-ea"/>
              <a:cs typeface="+mn-cs"/>
              <a:sym typeface="+mn-lt"/>
            </a:endParaRPr>
          </a:p>
        </p:txBody>
      </p:sp>
    </p:spTree>
    <p:extLst>
      <p:ext uri="{BB962C8B-B14F-4D97-AF65-F5344CB8AC3E}">
        <p14:creationId xmlns:p14="http://schemas.microsoft.com/office/powerpoint/2010/main" val="90725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B0FA19-C0A6-439E-A6B2-23661E3EF75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6" name="Object 5" hidden="1">
                        <a:extLst>
                          <a:ext uri="{FF2B5EF4-FFF2-40B4-BE49-F238E27FC236}">
                            <a16:creationId xmlns:a16="http://schemas.microsoft.com/office/drawing/2014/main" id="{D9B0FA19-C0A6-439E-A6B2-23661E3EF75A}"/>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2" name="Title 1"/>
          <p:cNvSpPr>
            <a:spLocks noGrp="1"/>
          </p:cNvSpPr>
          <p:nvPr>
            <p:ph type="title" hasCustomPrompt="1"/>
          </p:nvPr>
        </p:nvSpPr>
        <p:spPr>
          <a:xfrm>
            <a:off x="630000" y="622802"/>
            <a:ext cx="109332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862932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D. Table of contents">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E4690E-0A62-4B22-9993-3FE7B385BC40}"/>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74E4690E-0A62-4B22-9993-3FE7B385BC40}"/>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p:nvSpPr>
        <p:spPr>
          <a:xfrm>
            <a:off x="630000" y="2675846"/>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dirty="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8637" y="3586748"/>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39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 4">
    <p:spTree>
      <p:nvGrpSpPr>
        <p:cNvPr id="1" name=""/>
        <p:cNvGrpSpPr/>
        <p:nvPr/>
      </p:nvGrpSpPr>
      <p:grpSpPr>
        <a:xfrm>
          <a:off x="0" y="0"/>
          <a:ext cx="0" cy="0"/>
          <a:chOff x="0" y="0"/>
          <a:chExt cx="0" cy="0"/>
        </a:xfrm>
      </p:grpSpPr>
      <p:sp>
        <p:nvSpPr>
          <p:cNvPr id="9" name="Forme libre 8"/>
          <p:cNvSpPr/>
          <p:nvPr userDrawn="1"/>
        </p:nvSpPr>
        <p:spPr bwMode="gray">
          <a:xfrm>
            <a:off x="431801" y="333376"/>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solidFill>
            <a:srgbClr val="A4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bwMode="gray">
          <a:xfrm>
            <a:off x="3042269" y="514351"/>
            <a:ext cx="8652316" cy="5511800"/>
          </a:xfrm>
        </p:spPr>
        <p:txBody>
          <a:bodyPr anchor="ctr" anchorCtr="0"/>
          <a:lstStyle>
            <a:lvl1pPr>
              <a:defRPr sz="3750" b="0" cap="all" baseline="0">
                <a:solidFill>
                  <a:schemeClr val="bg1"/>
                </a:solidFill>
              </a:defRPr>
            </a:lvl1pPr>
          </a:lstStyle>
          <a:p>
            <a:r>
              <a:rPr lang="fr-FR" dirty="0"/>
              <a:t>Titre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1570436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7D7FC81-C9AA-45E8-8FAA-A6BD453C3FE6}"/>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67D7FC81-C9AA-45E8-8FAA-A6BD453C3FE6}"/>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1" name="TextBox 10"/>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888124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18AE44-CD3C-4F17-9868-0CFE0BA67FBE}"/>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2218AE44-CD3C-4F17-9868-0CFE0BA67FBE}"/>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7" name="Date Placeholder 6"/>
          <p:cNvSpPr>
            <a:spLocks noGrp="1"/>
          </p:cNvSpPr>
          <p:nvPr>
            <p:ph type="dt" sz="half" idx="10"/>
          </p:nvPr>
        </p:nvSpPr>
        <p:spPr>
          <a:xfrm>
            <a:off x="9677401" y="6405036"/>
            <a:ext cx="1482051" cy="153888"/>
          </a:xfrm>
          <a:prstGeom prst="rect">
            <a:avLst/>
          </a:prstGeom>
        </p:spPr>
        <p:txBody>
          <a:bodyPr/>
          <a:lstStyle>
            <a:lvl1pPr>
              <a:defRPr>
                <a:latin typeface="+mn-lt"/>
                <a:ea typeface="+mn-ea"/>
                <a:cs typeface="+mn-cs"/>
                <a:sym typeface="+mn-lt"/>
              </a:defRPr>
            </a:lvl1pPr>
          </a:lstStyle>
          <a:p>
            <a:r>
              <a:rPr lang="pl-PL"/>
              <a:t>29.09.2017</a:t>
            </a:r>
            <a:endParaRPr lang="fr-FR"/>
          </a:p>
        </p:txBody>
      </p:sp>
    </p:spTree>
    <p:extLst>
      <p:ext uri="{BB962C8B-B14F-4D97-AF65-F5344CB8AC3E}">
        <p14:creationId xmlns:p14="http://schemas.microsoft.com/office/powerpoint/2010/main" val="265840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E5DF10-D969-4957-8C84-BE69F98397C2}"/>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40E5DF10-D969-4957-8C84-BE69F98397C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1" y="6405036"/>
            <a:ext cx="1482051" cy="153888"/>
          </a:xfrm>
          <a:prstGeom prst="rect">
            <a:avLst/>
          </a:prstGeom>
        </p:spPr>
        <p:txBody>
          <a:bodyPr/>
          <a:lstStyle>
            <a:lvl1pPr>
              <a:defRPr>
                <a:latin typeface="+mn-lt"/>
                <a:ea typeface="+mn-ea"/>
                <a:cs typeface="+mn-cs"/>
                <a:sym typeface="+mn-lt"/>
              </a:defRPr>
            </a:lvl1pPr>
          </a:lstStyle>
          <a:p>
            <a:r>
              <a:rPr lang="pl-PL"/>
              <a:t>29.09.2017</a:t>
            </a:r>
            <a:endParaRPr lang="fr-FR"/>
          </a:p>
        </p:txBody>
      </p:sp>
    </p:spTree>
    <p:extLst>
      <p:ext uri="{BB962C8B-B14F-4D97-AF65-F5344CB8AC3E}">
        <p14:creationId xmlns:p14="http://schemas.microsoft.com/office/powerpoint/2010/main" val="3867115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9" name="TitleAndEndImages"/>
          <p:cNvPicPr>
            <a:picLocks noChangeAspect="1"/>
          </p:cNvPicPr>
          <p:nvPr>
            <p:custDataLst>
              <p:tags r:id="rId2"/>
            </p:custDataLst>
          </p:nvPr>
        </p:nvPicPr>
        <p:blipFill>
          <a:blip r:embed="rId6">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8" name="Rectangle 7"/>
          <p:cNvSpPr/>
          <p:nvPr/>
        </p:nvSpPr>
        <p:spPr bwMode="black">
          <a:xfrm>
            <a:off x="630936" y="626200"/>
            <a:ext cx="8125200" cy="5529600"/>
          </a:xfrm>
          <a:prstGeom prst="rect">
            <a:avLst/>
          </a:prstGeom>
          <a:gradFill flip="none" rotWithShape="1">
            <a:gsLst>
              <a:gs pos="0">
                <a:srgbClr val="009999"/>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sym typeface="+mn-lt"/>
            </a:endParaRPr>
          </a:p>
        </p:txBody>
      </p:sp>
      <p:pic>
        <p:nvPicPr>
          <p:cNvPr id="7" name="Picture 6" descr="Logo&#10;&#10;Description automatically generated">
            <a:extLst>
              <a:ext uri="{FF2B5EF4-FFF2-40B4-BE49-F238E27FC236}">
                <a16:creationId xmlns:a16="http://schemas.microsoft.com/office/drawing/2014/main" id="{7E049F35-B22A-447A-9D6D-DD2F57ACE9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28078" y="2968199"/>
            <a:ext cx="3330919" cy="845605"/>
          </a:xfrm>
          <a:prstGeom prst="rect">
            <a:avLst/>
          </a:prstGeom>
        </p:spPr>
      </p:pic>
    </p:spTree>
    <p:extLst>
      <p:ext uri="{BB962C8B-B14F-4D97-AF65-F5344CB8AC3E}">
        <p14:creationId xmlns:p14="http://schemas.microsoft.com/office/powerpoint/2010/main" val="66763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95546C-75C1-4061-B056-C5E418FB3F51}"/>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2E95546C-75C1-4061-B056-C5E418FB3F51}"/>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5" cy="415498"/>
            </a:xfrm>
            <a:prstGeom prst="rect">
              <a:avLst/>
            </a:prstGeom>
            <a:noFill/>
          </p:spPr>
          <p:txBody>
            <a:bodyPr wrap="square" lIns="0" tIns="0" rIns="0" bIns="0" rtlCol="0" anchor="b">
              <a:spAutoFit/>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Tree>
    <p:extLst>
      <p:ext uri="{BB962C8B-B14F-4D97-AF65-F5344CB8AC3E}">
        <p14:creationId xmlns:p14="http://schemas.microsoft.com/office/powerpoint/2010/main" val="3882874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Agenda Section Header Overview">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TextBox 6"/>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11" name="Rectangle 10"/>
          <p:cNvSpPr/>
          <p:nvPr/>
        </p:nvSpPr>
        <p:spPr bwMode="invGray">
          <a:xfrm>
            <a:off x="1388146" y="4691187"/>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p:custDataLst>
              <p:tags r:id="rId2"/>
            </p:custDataLst>
          </p:nvPr>
        </p:nvSpPr>
        <p:spPr>
          <a:xfrm>
            <a:off x="2509483"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p:nvSpPr>
        <p:spPr>
          <a:xfrm>
            <a:off x="630000" y="907201"/>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537213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Agenda Section Header">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extBox 6"/>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10" name="Rectangle 9"/>
          <p:cNvSpPr/>
          <p:nvPr/>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512863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Agenda Full Width Overview">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extBox 6"/>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10" name="Title 1"/>
          <p:cNvSpPr txBox="1">
            <a:spLocks/>
          </p:cNvSpPr>
          <p:nvPr/>
        </p:nvSpPr>
        <p:spPr>
          <a:xfrm>
            <a:off x="630001" y="622800"/>
            <a:ext cx="71899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400" b="1" dirty="0">
                <a:solidFill>
                  <a:schemeClr val="bg1"/>
                </a:solidFill>
                <a:latin typeface="+mn-lt"/>
                <a:ea typeface="+mn-ea"/>
                <a:cs typeface="+mn-cs"/>
                <a:sym typeface="+mn-lt"/>
              </a:rPr>
              <a:t>Agenda</a:t>
            </a:r>
          </a:p>
        </p:txBody>
      </p:sp>
      <p:cxnSp>
        <p:nvCxnSpPr>
          <p:cNvPr id="13" name="Straight Connector 12"/>
          <p:cNvCxnSpPr/>
          <p:nvPr/>
        </p:nvCxnSpPr>
        <p:spPr bwMode="white">
          <a:xfrm>
            <a:off x="618899"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12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Agenda Two-Thirds">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0" y="0"/>
            <a:ext cx="416951" cy="6858000"/>
          </a:xfrm>
          <a:prstGeom prst="rect">
            <a:avLst/>
          </a:prstGeom>
        </p:spPr>
      </p:pic>
      <p:sp>
        <p:nvSpPr>
          <p:cNvPr id="13" name="Rectangle 12"/>
          <p:cNvSpPr/>
          <p:nvPr/>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p:nvSpPr>
        <p:spPr>
          <a:xfrm>
            <a:off x="630002" y="3207717"/>
            <a:ext cx="1547143" cy="443198"/>
          </a:xfrm>
          <a:prstGeom prst="rect">
            <a:avLst/>
          </a:prstGeom>
          <a:noFill/>
        </p:spPr>
        <p:txBody>
          <a:bodyPr wrap="square" lIns="0" tIns="0" rIns="0" bIns="0" rtlCol="0" anchor="t">
            <a:spAutoFit/>
          </a:bodyPr>
          <a:lstStyle/>
          <a:p>
            <a:pPr>
              <a:lnSpc>
                <a:spcPct val="90000"/>
              </a:lnSpc>
              <a:spcAft>
                <a:spcPts val="600"/>
              </a:spcAft>
            </a:pPr>
            <a:r>
              <a:rPr lang="en-US" sz="3200" b="1"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790395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8" name="Rectangle 7"/>
          <p:cNvSpPr/>
          <p:nvPr/>
        </p:nvSpPr>
        <p:spPr bwMode="invGray">
          <a:xfrm>
            <a:off x="1388146" y="4691187"/>
            <a:ext cx="929337" cy="995875"/>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p:custDataLst>
              <p:tags r:id="rId2"/>
            </p:custDataLst>
          </p:nvPr>
        </p:nvSpPr>
        <p:spPr>
          <a:xfrm>
            <a:off x="2509483"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p:nvSpPr>
        <p:spPr>
          <a:xfrm>
            <a:off x="630000" y="907199"/>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400" b="1" dirty="0">
                <a:latin typeface="+mn-lt"/>
                <a:ea typeface="+mn-ea"/>
                <a:cs typeface="+mn-cs"/>
                <a:sym typeface="+mn-lt"/>
              </a:rPr>
              <a:t>Agenda</a:t>
            </a:r>
          </a:p>
        </p:txBody>
      </p:sp>
    </p:spTree>
    <p:extLst>
      <p:ext uri="{BB962C8B-B14F-4D97-AF65-F5344CB8AC3E}">
        <p14:creationId xmlns:p14="http://schemas.microsoft.com/office/powerpoint/2010/main" val="2470223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endParaRPr lang="fr-FR" dirty="0"/>
          </a:p>
        </p:txBody>
      </p:sp>
      <p:sp>
        <p:nvSpPr>
          <p:cNvPr id="3" name="Espace réservé du contenu 2"/>
          <p:cNvSpPr>
            <a:spLocks noGrp="1"/>
          </p:cNvSpPr>
          <p:nvPr>
            <p:ph idx="1"/>
          </p:nvPr>
        </p:nvSpPr>
        <p:spPr bwMode="gray"/>
        <p:txBody>
          <a:bodyPr/>
          <a:lstStyle>
            <a:lvl3pPr>
              <a:defRPr>
                <a:solidFill>
                  <a:schemeClr val="accent3"/>
                </a:solidFill>
              </a:defRPr>
            </a:lvl3pPr>
            <a:lvl4pPr>
              <a:buSzPct val="90000"/>
              <a:defRPr>
                <a:solidFill>
                  <a:schemeClr val="tx1"/>
                </a:solidFill>
              </a:defRPr>
            </a:lvl4pPr>
            <a:lvl5pPr>
              <a:buSzPct val="90000"/>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24599853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8" name="Rectangle 7"/>
          <p:cNvSpPr/>
          <p:nvPr/>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591308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itle 1"/>
          <p:cNvSpPr txBox="1">
            <a:spLocks/>
          </p:cNvSpPr>
          <p:nvPr/>
        </p:nvSpPr>
        <p:spPr>
          <a:xfrm>
            <a:off x="630001" y="622800"/>
            <a:ext cx="71899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400" b="1" dirty="0">
                <a:solidFill>
                  <a:schemeClr val="accent4"/>
                </a:solidFill>
                <a:latin typeface="+mn-lt"/>
                <a:ea typeface="+mn-ea"/>
                <a:cs typeface="+mn-cs"/>
                <a:sym typeface="+mn-lt"/>
              </a:rPr>
              <a:t>Agenda</a:t>
            </a:r>
          </a:p>
        </p:txBody>
      </p:sp>
      <p:cxnSp>
        <p:nvCxnSpPr>
          <p:cNvPr id="9" name="Straight Connector 8"/>
          <p:cNvCxnSpPr/>
          <p:nvPr/>
        </p:nvCxnSpPr>
        <p:spPr bwMode="white">
          <a:xfrm>
            <a:off x="618899"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79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Agenda D. Two-Thirds">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0" y="0"/>
            <a:ext cx="416951" cy="6858000"/>
          </a:xfrm>
          <a:prstGeom prst="rect">
            <a:avLst/>
          </a:prstGeom>
        </p:spPr>
      </p:pic>
      <p:sp>
        <p:nvSpPr>
          <p:cNvPr id="26" name="Rectangle 25"/>
          <p:cNvSpPr/>
          <p:nvPr/>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sp>
        <p:nvSpPr>
          <p:cNvPr id="10" name="TextBox 9"/>
          <p:cNvSpPr txBox="1"/>
          <p:nvPr/>
        </p:nvSpPr>
        <p:spPr>
          <a:xfrm>
            <a:off x="630002" y="3262146"/>
            <a:ext cx="1161047" cy="332399"/>
          </a:xfrm>
          <a:prstGeom prst="rect">
            <a:avLst/>
          </a:prstGeom>
          <a:noFill/>
        </p:spPr>
        <p:txBody>
          <a:bodyPr wrap="square" lIns="0" tIns="0" rIns="0" bIns="0" rtlCol="0" anchor="t">
            <a:spAutoFit/>
          </a:bodyPr>
          <a:lstStyle/>
          <a:p>
            <a:pPr>
              <a:lnSpc>
                <a:spcPct val="90000"/>
              </a:lnSpc>
              <a:spcAft>
                <a:spcPts val="600"/>
              </a:spcAft>
            </a:pPr>
            <a:r>
              <a:rPr lang="en-US" sz="2400" b="1"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2799178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Agenda D. Table of Contents">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p:nvSpPr>
        <p:spPr>
          <a:xfrm>
            <a:off x="630000" y="2675846"/>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dirty="0">
                <a:solidFill>
                  <a:schemeClr val="tx2"/>
                </a:solidFill>
                <a:latin typeface="+mn-lt"/>
                <a:ea typeface="+mn-ea"/>
                <a:cs typeface="+mn-cs"/>
                <a:sym typeface="+mn-lt"/>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8637" y="3586748"/>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0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trona tytułowa z motyw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AAC722-2C2A-42A4-9AF1-74B0E37078BD}"/>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5AAC722-2C2A-42A4-9AF1-74B0E37078B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79" name="Espace réservé pour une image  9" descr="visuel_couv_16-9.jpg"/>
          <p:cNvPicPr>
            <a:picLocks noChangeAspect="1"/>
          </p:cNvPicPr>
          <p:nvPr userDrawn="1"/>
        </p:nvPicPr>
        <p:blipFill rotWithShape="1">
          <a:blip r:embed="rId5" cstate="print">
            <a:extLst>
              <a:ext uri="{28A0092B-C50C-407E-A947-70E740481C1C}">
                <a14:useLocalDpi xmlns:a14="http://schemas.microsoft.com/office/drawing/2010/main"/>
              </a:ext>
            </a:extLst>
          </a:blip>
          <a:srcRect r="1326"/>
          <a:stretch/>
        </p:blipFill>
        <p:spPr bwMode="gray">
          <a:xfrm>
            <a:off x="493200" y="478800"/>
            <a:ext cx="116988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rgbClr val="FFFFFF">
              <a:lumMod val="85000"/>
            </a:srgbClr>
          </a:solidFill>
          <a:ln>
            <a:noFill/>
          </a:ln>
        </p:spPr>
      </p:pic>
      <p:sp>
        <p:nvSpPr>
          <p:cNvPr id="64" name="Espace réservé du texte 13"/>
          <p:cNvSpPr txBox="1">
            <a:spLocks noChangeAspect="1"/>
          </p:cNvSpPr>
          <p:nvPr userDrawn="1"/>
        </p:nvSpPr>
        <p:spPr bwMode="gray">
          <a:xfrm>
            <a:off x="5616000" y="2"/>
            <a:ext cx="960000" cy="823385"/>
          </a:xfrm>
          <a:prstGeom prst="rect">
            <a:avLst/>
          </a:prstGeom>
          <a:blipFill>
            <a:blip r:embed="rId6" cstate="print">
              <a:extLst>
                <a:ext uri="{28A0092B-C50C-407E-A947-70E740481C1C}">
                  <a14:useLocalDpi xmlns:a14="http://schemas.microsoft.com/office/drawing/2010/main"/>
                </a:ext>
              </a:extLst>
            </a:blip>
            <a:stretch>
              <a:fillRect/>
            </a:stretch>
          </a:blip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5" name="Obraz 24" descr="CA_logo symetryczne 1L.png"/>
          <p:cNvPicPr>
            <a:picLocks noChangeAspect="1"/>
          </p:cNvPicPr>
          <p:nvPr userDrawn="1"/>
        </p:nvPicPr>
        <p:blipFill rotWithShape="1">
          <a:blip r:embed="rId7" cstate="print">
            <a:extLst>
              <a:ext uri="{28A0092B-C50C-407E-A947-70E740481C1C}">
                <a14:useLocalDpi xmlns:a14="http://schemas.microsoft.com/office/drawing/2010/main"/>
              </a:ext>
            </a:extLst>
          </a:blip>
          <a:srcRect t="241" b="241"/>
          <a:stretch/>
        </p:blipFill>
        <p:spPr>
          <a:xfrm>
            <a:off x="5338235" y="6281744"/>
            <a:ext cx="1519221" cy="480053"/>
          </a:xfrm>
          <a:prstGeom prst="rect">
            <a:avLst/>
          </a:prstGeom>
        </p:spPr>
      </p:pic>
      <p:sp>
        <p:nvSpPr>
          <p:cNvPr id="66" name="Rectangle 9"/>
          <p:cNvSpPr/>
          <p:nvPr userDrawn="1"/>
        </p:nvSpPr>
        <p:spPr bwMode="gray">
          <a:xfrm>
            <a:off x="0" y="6309320"/>
            <a:ext cx="3407701" cy="548680"/>
          </a:xfrm>
          <a:prstGeom prst="rect">
            <a:avLst/>
          </a:prstGeom>
          <a:solidFill>
            <a:srgbClr val="FFFFFF"/>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7" name="Espace réservé de la date 5"/>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 name="Espace réservé du numéro de diapositive 6"/>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9" name="Espace réservé du pied de page 8"/>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2241577" y="3979549"/>
            <a:ext cx="9755320" cy="1440000"/>
          </a:xfrm>
        </p:spPr>
        <p:txBody>
          <a:bodyPr vert="horz" lIns="0" tIns="180000" rIns="0" bIns="0" rtlCol="0" anchor="ctr" anchorCtr="0">
            <a:noAutofit/>
          </a:bodyPr>
          <a:lstStyle>
            <a:lvl1pPr marL="359982" indent="-359982">
              <a:buNone/>
              <a:defRPr kumimoji="0" lang="en-US" sz="3600" b="0" i="0" u="none" strike="noStrike" cap="all"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spcAft>
                <a:spcPts val="0"/>
              </a:spcAft>
              <a:buClrTx/>
              <a:buSzTx/>
              <a:tabLst/>
            </a:pPr>
            <a:r>
              <a:rPr lang="en-US" dirty="0"/>
              <a:t>Click to add title</a:t>
            </a:r>
          </a:p>
        </p:txBody>
      </p:sp>
      <p:sp>
        <p:nvSpPr>
          <p:cNvPr id="71" name="Espace réservé du texte 13"/>
          <p:cNvSpPr txBox="1">
            <a:spLocks/>
          </p:cNvSpPr>
          <p:nvPr userDrawn="1"/>
        </p:nvSpPr>
        <p:spPr bwMode="gray">
          <a:xfrm>
            <a:off x="1877091" y="4293096"/>
            <a:ext cx="192000" cy="912000"/>
          </a:xfrm>
          <a:prstGeom prst="roundRect">
            <a:avLst>
              <a:gd name="adj" fmla="val 13081"/>
            </a:avLst>
          </a:prstGeom>
          <a:solidFill>
            <a:srgbClr val="96CA12"/>
          </a:solid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Text Placeholder 6"/>
          <p:cNvSpPr>
            <a:spLocks noGrp="1"/>
          </p:cNvSpPr>
          <p:nvPr>
            <p:ph type="body" sz="quarter" idx="11" hasCustomPrompt="1"/>
          </p:nvPr>
        </p:nvSpPr>
        <p:spPr>
          <a:xfrm>
            <a:off x="2241577" y="5421687"/>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subtitle</a:t>
            </a:r>
          </a:p>
        </p:txBody>
      </p:sp>
      <p:sp>
        <p:nvSpPr>
          <p:cNvPr id="9" name="Text Placeholder 8"/>
          <p:cNvSpPr>
            <a:spLocks noGrp="1"/>
          </p:cNvSpPr>
          <p:nvPr>
            <p:ph type="body" sz="quarter" idx="12" hasCustomPrompt="1"/>
          </p:nvPr>
        </p:nvSpPr>
        <p:spPr>
          <a:xfrm>
            <a:off x="2241577" y="5598384"/>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date</a:t>
            </a:r>
          </a:p>
        </p:txBody>
      </p:sp>
      <p:sp>
        <p:nvSpPr>
          <p:cNvPr id="16" name="Text Placeholder 15"/>
          <p:cNvSpPr>
            <a:spLocks noGrp="1"/>
          </p:cNvSpPr>
          <p:nvPr>
            <p:ph type="body" sz="quarter" idx="13" hasCustomPrompt="1"/>
          </p:nvPr>
        </p:nvSpPr>
        <p:spPr>
          <a:xfrm>
            <a:off x="2241579" y="5774945"/>
            <a:ext cx="9755319"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
        <p:nvSpPr>
          <p:cNvPr id="77" name="Text Placeholder 76"/>
          <p:cNvSpPr>
            <a:spLocks noGrp="1"/>
          </p:cNvSpPr>
          <p:nvPr>
            <p:ph type="body" sz="quarter" idx="14" hasCustomPrompt="1"/>
          </p:nvPr>
        </p:nvSpPr>
        <p:spPr>
          <a:xfrm>
            <a:off x="2241577" y="5949427"/>
            <a:ext cx="9755320" cy="168000"/>
          </a:xfrm>
          <a:ln>
            <a:noFill/>
          </a:ln>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Tree>
    <p:extLst>
      <p:ext uri="{BB962C8B-B14F-4D97-AF65-F5344CB8AC3E}">
        <p14:creationId xmlns:p14="http://schemas.microsoft.com/office/powerpoint/2010/main" val="771625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Strona tytułowa z motyw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AAC722-2C2A-42A4-9AF1-74B0E37078BD}"/>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5AAC722-2C2A-42A4-9AF1-74B0E37078B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63" name="Espace réservé pour une image  15"/>
          <p:cNvSpPr txBox="1">
            <a:spLocks/>
          </p:cNvSpPr>
          <p:nvPr userDrawn="1"/>
        </p:nvSpPr>
        <p:spPr bwMode="gray">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rgbClr val="FFFFFF">
              <a:lumMod val="85000"/>
            </a:srgbClr>
          </a:solidFill>
          <a:ln>
            <a:noFill/>
          </a:ln>
        </p:spPr>
        <p:txBody>
          <a:bodyPr vert="horz" wrap="square" lIns="0" tIns="1260000" rIns="0" bIns="0" rtlCol="0" anchor="t" anchorCtr="0">
            <a:noAutofit/>
          </a:bodyPr>
          <a:lstStyle>
            <a:lvl1pPr marL="0" indent="0" algn="ctr" defTabSz="914341" rtl="0" eaLnBrk="1" latinLnBrk="0" hangingPunct="1">
              <a:lnSpc>
                <a:spcPct val="82000"/>
              </a:lnSpc>
              <a:spcBef>
                <a:spcPts val="0"/>
              </a:spcBef>
              <a:spcAft>
                <a:spcPts val="1200"/>
              </a:spcAft>
              <a:buSzPct val="80000"/>
              <a:buFontTx/>
              <a:buNone/>
              <a:defRPr sz="1600" b="1" kern="1200" cap="none" baseline="0">
                <a:solidFill>
                  <a:schemeClr val="tx1"/>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18" rtl="0" eaLnBrk="1" fontAlgn="auto" latinLnBrk="0" hangingPunct="1">
              <a:lnSpc>
                <a:spcPct val="82000"/>
              </a:lnSpc>
              <a:spcBef>
                <a:spcPts val="0"/>
              </a:spcBef>
              <a:spcAft>
                <a:spcPts val="1200"/>
              </a:spcAft>
              <a:buClrTx/>
              <a:buSzPct val="80000"/>
              <a:buFontTx/>
              <a:buNone/>
              <a:tabLst/>
              <a:defRPr/>
            </a:pPr>
            <a:r>
              <a:rPr kumimoji="0" lang="pl-PL"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Kliknij ikonę, aby dodać zdjęcie tła</a:t>
            </a:r>
            <a:br>
              <a:rPr kumimoji="0" lang="pl-PL"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br>
            <a:r>
              <a:rPr kumimoji="0" lang="pl-PL"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(Wybierz obraz prawym przyciskiem myszy / Ustaw jako tło)</a:t>
            </a:r>
          </a:p>
        </p:txBody>
      </p:sp>
      <p:sp>
        <p:nvSpPr>
          <p:cNvPr id="64" name="Espace réservé du texte 13"/>
          <p:cNvSpPr txBox="1">
            <a:spLocks noChangeAspect="1"/>
          </p:cNvSpPr>
          <p:nvPr userDrawn="1"/>
        </p:nvSpPr>
        <p:spPr bwMode="gray">
          <a:xfrm>
            <a:off x="5616000" y="2"/>
            <a:ext cx="960000" cy="823385"/>
          </a:xfrm>
          <a:prstGeom prst="rect">
            <a:avLst/>
          </a:prstGeom>
          <a:blipFill>
            <a:blip r:embed="rId5" cstate="print">
              <a:extLst>
                <a:ext uri="{28A0092B-C50C-407E-A947-70E740481C1C}">
                  <a14:useLocalDpi xmlns:a14="http://schemas.microsoft.com/office/drawing/2010/main"/>
                </a:ext>
              </a:extLst>
            </a:blip>
            <a:stretch>
              <a:fillRect/>
            </a:stretch>
          </a:blip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5" name="Obraz 24" descr="CA_logo symetryczne 1L.png"/>
          <p:cNvPicPr>
            <a:picLocks noChangeAspect="1"/>
          </p:cNvPicPr>
          <p:nvPr userDrawn="1"/>
        </p:nvPicPr>
        <p:blipFill rotWithShape="1">
          <a:blip r:embed="rId6" cstate="print">
            <a:extLst>
              <a:ext uri="{28A0092B-C50C-407E-A947-70E740481C1C}">
                <a14:useLocalDpi xmlns:a14="http://schemas.microsoft.com/office/drawing/2010/main"/>
              </a:ext>
            </a:extLst>
          </a:blip>
          <a:srcRect t="241" b="241"/>
          <a:stretch/>
        </p:blipFill>
        <p:spPr>
          <a:xfrm>
            <a:off x="5338235" y="6281744"/>
            <a:ext cx="1519221" cy="480053"/>
          </a:xfrm>
          <a:prstGeom prst="rect">
            <a:avLst/>
          </a:prstGeom>
        </p:spPr>
      </p:pic>
      <p:sp>
        <p:nvSpPr>
          <p:cNvPr id="66" name="Rectangle 9"/>
          <p:cNvSpPr/>
          <p:nvPr userDrawn="1"/>
        </p:nvSpPr>
        <p:spPr bwMode="gray">
          <a:xfrm>
            <a:off x="0" y="6309320"/>
            <a:ext cx="3407701" cy="548680"/>
          </a:xfrm>
          <a:prstGeom prst="rect">
            <a:avLst/>
          </a:prstGeom>
          <a:solidFill>
            <a:srgbClr val="FFFFFF"/>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7" name="Espace réservé de la date 5"/>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 name="Espace réservé du numéro de diapositive 6"/>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9" name="Espace réservé du pied de page 8"/>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2241577" y="3979549"/>
            <a:ext cx="9755320" cy="1440000"/>
          </a:xfrm>
        </p:spPr>
        <p:txBody>
          <a:bodyPr vert="horz" lIns="0" tIns="180000" rIns="0" bIns="0" rtlCol="0" anchor="ctr" anchorCtr="0">
            <a:noAutofit/>
          </a:bodyPr>
          <a:lstStyle>
            <a:lvl1pPr marL="359982" indent="-359982">
              <a:buNone/>
              <a:defRPr kumimoji="0" lang="en-US" sz="3600" b="0" i="0" u="none" strike="noStrike" cap="all"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spcAft>
                <a:spcPts val="0"/>
              </a:spcAft>
              <a:buClrTx/>
              <a:buSzTx/>
              <a:tabLst/>
            </a:pPr>
            <a:r>
              <a:rPr lang="en-US" dirty="0"/>
              <a:t>Click to add title</a:t>
            </a:r>
          </a:p>
        </p:txBody>
      </p:sp>
      <p:sp>
        <p:nvSpPr>
          <p:cNvPr id="71" name="Espace réservé du texte 13"/>
          <p:cNvSpPr txBox="1">
            <a:spLocks/>
          </p:cNvSpPr>
          <p:nvPr userDrawn="1"/>
        </p:nvSpPr>
        <p:spPr bwMode="gray">
          <a:xfrm>
            <a:off x="1877091" y="4293096"/>
            <a:ext cx="192000" cy="912000"/>
          </a:xfrm>
          <a:prstGeom prst="roundRect">
            <a:avLst>
              <a:gd name="adj" fmla="val 13081"/>
            </a:avLst>
          </a:prstGeom>
          <a:solidFill>
            <a:srgbClr val="96CA12"/>
          </a:solid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Text Placeholder 6"/>
          <p:cNvSpPr>
            <a:spLocks noGrp="1"/>
          </p:cNvSpPr>
          <p:nvPr>
            <p:ph type="body" sz="quarter" idx="11" hasCustomPrompt="1"/>
          </p:nvPr>
        </p:nvSpPr>
        <p:spPr>
          <a:xfrm>
            <a:off x="2241577" y="5421687"/>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subtitle</a:t>
            </a:r>
          </a:p>
        </p:txBody>
      </p:sp>
      <p:sp>
        <p:nvSpPr>
          <p:cNvPr id="9" name="Text Placeholder 8"/>
          <p:cNvSpPr>
            <a:spLocks noGrp="1"/>
          </p:cNvSpPr>
          <p:nvPr>
            <p:ph type="body" sz="quarter" idx="12" hasCustomPrompt="1"/>
          </p:nvPr>
        </p:nvSpPr>
        <p:spPr>
          <a:xfrm>
            <a:off x="2241577" y="5598384"/>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date</a:t>
            </a:r>
          </a:p>
        </p:txBody>
      </p:sp>
      <p:sp>
        <p:nvSpPr>
          <p:cNvPr id="16" name="Text Placeholder 15"/>
          <p:cNvSpPr>
            <a:spLocks noGrp="1"/>
          </p:cNvSpPr>
          <p:nvPr>
            <p:ph type="body" sz="quarter" idx="13" hasCustomPrompt="1"/>
          </p:nvPr>
        </p:nvSpPr>
        <p:spPr>
          <a:xfrm>
            <a:off x="2241579" y="5774945"/>
            <a:ext cx="9755319"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
        <p:nvSpPr>
          <p:cNvPr id="77" name="Text Placeholder 76"/>
          <p:cNvSpPr>
            <a:spLocks noGrp="1"/>
          </p:cNvSpPr>
          <p:nvPr>
            <p:ph type="body" sz="quarter" idx="14" hasCustomPrompt="1"/>
          </p:nvPr>
        </p:nvSpPr>
        <p:spPr>
          <a:xfrm>
            <a:off x="2241577" y="5949427"/>
            <a:ext cx="9755320" cy="168000"/>
          </a:xfrm>
          <a:ln>
            <a:noFill/>
          </a:ln>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Tree>
    <p:extLst>
      <p:ext uri="{BB962C8B-B14F-4D97-AF65-F5344CB8AC3E}">
        <p14:creationId xmlns:p14="http://schemas.microsoft.com/office/powerpoint/2010/main" val="1196325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Strona tytułowa z motyw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AAC722-2C2A-42A4-9AF1-74B0E37078BD}"/>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5AAC722-2C2A-42A4-9AF1-74B0E37078B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8" name="Forme libre 11"/>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pl-PL"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4" name="Espace réservé du texte 13"/>
          <p:cNvSpPr txBox="1">
            <a:spLocks noChangeAspect="1"/>
          </p:cNvSpPr>
          <p:nvPr userDrawn="1"/>
        </p:nvSpPr>
        <p:spPr bwMode="gray">
          <a:xfrm>
            <a:off x="5616000" y="2"/>
            <a:ext cx="960000" cy="823385"/>
          </a:xfrm>
          <a:prstGeom prst="rect">
            <a:avLst/>
          </a:prstGeom>
          <a:blipFill>
            <a:blip r:embed="rId5" cstate="print">
              <a:extLst>
                <a:ext uri="{28A0092B-C50C-407E-A947-70E740481C1C}">
                  <a14:useLocalDpi xmlns:a14="http://schemas.microsoft.com/office/drawing/2010/main"/>
                </a:ext>
              </a:extLst>
            </a:blip>
            <a:stretch>
              <a:fillRect/>
            </a:stretch>
          </a:blip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5" name="Obraz 24" descr="CA_logo symetryczne 1L.png"/>
          <p:cNvPicPr>
            <a:picLocks noChangeAspect="1"/>
          </p:cNvPicPr>
          <p:nvPr userDrawn="1"/>
        </p:nvPicPr>
        <p:blipFill rotWithShape="1">
          <a:blip r:embed="rId6" cstate="print">
            <a:extLst>
              <a:ext uri="{28A0092B-C50C-407E-A947-70E740481C1C}">
                <a14:useLocalDpi xmlns:a14="http://schemas.microsoft.com/office/drawing/2010/main"/>
              </a:ext>
            </a:extLst>
          </a:blip>
          <a:srcRect t="241" b="241"/>
          <a:stretch/>
        </p:blipFill>
        <p:spPr>
          <a:xfrm>
            <a:off x="5338235" y="6281744"/>
            <a:ext cx="1519221" cy="480053"/>
          </a:xfrm>
          <a:prstGeom prst="rect">
            <a:avLst/>
          </a:prstGeom>
        </p:spPr>
      </p:pic>
      <p:sp>
        <p:nvSpPr>
          <p:cNvPr id="66" name="Rectangle 9"/>
          <p:cNvSpPr/>
          <p:nvPr userDrawn="1"/>
        </p:nvSpPr>
        <p:spPr bwMode="gray">
          <a:xfrm>
            <a:off x="0" y="6309320"/>
            <a:ext cx="3407701" cy="548680"/>
          </a:xfrm>
          <a:prstGeom prst="rect">
            <a:avLst/>
          </a:prstGeom>
          <a:solidFill>
            <a:srgbClr val="FFFFFF"/>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7" name="Espace réservé de la date 5"/>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 name="Espace réservé du numéro de diapositive 6"/>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9" name="Espace réservé du pied de page 8"/>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2241577" y="3979549"/>
            <a:ext cx="9755320" cy="1440000"/>
          </a:xfrm>
        </p:spPr>
        <p:txBody>
          <a:bodyPr vert="horz" lIns="0" tIns="180000" rIns="0" bIns="0" rtlCol="0" anchor="ctr" anchorCtr="0">
            <a:noAutofit/>
          </a:bodyPr>
          <a:lstStyle>
            <a:lvl1pPr marL="359982" indent="-359982">
              <a:buNone/>
              <a:defRPr kumimoji="0" lang="en-US" sz="3600" b="0" i="0" u="none" strike="noStrike" cap="all"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spcAft>
                <a:spcPts val="0"/>
              </a:spcAft>
              <a:buClrTx/>
              <a:buSzTx/>
              <a:tabLst/>
            </a:pPr>
            <a:r>
              <a:rPr lang="en-US" dirty="0"/>
              <a:t>Click to add title</a:t>
            </a:r>
          </a:p>
        </p:txBody>
      </p:sp>
      <p:sp>
        <p:nvSpPr>
          <p:cNvPr id="71" name="Espace réservé du texte 13"/>
          <p:cNvSpPr txBox="1">
            <a:spLocks/>
          </p:cNvSpPr>
          <p:nvPr userDrawn="1"/>
        </p:nvSpPr>
        <p:spPr bwMode="gray">
          <a:xfrm>
            <a:off x="1877091" y="4293096"/>
            <a:ext cx="192000" cy="912000"/>
          </a:xfrm>
          <a:prstGeom prst="roundRect">
            <a:avLst>
              <a:gd name="adj" fmla="val 13081"/>
            </a:avLst>
          </a:prstGeom>
          <a:solidFill>
            <a:srgbClr val="96CA12"/>
          </a:solid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Text Placeholder 6"/>
          <p:cNvSpPr>
            <a:spLocks noGrp="1"/>
          </p:cNvSpPr>
          <p:nvPr>
            <p:ph type="body" sz="quarter" idx="11" hasCustomPrompt="1"/>
          </p:nvPr>
        </p:nvSpPr>
        <p:spPr>
          <a:xfrm>
            <a:off x="2241577" y="5421687"/>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subtitle</a:t>
            </a:r>
          </a:p>
        </p:txBody>
      </p:sp>
      <p:sp>
        <p:nvSpPr>
          <p:cNvPr id="9" name="Text Placeholder 8"/>
          <p:cNvSpPr>
            <a:spLocks noGrp="1"/>
          </p:cNvSpPr>
          <p:nvPr>
            <p:ph type="body" sz="quarter" idx="12" hasCustomPrompt="1"/>
          </p:nvPr>
        </p:nvSpPr>
        <p:spPr>
          <a:xfrm>
            <a:off x="2241577" y="5598384"/>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date</a:t>
            </a:r>
          </a:p>
        </p:txBody>
      </p:sp>
      <p:sp>
        <p:nvSpPr>
          <p:cNvPr id="16" name="Text Placeholder 15"/>
          <p:cNvSpPr>
            <a:spLocks noGrp="1"/>
          </p:cNvSpPr>
          <p:nvPr>
            <p:ph type="body" sz="quarter" idx="13" hasCustomPrompt="1"/>
          </p:nvPr>
        </p:nvSpPr>
        <p:spPr>
          <a:xfrm>
            <a:off x="2241579" y="5774945"/>
            <a:ext cx="9755319"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
        <p:nvSpPr>
          <p:cNvPr id="77" name="Text Placeholder 76"/>
          <p:cNvSpPr>
            <a:spLocks noGrp="1"/>
          </p:cNvSpPr>
          <p:nvPr>
            <p:ph type="body" sz="quarter" idx="14" hasCustomPrompt="1"/>
          </p:nvPr>
        </p:nvSpPr>
        <p:spPr>
          <a:xfrm>
            <a:off x="2241577" y="5949427"/>
            <a:ext cx="9755320" cy="168000"/>
          </a:xfrm>
          <a:ln>
            <a:noFill/>
          </a:ln>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Tree>
    <p:extLst>
      <p:ext uri="{BB962C8B-B14F-4D97-AF65-F5344CB8AC3E}">
        <p14:creationId xmlns:p14="http://schemas.microsoft.com/office/powerpoint/2010/main" val="35807990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Strona tytułowa z motyw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AAC722-2C2A-42A4-9AF1-74B0E37078BD}"/>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5AAC722-2C2A-42A4-9AF1-74B0E37078B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9" name="Forme libre 11"/>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8789"/>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pl-PL"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4" name="Espace réservé du texte 13"/>
          <p:cNvSpPr txBox="1">
            <a:spLocks noChangeAspect="1"/>
          </p:cNvSpPr>
          <p:nvPr userDrawn="1"/>
        </p:nvSpPr>
        <p:spPr bwMode="gray">
          <a:xfrm>
            <a:off x="5616000" y="2"/>
            <a:ext cx="960000" cy="823385"/>
          </a:xfrm>
          <a:prstGeom prst="rect">
            <a:avLst/>
          </a:prstGeom>
          <a:blipFill>
            <a:blip r:embed="rId5" cstate="print">
              <a:extLst>
                <a:ext uri="{28A0092B-C50C-407E-A947-70E740481C1C}">
                  <a14:useLocalDpi xmlns:a14="http://schemas.microsoft.com/office/drawing/2010/main"/>
                </a:ext>
              </a:extLst>
            </a:blip>
            <a:stretch>
              <a:fillRect/>
            </a:stretch>
          </a:blip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5" name="Obraz 24" descr="CA_logo symetryczne 1L.png"/>
          <p:cNvPicPr>
            <a:picLocks noChangeAspect="1"/>
          </p:cNvPicPr>
          <p:nvPr userDrawn="1"/>
        </p:nvPicPr>
        <p:blipFill rotWithShape="1">
          <a:blip r:embed="rId6" cstate="print">
            <a:extLst>
              <a:ext uri="{28A0092B-C50C-407E-A947-70E740481C1C}">
                <a14:useLocalDpi xmlns:a14="http://schemas.microsoft.com/office/drawing/2010/main"/>
              </a:ext>
            </a:extLst>
          </a:blip>
          <a:srcRect t="241" b="241"/>
          <a:stretch/>
        </p:blipFill>
        <p:spPr>
          <a:xfrm>
            <a:off x="5338235" y="6281744"/>
            <a:ext cx="1519221" cy="480053"/>
          </a:xfrm>
          <a:prstGeom prst="rect">
            <a:avLst/>
          </a:prstGeom>
        </p:spPr>
      </p:pic>
      <p:sp>
        <p:nvSpPr>
          <p:cNvPr id="66" name="Rectangle 9"/>
          <p:cNvSpPr/>
          <p:nvPr userDrawn="1"/>
        </p:nvSpPr>
        <p:spPr bwMode="gray">
          <a:xfrm>
            <a:off x="0" y="6309320"/>
            <a:ext cx="3407701" cy="548680"/>
          </a:xfrm>
          <a:prstGeom prst="rect">
            <a:avLst/>
          </a:prstGeom>
          <a:solidFill>
            <a:srgbClr val="FFFFFF"/>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7" name="Espace réservé de la date 5"/>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 name="Espace réservé du numéro de diapositive 6"/>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9" name="Espace réservé du pied de page 8"/>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2241577" y="3979549"/>
            <a:ext cx="9755320" cy="1440000"/>
          </a:xfrm>
        </p:spPr>
        <p:txBody>
          <a:bodyPr vert="horz" lIns="0" tIns="180000" rIns="0" bIns="0" rtlCol="0" anchor="ctr" anchorCtr="0">
            <a:noAutofit/>
          </a:bodyPr>
          <a:lstStyle>
            <a:lvl1pPr marL="359982" indent="-359982">
              <a:buNone/>
              <a:defRPr kumimoji="0" lang="en-US" sz="3600" b="0" i="0" u="none" strike="noStrike" cap="all"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spcAft>
                <a:spcPts val="0"/>
              </a:spcAft>
              <a:buClrTx/>
              <a:buSzTx/>
              <a:tabLst/>
            </a:pPr>
            <a:r>
              <a:rPr lang="en-US" dirty="0"/>
              <a:t>Click to add title</a:t>
            </a:r>
          </a:p>
        </p:txBody>
      </p:sp>
      <p:sp>
        <p:nvSpPr>
          <p:cNvPr id="71" name="Espace réservé du texte 13"/>
          <p:cNvSpPr txBox="1">
            <a:spLocks/>
          </p:cNvSpPr>
          <p:nvPr userDrawn="1"/>
        </p:nvSpPr>
        <p:spPr bwMode="gray">
          <a:xfrm>
            <a:off x="1877091" y="4293096"/>
            <a:ext cx="192000" cy="912000"/>
          </a:xfrm>
          <a:prstGeom prst="roundRect">
            <a:avLst>
              <a:gd name="adj" fmla="val 13081"/>
            </a:avLst>
          </a:prstGeom>
          <a:solidFill>
            <a:srgbClr val="96CA12"/>
          </a:solid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Text Placeholder 6"/>
          <p:cNvSpPr>
            <a:spLocks noGrp="1"/>
          </p:cNvSpPr>
          <p:nvPr>
            <p:ph type="body" sz="quarter" idx="11" hasCustomPrompt="1"/>
          </p:nvPr>
        </p:nvSpPr>
        <p:spPr>
          <a:xfrm>
            <a:off x="2241577" y="5421687"/>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subtitle</a:t>
            </a:r>
          </a:p>
        </p:txBody>
      </p:sp>
      <p:sp>
        <p:nvSpPr>
          <p:cNvPr id="9" name="Text Placeholder 8"/>
          <p:cNvSpPr>
            <a:spLocks noGrp="1"/>
          </p:cNvSpPr>
          <p:nvPr>
            <p:ph type="body" sz="quarter" idx="12" hasCustomPrompt="1"/>
          </p:nvPr>
        </p:nvSpPr>
        <p:spPr>
          <a:xfrm>
            <a:off x="2241577" y="5598384"/>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date</a:t>
            </a:r>
          </a:p>
        </p:txBody>
      </p:sp>
      <p:sp>
        <p:nvSpPr>
          <p:cNvPr id="16" name="Text Placeholder 15"/>
          <p:cNvSpPr>
            <a:spLocks noGrp="1"/>
          </p:cNvSpPr>
          <p:nvPr>
            <p:ph type="body" sz="quarter" idx="13" hasCustomPrompt="1"/>
          </p:nvPr>
        </p:nvSpPr>
        <p:spPr>
          <a:xfrm>
            <a:off x="2241579" y="5774945"/>
            <a:ext cx="9755319"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
        <p:nvSpPr>
          <p:cNvPr id="77" name="Text Placeholder 76"/>
          <p:cNvSpPr>
            <a:spLocks noGrp="1"/>
          </p:cNvSpPr>
          <p:nvPr>
            <p:ph type="body" sz="quarter" idx="14" hasCustomPrompt="1"/>
          </p:nvPr>
        </p:nvSpPr>
        <p:spPr>
          <a:xfrm>
            <a:off x="2241577" y="5949427"/>
            <a:ext cx="9755320" cy="168000"/>
          </a:xfrm>
          <a:ln>
            <a:noFill/>
          </a:ln>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Tree>
    <p:extLst>
      <p:ext uri="{BB962C8B-B14F-4D97-AF65-F5344CB8AC3E}">
        <p14:creationId xmlns:p14="http://schemas.microsoft.com/office/powerpoint/2010/main" val="8798391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3791744" y="457200"/>
            <a:ext cx="7902843" cy="1387624"/>
          </a:xfrm>
        </p:spPr>
        <p:txBody>
          <a:bodyPr vert="horz" lIns="0" tIns="0" rIns="0" bIns="0" rtlCol="0" anchor="t" anchorCtr="0">
            <a:noAutofit/>
          </a:bodyPr>
          <a:lstStyle>
            <a:lvl1pPr>
              <a:defRPr kumimoji="0" lang="en-US" sz="3600" b="0" i="0" u="none" strike="noStrike" spc="0" normalizeH="0" dirty="0">
                <a:ln>
                  <a:noFill/>
                </a:ln>
                <a:solidFill>
                  <a:srgbClr val="7E93A5"/>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buFontTx/>
              <a:buNone/>
              <a:tabLst/>
            </a:pPr>
            <a:r>
              <a:rPr lang="en-US" dirty="0"/>
              <a:t>Agenda</a:t>
            </a:r>
          </a:p>
        </p:txBody>
      </p:sp>
      <p:sp>
        <p:nvSpPr>
          <p:cNvPr id="24" name="Content Placeholder 23"/>
          <p:cNvSpPr>
            <a:spLocks noGrp="1"/>
          </p:cNvSpPr>
          <p:nvPr>
            <p:ph sz="quarter" idx="12" hasCustomPrompt="1"/>
          </p:nvPr>
        </p:nvSpPr>
        <p:spPr>
          <a:xfrm>
            <a:off x="3791743" y="2114552"/>
            <a:ext cx="7902840" cy="3911601"/>
          </a:xfrm>
        </p:spPr>
        <p:txBody>
          <a:bodyPr/>
          <a:lstStyle>
            <a:lvl1pPr marL="0"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defRPr>
            </a:lvl1pPr>
            <a:lvl2pPr marL="575972"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defRPr>
            </a:lvl2pPr>
            <a:lvl3pPr marL="1151942" indent="0">
              <a:buNone/>
              <a:defRPr/>
            </a:lvl3pPr>
            <a:lvl4pPr marL="1727914" indent="0">
              <a:buNone/>
              <a:defRPr/>
            </a:lvl4pPr>
            <a:lvl5pPr marL="2303885" indent="0">
              <a:buNone/>
              <a:defRPr/>
            </a:lvl5pPr>
          </a:lstStyle>
          <a:p>
            <a:pPr marL="484776" marR="0" lvl="0" indent="-484776" fontAlgn="auto">
              <a:lnSpc>
                <a:spcPct val="125000"/>
              </a:lnSpc>
              <a:buClrTx/>
              <a:buSzPct val="100000"/>
              <a:tabLst/>
            </a:pPr>
            <a:r>
              <a:rPr lang="en-US" dirty="0"/>
              <a:t>Text</a:t>
            </a:r>
          </a:p>
          <a:p>
            <a:pPr marL="835158" marR="0" lvl="1" indent="-350382" fontAlgn="auto">
              <a:buClrTx/>
              <a:buSzPct val="80000"/>
              <a:buChar char="n"/>
              <a:tabLst/>
            </a:pPr>
            <a:r>
              <a:rPr lang="en-US" dirty="0"/>
              <a:t>Text</a:t>
            </a: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163393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0" name="Forme libre 7"/>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Text Placeholder 5"/>
          <p:cNvSpPr>
            <a:spLocks noGrp="1"/>
          </p:cNvSpPr>
          <p:nvPr>
            <p:ph type="body" sz="quarter" idx="10" hasCustomPrompt="1"/>
          </p:nvPr>
        </p:nvSpPr>
        <p:spPr>
          <a:xfrm>
            <a:off x="3791744" y="457200"/>
            <a:ext cx="7902843" cy="1387624"/>
          </a:xfrm>
        </p:spPr>
        <p:txBody>
          <a:bodyPr vert="horz" lIns="0" tIns="0" rIns="0" bIns="0" rtlCol="0" anchor="t" anchorCtr="0">
            <a:noAutofit/>
          </a:bodyPr>
          <a:lstStyle>
            <a:lvl1pPr>
              <a:defRPr kumimoji="0" lang="en-US" sz="3600" b="0" i="0" u="none" strike="noStrike" spc="0" normalizeH="0" dirty="0">
                <a:ln>
                  <a:noFill/>
                </a:ln>
                <a:solidFill>
                  <a:schemeClr val="bg1"/>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buFontTx/>
              <a:buNone/>
              <a:tabLst/>
            </a:pPr>
            <a:r>
              <a:rPr lang="en-US" dirty="0"/>
              <a:t>Agenda</a:t>
            </a:r>
          </a:p>
        </p:txBody>
      </p:sp>
      <p:sp>
        <p:nvSpPr>
          <p:cNvPr id="24" name="Content Placeholder 23"/>
          <p:cNvSpPr>
            <a:spLocks noGrp="1"/>
          </p:cNvSpPr>
          <p:nvPr>
            <p:ph sz="quarter" idx="12" hasCustomPrompt="1"/>
          </p:nvPr>
        </p:nvSpPr>
        <p:spPr>
          <a:xfrm>
            <a:off x="3791743" y="2114552"/>
            <a:ext cx="7902840" cy="3911601"/>
          </a:xfrm>
        </p:spPr>
        <p:txBody>
          <a:bodyPr/>
          <a:lstStyle>
            <a:lvl1pPr marL="0"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defRPr>
            </a:lvl1pPr>
            <a:lvl2pPr marL="575972"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defRPr>
            </a:lvl2pPr>
            <a:lvl3pPr marL="1151942" indent="0">
              <a:buNone/>
              <a:defRPr/>
            </a:lvl3pPr>
            <a:lvl4pPr marL="1727914" indent="0">
              <a:buNone/>
              <a:defRPr/>
            </a:lvl4pPr>
            <a:lvl5pPr marL="2303885" indent="0">
              <a:buNone/>
              <a:defRPr/>
            </a:lvl5pPr>
          </a:lstStyle>
          <a:p>
            <a:pPr marL="484776" marR="0" lvl="0" indent="-484776" fontAlgn="auto">
              <a:lnSpc>
                <a:spcPct val="125000"/>
              </a:lnSpc>
              <a:buClrTx/>
              <a:buSzPct val="100000"/>
              <a:tabLst/>
            </a:pPr>
            <a:r>
              <a:rPr lang="en-US" dirty="0"/>
              <a:t>Text</a:t>
            </a:r>
          </a:p>
          <a:p>
            <a:pPr marL="835158" marR="0" lvl="1" indent="-350382" fontAlgn="auto">
              <a:buClrTx/>
              <a:buSzPct val="80000"/>
              <a:buChar char="n"/>
              <a:tabLst/>
            </a:pPr>
            <a:r>
              <a:rPr lang="en-US" dirty="0"/>
              <a:t>Text</a:t>
            </a:r>
          </a:p>
        </p:txBody>
      </p:sp>
      <p:sp>
        <p:nvSpPr>
          <p:cNvPr id="15" name="Espace réservé de la date 3"/>
          <p:cNvSpPr txBox="1">
            <a:spLocks/>
          </p:cNvSpPr>
          <p:nvPr userDrawn="1"/>
        </p:nvSpPr>
        <p:spPr bwMode="gray">
          <a:xfrm>
            <a:off x="924311" y="6480335"/>
            <a:ext cx="659188"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8347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sui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lvl1pPr>
              <a:defRPr>
                <a:solidFill>
                  <a:schemeClr val="accent3"/>
                </a:solidFill>
              </a:defRPr>
            </a:lvl1pPr>
          </a:lstStyle>
          <a:p>
            <a:r>
              <a:rPr lang="fr-FR"/>
              <a:t>Modifiez le style du titre</a:t>
            </a:r>
            <a:endParaRPr lang="fr-FR" dirty="0"/>
          </a:p>
        </p:txBody>
      </p:sp>
      <p:sp>
        <p:nvSpPr>
          <p:cNvPr id="3" name="Espace réservé du contenu 2"/>
          <p:cNvSpPr>
            <a:spLocks noGrp="1"/>
          </p:cNvSpPr>
          <p:nvPr>
            <p:ph idx="1"/>
          </p:nvPr>
        </p:nvSpPr>
        <p:spPr bwMode="gray"/>
        <p:txBody>
          <a:bodyPr/>
          <a:lstStyle>
            <a:lvl1pPr marL="0" indent="180000">
              <a:lnSpc>
                <a:spcPct val="95000"/>
              </a:lnSpc>
              <a:buSzPct val="100000"/>
              <a:buFont typeface="Wingdings" pitchFamily="2" charset="2"/>
              <a:buChar char="§"/>
              <a:defRPr sz="1400" b="0">
                <a:solidFill>
                  <a:schemeClr val="accent3"/>
                </a:solidFill>
              </a:defRPr>
            </a:lvl1pPr>
            <a:lvl2pPr marL="187325" indent="179388">
              <a:lnSpc>
                <a:spcPct val="95000"/>
              </a:lnSpc>
              <a:defRPr sz="1400">
                <a:solidFill>
                  <a:schemeClr val="accent3"/>
                </a:solidFill>
              </a:defRPr>
            </a:lvl2pPr>
            <a:lvl3pPr marL="357188" indent="179388">
              <a:lnSpc>
                <a:spcPct val="95000"/>
              </a:lnSpc>
              <a:defRPr sz="1400">
                <a:solidFill>
                  <a:schemeClr val="accent3"/>
                </a:solidFill>
              </a:defRPr>
            </a:lvl3pPr>
            <a:lvl4pPr marL="536575" indent="179388">
              <a:lnSpc>
                <a:spcPct val="95000"/>
              </a:lnSpc>
              <a:buClr>
                <a:schemeClr val="accent3"/>
              </a:buClr>
              <a:buSzPct val="90000"/>
              <a:defRPr sz="1400">
                <a:solidFill>
                  <a:schemeClr val="accent3"/>
                </a:solidFill>
              </a:defRPr>
            </a:lvl4pPr>
            <a:lvl5pPr marL="715963" indent="179388">
              <a:lnSpc>
                <a:spcPct val="95000"/>
              </a:lnSpc>
              <a:buClr>
                <a:schemeClr val="accent3"/>
              </a:buClr>
              <a:buSzPct val="90000"/>
              <a:defRPr sz="1400">
                <a:solidFill>
                  <a:schemeClr val="accent3"/>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dirty="0"/>
          </a:p>
        </p:txBody>
      </p:sp>
    </p:spTree>
    <p:extLst>
      <p:ext uri="{BB962C8B-B14F-4D97-AF65-F5344CB8AC3E}">
        <p14:creationId xmlns:p14="http://schemas.microsoft.com/office/powerpoint/2010/main" val="40533141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1" name="Forme libre 9"/>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8789"/>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Text Placeholder 5"/>
          <p:cNvSpPr>
            <a:spLocks noGrp="1"/>
          </p:cNvSpPr>
          <p:nvPr>
            <p:ph type="body" sz="quarter" idx="10" hasCustomPrompt="1"/>
          </p:nvPr>
        </p:nvSpPr>
        <p:spPr>
          <a:xfrm>
            <a:off x="3791744" y="457200"/>
            <a:ext cx="7902843" cy="1387624"/>
          </a:xfrm>
        </p:spPr>
        <p:txBody>
          <a:bodyPr vert="horz" lIns="0" tIns="0" rIns="0" bIns="0" rtlCol="0" anchor="t" anchorCtr="0">
            <a:noAutofit/>
          </a:bodyPr>
          <a:lstStyle>
            <a:lvl1pPr>
              <a:defRPr kumimoji="0" lang="en-US" sz="3600" b="0" i="0" u="none" strike="noStrike" spc="0" normalizeH="0" dirty="0">
                <a:ln>
                  <a:noFill/>
                </a:ln>
                <a:solidFill>
                  <a:schemeClr val="bg1"/>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buFontTx/>
              <a:buNone/>
              <a:tabLst/>
            </a:pPr>
            <a:r>
              <a:rPr lang="en-US" dirty="0"/>
              <a:t>Agenda</a:t>
            </a:r>
          </a:p>
        </p:txBody>
      </p:sp>
      <p:sp>
        <p:nvSpPr>
          <p:cNvPr id="24" name="Content Placeholder 23"/>
          <p:cNvSpPr>
            <a:spLocks noGrp="1"/>
          </p:cNvSpPr>
          <p:nvPr>
            <p:ph sz="quarter" idx="12" hasCustomPrompt="1"/>
          </p:nvPr>
        </p:nvSpPr>
        <p:spPr>
          <a:xfrm>
            <a:off x="3791743" y="2114552"/>
            <a:ext cx="7902840" cy="3911601"/>
          </a:xfrm>
        </p:spPr>
        <p:txBody>
          <a:bodyPr/>
          <a:lstStyle>
            <a:lvl1pPr marL="0"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defRPr>
            </a:lvl1pPr>
            <a:lvl2pPr marL="575972"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defRPr>
            </a:lvl2pPr>
            <a:lvl3pPr marL="1151942" indent="0">
              <a:buNone/>
              <a:defRPr/>
            </a:lvl3pPr>
            <a:lvl4pPr marL="1727914" indent="0">
              <a:buNone/>
              <a:defRPr/>
            </a:lvl4pPr>
            <a:lvl5pPr marL="2303885" indent="0">
              <a:buNone/>
              <a:defRPr/>
            </a:lvl5pPr>
          </a:lstStyle>
          <a:p>
            <a:pPr marL="484776" marR="0" lvl="0" indent="-484776" fontAlgn="auto">
              <a:lnSpc>
                <a:spcPct val="125000"/>
              </a:lnSpc>
              <a:buClrTx/>
              <a:buSzPct val="100000"/>
              <a:tabLst/>
            </a:pPr>
            <a:r>
              <a:rPr lang="en-US" dirty="0"/>
              <a:t>Text</a:t>
            </a:r>
          </a:p>
          <a:p>
            <a:pPr marL="835158" marR="0" lvl="1" indent="-350382" fontAlgn="auto">
              <a:buClrTx/>
              <a:buSzPct val="80000"/>
              <a:buChar char="n"/>
              <a:tabLst/>
            </a:pPr>
            <a:r>
              <a:rPr lang="en-US" dirty="0"/>
              <a:t>Text</a:t>
            </a:r>
          </a:p>
        </p:txBody>
      </p:sp>
      <p:sp>
        <p:nvSpPr>
          <p:cNvPr id="15" name="Espace réservé de la date 3"/>
          <p:cNvSpPr txBox="1">
            <a:spLocks/>
          </p:cNvSpPr>
          <p:nvPr userDrawn="1"/>
        </p:nvSpPr>
        <p:spPr bwMode="gray">
          <a:xfrm>
            <a:off x="924311" y="6480335"/>
            <a:ext cx="659188"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193268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1" name="Forme libre 9"/>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8789"/>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itre 1"/>
          <p:cNvSpPr>
            <a:spLocks noGrp="1"/>
          </p:cNvSpPr>
          <p:nvPr>
            <p:ph type="title" hasCustomPrompt="1"/>
          </p:nvPr>
        </p:nvSpPr>
        <p:spPr bwMode="gray">
          <a:xfrm>
            <a:off x="3786912" y="514352"/>
            <a:ext cx="7816499" cy="5511800"/>
          </a:xfrm>
        </p:spPr>
        <p:txBody>
          <a:bodyPr anchor="ctr" anchorCtr="0"/>
          <a:lstStyle>
            <a:lvl1pPr>
              <a:defRPr sz="4000" b="0" cap="all"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pl-PL" noProof="0" dirty="0"/>
              <a:t>Slajd przekładkowy WARIANT 1</a:t>
            </a:r>
          </a:p>
        </p:txBody>
      </p:sp>
    </p:spTree>
    <p:extLst>
      <p:ext uri="{BB962C8B-B14F-4D97-AF65-F5344CB8AC3E}">
        <p14:creationId xmlns:p14="http://schemas.microsoft.com/office/powerpoint/2010/main" val="13947411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2" name="Forme libre 6"/>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487697"/>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itre 1"/>
          <p:cNvSpPr>
            <a:spLocks noGrp="1"/>
          </p:cNvSpPr>
          <p:nvPr>
            <p:ph type="title" hasCustomPrompt="1"/>
          </p:nvPr>
        </p:nvSpPr>
        <p:spPr bwMode="gray">
          <a:xfrm>
            <a:off x="3786912" y="514352"/>
            <a:ext cx="7816499" cy="5511800"/>
          </a:xfrm>
        </p:spPr>
        <p:txBody>
          <a:bodyPr anchor="ctr" anchorCtr="0"/>
          <a:lstStyle>
            <a:lvl1pPr>
              <a:defRPr sz="4000" b="0" cap="all"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pl-PL" noProof="0" dirty="0"/>
              <a:t>Slajd przekładkowy WARIANT </a:t>
            </a:r>
            <a:r>
              <a:rPr lang="en-US" noProof="0" dirty="0"/>
              <a:t>2</a:t>
            </a:r>
            <a:endParaRPr lang="pl-PL" noProof="0" dirty="0"/>
          </a:p>
        </p:txBody>
      </p:sp>
    </p:spTree>
    <p:extLst>
      <p:ext uri="{BB962C8B-B14F-4D97-AF65-F5344CB8AC3E}">
        <p14:creationId xmlns:p14="http://schemas.microsoft.com/office/powerpoint/2010/main" val="31760740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1" name="Forme libre 6"/>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A49C90"/>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itre 1"/>
          <p:cNvSpPr>
            <a:spLocks noGrp="1"/>
          </p:cNvSpPr>
          <p:nvPr>
            <p:ph type="title" hasCustomPrompt="1"/>
          </p:nvPr>
        </p:nvSpPr>
        <p:spPr bwMode="gray">
          <a:xfrm>
            <a:off x="3786912" y="514352"/>
            <a:ext cx="7816499" cy="5511800"/>
          </a:xfrm>
        </p:spPr>
        <p:txBody>
          <a:bodyPr anchor="ctr" anchorCtr="0"/>
          <a:lstStyle>
            <a:lvl1pPr>
              <a:defRPr sz="4000" b="0" cap="all"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pl-PL" noProof="0" dirty="0"/>
              <a:t>Slajd przekładkowy WARIANT </a:t>
            </a:r>
            <a:r>
              <a:rPr lang="en-US" noProof="0" dirty="0"/>
              <a:t>3</a:t>
            </a:r>
            <a:endParaRPr lang="pl-PL" noProof="0" dirty="0"/>
          </a:p>
        </p:txBody>
      </p:sp>
    </p:spTree>
    <p:extLst>
      <p:ext uri="{BB962C8B-B14F-4D97-AF65-F5344CB8AC3E}">
        <p14:creationId xmlns:p14="http://schemas.microsoft.com/office/powerpoint/2010/main" val="11787405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ytuł z treścią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469AE0-6A11-4B2F-B7B3-7AD9F72B3C8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EE469AE0-6A11-4B2F-B7B3-7AD9F72B3C8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660401" y="457200"/>
            <a:ext cx="11034187" cy="1387624"/>
          </a:xfrm>
        </p:spPr>
        <p:txBody>
          <a:bodyPr vert="horz" lIns="0" tIns="0" rIns="0" bIns="0" rtlCol="0" anchor="t" anchorCtr="0">
            <a:noAutofit/>
          </a:bodyPr>
          <a:lstStyle>
            <a:lvl1pPr marL="359982" indent="-359982">
              <a:buNone/>
              <a:defRPr kumimoji="0" lang="en-US" sz="3600" i="0" u="none" strike="noStrike" spc="0" normalizeH="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tabLst/>
            </a:pPr>
            <a:r>
              <a:rPr lang="en-US" dirty="0"/>
              <a:t>Click to add title</a:t>
            </a:r>
          </a:p>
        </p:txBody>
      </p:sp>
      <p:sp>
        <p:nvSpPr>
          <p:cNvPr id="23" name="Text Placeholder 22"/>
          <p:cNvSpPr>
            <a:spLocks noGrp="1"/>
          </p:cNvSpPr>
          <p:nvPr>
            <p:ph type="body" sz="quarter" idx="11" hasCustomPrompt="1"/>
          </p:nvPr>
        </p:nvSpPr>
        <p:spPr>
          <a:xfrm>
            <a:off x="660401" y="2000250"/>
            <a:ext cx="11034187" cy="4025903"/>
          </a:xfrm>
        </p:spPr>
        <p:txBody>
          <a:bodyPr vert="horz" lIns="0" tIns="0" rIns="0" bIns="0" rtlCol="0" anchor="t" anchorCtr="0">
            <a:noAutofit/>
          </a:bodyPr>
          <a:lstStyle>
            <a:lvl1pPr>
              <a:defRPr kumimoji="0" lang="pl-PL" i="0" u="none" strike="noStrike" spc="0" normalizeH="0" noProof="0" dirty="0" smtClean="0">
                <a:ln>
                  <a:noFill/>
                </a:ln>
                <a:solidFill>
                  <a:srgbClr val="008789"/>
                </a:solidFill>
                <a:effectLst/>
                <a:uLnTx/>
                <a:uFillTx/>
                <a:latin typeface="Arial" panose="020B0604020202020204" pitchFamily="34" charset="0"/>
                <a:cs typeface="Arial" panose="020B0604020202020204" pitchFamily="34" charset="0"/>
                <a:sym typeface="Arial" panose="020B0604020202020204" pitchFamily="34" charset="0"/>
              </a:defRPr>
            </a:lvl1pPr>
            <a:lvl2pPr>
              <a:defRPr kumimoji="0" lang="pl-PL" b="0" i="0" u="none" strike="noStrik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2pPr>
            <a:lvl3pPr>
              <a:defRPr kumimoji="0" lang="pl-PL" b="0" i="0" u="none" strike="noStrike" spc="0" normalizeH="0" baseline="0" noProof="0" dirty="0" smtClean="0">
                <a:ln>
                  <a:noFill/>
                </a:ln>
                <a:solidFill>
                  <a:srgbClr val="7E93A5"/>
                </a:solidFill>
                <a:effectLst/>
                <a:uLnTx/>
                <a:uFillTx/>
                <a:latin typeface="Arial" panose="020B0604020202020204" pitchFamily="34" charset="0"/>
                <a:cs typeface="Arial" panose="020B0604020202020204" pitchFamily="34" charset="0"/>
                <a:sym typeface="Arial" panose="020B0604020202020204" pitchFamily="34" charset="0"/>
              </a:defRPr>
            </a:lvl3pPr>
            <a:lvl4pPr>
              <a:defRPr kumimoji="0" lang="pl-PL" i="0" u="none" strike="noStrik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4pPr>
            <a:lvl5pPr>
              <a:defRPr kumimoji="0" lang="en-US" b="0" i="0" u="none" strike="noStrike" spc="0" normalizeH="0" baseline="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5pPr>
          </a:lstStyle>
          <a:p>
            <a:pPr marR="0" lvl="0" fontAlgn="auto">
              <a:buClr>
                <a:srgbClr val="008789"/>
              </a:buClr>
              <a:tabLst/>
            </a:pPr>
            <a:r>
              <a:rPr kumimoji="0" lang="pl-PL" sz="1800" b="1" i="0" u="none" strike="noStrike" kern="1200" cap="none" spc="0" normalizeH="0" baseline="0" noProof="0" dirty="0">
                <a:ln>
                  <a:noFill/>
                </a:ln>
                <a:solidFill>
                  <a:srgbClr val="008789"/>
                </a:solidFill>
                <a:effectLst/>
                <a:uLnTx/>
                <a:uFillTx/>
                <a:latin typeface="+mn-lt"/>
                <a:ea typeface="+mn-ea"/>
                <a:cs typeface="+mn-cs"/>
              </a:rPr>
              <a:t>Kliknij, aby edytować style wzorca tekstu</a:t>
            </a:r>
          </a:p>
          <a:p>
            <a:pPr marR="0" lvl="1" fontAlgn="auto">
              <a:buClrTx/>
              <a:tabLst/>
            </a:pPr>
            <a:r>
              <a:rPr kumimoji="0" lang="pl-PL" sz="1800" b="0" i="0" u="none" strike="noStrike" kern="1200" cap="none" spc="0" normalizeH="0" baseline="0" noProof="0" dirty="0">
                <a:ln>
                  <a:noFill/>
                </a:ln>
                <a:solidFill>
                  <a:srgbClr val="000000"/>
                </a:solidFill>
                <a:effectLst/>
                <a:uLnTx/>
                <a:uFillTx/>
                <a:latin typeface="+mn-lt"/>
                <a:ea typeface="+mn-ea"/>
                <a:cs typeface="+mn-cs"/>
              </a:rPr>
              <a:t>Drugi poziom</a:t>
            </a:r>
          </a:p>
          <a:p>
            <a:pPr marR="0" lvl="2" fontAlgn="auto">
              <a:buClr>
                <a:srgbClr val="7E93A5"/>
              </a:buClr>
              <a:tabLst/>
            </a:pPr>
            <a:r>
              <a:rPr kumimoji="0" lang="pl-PL" sz="1800" b="0" i="0" u="none" strike="noStrike" kern="1200" cap="none" spc="0" normalizeH="0" baseline="0" noProof="0" dirty="0">
                <a:ln>
                  <a:noFill/>
                </a:ln>
                <a:solidFill>
                  <a:srgbClr val="7E93A5"/>
                </a:solidFill>
                <a:effectLst/>
                <a:uLnTx/>
                <a:uFillTx/>
                <a:latin typeface="+mn-lt"/>
                <a:ea typeface="+mn-ea"/>
                <a:cs typeface="+mn-cs"/>
              </a:rPr>
              <a:t>Trzeci poziom</a:t>
            </a:r>
          </a:p>
          <a:p>
            <a:pPr marR="0" lvl="3" fontAlgn="auto">
              <a:buClr>
                <a:srgbClr val="008789"/>
              </a:buClr>
              <a:buSzPct val="90000"/>
              <a:tabLst/>
            </a:pPr>
            <a:r>
              <a:rPr kumimoji="0" lang="pl-PL" sz="1800" b="0" i="0" u="none" strike="noStrike" kern="1200" cap="none" spc="0" normalizeH="0" baseline="0" noProof="0" dirty="0">
                <a:ln>
                  <a:noFill/>
                </a:ln>
                <a:solidFill>
                  <a:srgbClr val="000000"/>
                </a:solidFill>
                <a:effectLst/>
                <a:uLnTx/>
                <a:uFillTx/>
                <a:latin typeface="+mn-lt"/>
                <a:ea typeface="+mn-ea"/>
                <a:cs typeface="+mn-cs"/>
              </a:rPr>
              <a:t>Czwarty poziom</a:t>
            </a:r>
          </a:p>
          <a:p>
            <a:pPr marR="0" lvl="4" fontAlgn="auto">
              <a:lnSpc>
                <a:spcPct val="82000"/>
              </a:lnSpc>
              <a:buClr>
                <a:srgbClr val="008789"/>
              </a:buClr>
              <a:buSzPct val="90000"/>
              <a:tabLst/>
            </a:pPr>
            <a:r>
              <a:rPr kumimoji="0" lang="pl-PL" sz="1800" b="0" i="0" u="none" strike="noStrike" kern="1200" cap="none" spc="0" normalizeH="0" baseline="0" noProof="0" dirty="0">
                <a:ln>
                  <a:noFill/>
                </a:ln>
                <a:solidFill>
                  <a:srgbClr val="000000"/>
                </a:solidFill>
                <a:effectLst/>
                <a:uLnTx/>
                <a:uFillTx/>
                <a:latin typeface="+mn-lt"/>
                <a:ea typeface="+mn-ea"/>
                <a:cs typeface="+mn-cs"/>
              </a:rPr>
              <a:t>Piąty poziom</a:t>
            </a:r>
          </a:p>
          <a:p>
            <a:pPr marR="0" lvl="4" fontAlgn="auto">
              <a:lnSpc>
                <a:spcPct val="82000"/>
              </a:lnSpc>
              <a:buClr>
                <a:srgbClr val="008789"/>
              </a:buClr>
              <a:buSzPct val="90000"/>
              <a:tabLst/>
            </a:pPr>
            <a:endParaRPr lang="en-US" dirty="0"/>
          </a:p>
        </p:txBody>
      </p:sp>
      <p:sp>
        <p:nvSpPr>
          <p:cNvPr id="20"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731827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ytuł">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469AE0-6A11-4B2F-B7B3-7AD9F72B3C8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EE469AE0-6A11-4B2F-B7B3-7AD9F72B3C8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660401" y="457201"/>
            <a:ext cx="11034187" cy="919537"/>
          </a:xfrm>
        </p:spPr>
        <p:txBody>
          <a:bodyPr vert="horz" lIns="0" tIns="0" rIns="0" bIns="0" rtlCol="0" anchor="t" anchorCtr="0">
            <a:noAutofit/>
          </a:bodyPr>
          <a:lstStyle>
            <a:lvl1pPr marL="359982" indent="-359982">
              <a:buNone/>
              <a:defRPr kumimoji="0" lang="en-US" sz="3600" i="0" u="none" strike="noStrike" spc="0" normalizeH="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tabLst/>
            </a:pPr>
            <a:r>
              <a:rPr lang="en-US" dirty="0"/>
              <a:t>Click to add title</a:t>
            </a:r>
          </a:p>
        </p:txBody>
      </p:sp>
      <p:sp>
        <p:nvSpPr>
          <p:cNvPr id="17"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381058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ytuł Mały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469AE0-6A11-4B2F-B7B3-7AD9F72B3C8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EE469AE0-6A11-4B2F-B7B3-7AD9F72B3C89}"/>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3" name="Rectangle 2" hidden="1"/>
          <p:cNvSpPr/>
          <p:nvPr userDrawn="1">
            <p:custDataLst>
              <p:tags r:id="rId2"/>
            </p:custDataLst>
          </p:nvPr>
        </p:nvSpPr>
        <p:spPr>
          <a:xfrm>
            <a:off x="1" y="1"/>
            <a:ext cx="158751" cy="1587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hasCustomPrompt="1"/>
          </p:nvPr>
        </p:nvSpPr>
        <p:spPr>
          <a:xfrm>
            <a:off x="812800" y="609601"/>
            <a:ext cx="11034187" cy="1167319"/>
          </a:xfrm>
        </p:spPr>
        <p:txBody>
          <a:bodyPr/>
          <a:lstStyle>
            <a:lvl1pPr>
              <a:defRPr kumimoji="0" lang="en-US" sz="2800" b="1" i="0" u="none" strike="noStrike" kern="1200" cap="none" spc="0" normalizeH="0" baseline="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algn="l" defTabSz="914318" rtl="0" eaLnBrk="1" fontAlgn="auto" latinLnBrk="0" hangingPunct="1">
              <a:lnSpc>
                <a:spcPct val="90000"/>
              </a:lnSpc>
              <a:spcBef>
                <a:spcPts val="0"/>
              </a:spcBef>
              <a:spcAft>
                <a:spcPts val="0"/>
              </a:spcAft>
              <a:buClrTx/>
              <a:buSzTx/>
              <a:buFont typeface="Wingdings" pitchFamily="2" charset="2"/>
              <a:buNone/>
              <a:tabLst/>
            </a:pPr>
            <a:r>
              <a:rPr lang="en-US" dirty="0"/>
              <a:t>Click to add title</a:t>
            </a:r>
          </a:p>
        </p:txBody>
      </p:sp>
      <p:sp>
        <p:nvSpPr>
          <p:cNvPr id="24"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623745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ytuł z treścią i wykres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7D38FD-4936-4E22-B300-FC794626193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67D38FD-4936-4E22-B300-FC794626193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Text Placeholder 4"/>
          <p:cNvSpPr>
            <a:spLocks noGrp="1"/>
          </p:cNvSpPr>
          <p:nvPr>
            <p:ph type="body" sz="quarter" idx="10" hasCustomPrompt="1"/>
          </p:nvPr>
        </p:nvSpPr>
        <p:spPr>
          <a:xfrm>
            <a:off x="660401" y="457201"/>
            <a:ext cx="11034187" cy="956039"/>
          </a:xfrm>
        </p:spPr>
        <p:txBody>
          <a:bodyPr/>
          <a:lstStyle>
            <a:lvl1pPr marL="359982" indent="-359982">
              <a:buNone/>
              <a:defRPr kumimoji="0" lang="en-US" sz="3600" b="1" i="0" u="none" strike="noStrike" kern="1200" cap="none" spc="0" normalizeH="0" baseline="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algn="l" defTabSz="914318" rtl="0" eaLnBrk="1" fontAlgn="auto" latinLnBrk="0" hangingPunct="1">
              <a:lnSpc>
                <a:spcPct val="90000"/>
              </a:lnSpc>
              <a:spcBef>
                <a:spcPts val="0"/>
              </a:spcBef>
              <a:spcAft>
                <a:spcPts val="0"/>
              </a:spcAft>
              <a:buClrTx/>
              <a:buSzTx/>
              <a:tabLst/>
              <a:defRPr/>
            </a:pPr>
            <a:r>
              <a:rPr lang="en-US" dirty="0"/>
              <a:t>Click to add title</a:t>
            </a:r>
          </a:p>
        </p:txBody>
      </p:sp>
      <p:sp>
        <p:nvSpPr>
          <p:cNvPr id="45" name="Chart Placeholder 44"/>
          <p:cNvSpPr>
            <a:spLocks noGrp="1"/>
          </p:cNvSpPr>
          <p:nvPr>
            <p:ph type="chart" sz="quarter" idx="13" hasCustomPrompt="1"/>
          </p:nvPr>
        </p:nvSpPr>
        <p:spPr>
          <a:xfrm>
            <a:off x="660401" y="2164080"/>
            <a:ext cx="5171867" cy="3862069"/>
          </a:xfrm>
          <a:solidFill>
            <a:srgbClr val="FFFFFF">
              <a:lumMod val="85000"/>
            </a:srgbClr>
          </a:solidFill>
        </p:spPr>
        <p:txBody>
          <a:bodyPr vert="horz" lIns="0" tIns="1260000" rIns="0" bIns="0" rtlCol="0" anchor="t" anchorCtr="0">
            <a:noAutofit/>
          </a:bodyPr>
          <a:lstStyle>
            <a:lvl1pPr>
              <a:defRPr kumimoji="0" lang="pl-PL" sz="1200" i="0" u="none" strike="noStrike" spc="0" normalizeH="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R="0" lvl="0" algn="ctr" fontAlgn="auto">
              <a:buClrTx/>
              <a:buNone/>
              <a:tabLst/>
            </a:pPr>
            <a:r>
              <a:rPr kumimoji="0" lang="pl-PL" sz="1200" b="1" i="0" u="none" strike="noStrike" kern="1200" cap="none" spc="0" normalizeH="0" baseline="0" noProof="0" dirty="0">
                <a:ln>
                  <a:noFill/>
                </a:ln>
                <a:solidFill>
                  <a:srgbClr val="000000"/>
                </a:solidFill>
                <a:effectLst/>
                <a:uLnTx/>
                <a:uFillTx/>
                <a:latin typeface="+mn-lt"/>
                <a:ea typeface="+mn-ea"/>
                <a:cs typeface="+mn-cs"/>
              </a:rPr>
              <a:t>Wykres</a:t>
            </a:r>
          </a:p>
        </p:txBody>
      </p:sp>
      <p:sp>
        <p:nvSpPr>
          <p:cNvPr id="7" name="Text Placeholder 6"/>
          <p:cNvSpPr>
            <a:spLocks noGrp="1"/>
          </p:cNvSpPr>
          <p:nvPr>
            <p:ph type="body" sz="quarter" idx="11" hasCustomPrompt="1"/>
          </p:nvPr>
        </p:nvSpPr>
        <p:spPr>
          <a:xfrm>
            <a:off x="660401" y="1518659"/>
            <a:ext cx="11034187" cy="529216"/>
          </a:xfrm>
        </p:spPr>
        <p:txBody>
          <a:bodyPr vert="horz" lIns="0" tIns="0" rIns="0" bIns="0" rtlCol="0" anchor="t" anchorCtr="0">
            <a:noAutofit/>
          </a:bodyPr>
          <a:lstStyle>
            <a:lvl1pPr>
              <a:defRPr kumimoji="0" lang="en-US" i="0" u="none" strike="noStrike" spc="0" normalizeH="0" dirty="0">
                <a:ln>
                  <a:noFill/>
                </a:ln>
                <a:solidFill>
                  <a:srgbClr val="008789"/>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spcAft>
                <a:spcPts val="600"/>
              </a:spcAft>
              <a:buClrTx/>
              <a:buNone/>
              <a:tabLst/>
            </a:pPr>
            <a:r>
              <a:rPr lang="en-US" dirty="0"/>
              <a:t>Subtitle</a:t>
            </a:r>
          </a:p>
        </p:txBody>
      </p:sp>
      <p:sp>
        <p:nvSpPr>
          <p:cNvPr id="43" name="Text Placeholder 42"/>
          <p:cNvSpPr>
            <a:spLocks noGrp="1"/>
          </p:cNvSpPr>
          <p:nvPr>
            <p:ph type="body" sz="quarter" idx="12" hasCustomPrompt="1"/>
          </p:nvPr>
        </p:nvSpPr>
        <p:spPr>
          <a:xfrm>
            <a:off x="6522721" y="2164080"/>
            <a:ext cx="5171867" cy="3862069"/>
          </a:xfrm>
        </p:spPr>
        <p:txBody>
          <a:bodyPr vert="horz" lIns="0" tIns="0" rIns="0" bIns="0" rtlCol="0" anchor="t" anchorCtr="0">
            <a:noAutofit/>
          </a:bodyPr>
          <a:lstStyle>
            <a:lvl1pPr>
              <a:defRPr kumimoji="0" lang="pl-PL" sz="1400" i="0" u="none" strike="noStrike" spc="0" normalizeH="0" noProof="0" dirty="0" smtClean="0">
                <a:ln>
                  <a:noFill/>
                </a:ln>
                <a:solidFill>
                  <a:srgbClr val="008789"/>
                </a:solidFill>
                <a:effectLst/>
                <a:uLnTx/>
                <a:uFillTx/>
                <a:latin typeface="Arial" panose="020B0604020202020204" pitchFamily="34" charset="0"/>
                <a:cs typeface="Arial" panose="020B0604020202020204" pitchFamily="34" charset="0"/>
                <a:sym typeface="Arial" panose="020B0604020202020204" pitchFamily="34" charset="0"/>
              </a:defRPr>
            </a:lvl1pPr>
            <a:lvl2pPr>
              <a:defRPr kumimoji="0" lang="pl-PL" sz="1400" b="0" i="0" u="none" strike="noStrike" spc="0" normalizeH="0" baseline="0" noProof="0" dirty="0" smtClean="0">
                <a:ln>
                  <a:noFill/>
                </a:ln>
                <a:solidFill>
                  <a:srgbClr val="7E93A5"/>
                </a:solidFill>
                <a:effectLst/>
                <a:uLnTx/>
                <a:uFillTx/>
                <a:latin typeface="Arial" panose="020B0604020202020204" pitchFamily="34" charset="0"/>
                <a:cs typeface="Arial" panose="020B0604020202020204" pitchFamily="34" charset="0"/>
                <a:sym typeface="Arial" panose="020B0604020202020204" pitchFamily="34" charset="0"/>
              </a:defRPr>
            </a:lvl2pPr>
          </a:lstStyle>
          <a:p>
            <a:pPr marL="244789" marR="0" lvl="0" indent="-244789" fontAlgn="auto">
              <a:lnSpc>
                <a:spcPct val="95000"/>
              </a:lnSpc>
              <a:buClr>
                <a:srgbClr val="008789"/>
              </a:buClr>
              <a:buSzPct val="90000"/>
              <a:buChar char="§"/>
              <a:tabLst/>
            </a:pPr>
            <a:r>
              <a:rPr kumimoji="0" lang="pl-PL" sz="1400" b="1" i="0" u="none" strike="noStrike" kern="1200" cap="none" spc="0" normalizeH="0" baseline="0" noProof="0" dirty="0">
                <a:ln>
                  <a:noFill/>
                </a:ln>
                <a:solidFill>
                  <a:srgbClr val="008789"/>
                </a:solidFill>
                <a:effectLst/>
                <a:uLnTx/>
                <a:uFillTx/>
                <a:latin typeface="+mn-lt"/>
                <a:ea typeface="+mn-ea"/>
                <a:cs typeface="+mn-cs"/>
              </a:rPr>
              <a:t>Modyfikuj style wzorca tekstu</a:t>
            </a:r>
          </a:p>
          <a:p>
            <a:pPr marL="244789" marR="0" lvl="1" indent="-244789" fontAlgn="auto">
              <a:lnSpc>
                <a:spcPct val="95000"/>
              </a:lnSpc>
              <a:buClr>
                <a:srgbClr val="7E93A5"/>
              </a:buClr>
              <a:buSzPct val="90000"/>
              <a:tabLst/>
            </a:pPr>
            <a:r>
              <a:rPr kumimoji="0" lang="pl-PL" sz="1400" b="0" i="0" u="none" strike="noStrike" kern="1200" cap="none" spc="0" normalizeH="0" baseline="0" noProof="0" dirty="0">
                <a:ln>
                  <a:noFill/>
                </a:ln>
                <a:solidFill>
                  <a:srgbClr val="7E93A5"/>
                </a:solidFill>
                <a:effectLst/>
                <a:uLnTx/>
                <a:uFillTx/>
                <a:latin typeface="+mn-lt"/>
                <a:ea typeface="+mn-ea"/>
                <a:cs typeface="+mn-cs"/>
              </a:rPr>
              <a:t>Drugi poziom</a:t>
            </a:r>
          </a:p>
        </p:txBody>
      </p:sp>
      <p:sp>
        <p:nvSpPr>
          <p:cNvPr id="40"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2"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335397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ytuł z treścią i obraze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A8122D-78D9-485A-9AA3-C0900508A916}"/>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11A8122D-78D9-485A-9AA3-C0900508A916}"/>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7" name="Picture Placeholder 26"/>
          <p:cNvSpPr>
            <a:spLocks noGrp="1"/>
          </p:cNvSpPr>
          <p:nvPr>
            <p:ph type="pic" sz="quarter" idx="12" hasCustomPrompt="1"/>
          </p:nvPr>
        </p:nvSpPr>
        <p:spPr>
          <a:xfrm>
            <a:off x="6096000" y="347134"/>
            <a:ext cx="6096000" cy="5812367"/>
          </a:xfrm>
          <a:solidFill>
            <a:srgbClr val="FFFFFF">
              <a:lumMod val="85000"/>
            </a:srgbClr>
          </a:solidFill>
        </p:spPr>
        <p:txBody>
          <a:bodyPr vert="horz" wrap="square" lIns="0" tIns="0" rIns="0" bIns="1260000" rtlCol="0" anchor="ctr" anchorCtr="0">
            <a:noAutofit/>
          </a:bodyPr>
          <a:lstStyle>
            <a:lvl1pPr>
              <a:defRPr kumimoji="0" lang="pl-PL" sz="1200" i="0" u="none" strike="noStrik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algn="ctr" fontAlgn="auto">
              <a:lnSpc>
                <a:spcPct val="100000"/>
              </a:lnSpc>
              <a:spcAft>
                <a:spcPts val="0"/>
              </a:spcAft>
              <a:buClrTx/>
              <a:buSzTx/>
              <a:buFont typeface="Arial" pitchFamily="34" charset="0"/>
              <a:buNone/>
              <a:tabLst/>
            </a:pPr>
            <a:r>
              <a:rPr kumimoji="0" lang="pl-PL" sz="1200" b="1" i="0" u="none" strike="noStrike" kern="1200" cap="none" spc="0" normalizeH="0" baseline="0" noProof="0" dirty="0">
                <a:ln>
                  <a:noFill/>
                </a:ln>
                <a:solidFill>
                  <a:srgbClr val="000000"/>
                </a:solidFill>
                <a:effectLst/>
                <a:uLnTx/>
                <a:uFillTx/>
                <a:latin typeface="+mn-lt"/>
                <a:ea typeface="+mn-ea"/>
                <a:cs typeface="+mn-cs"/>
              </a:rPr>
              <a:t>Obraz</a:t>
            </a:r>
          </a:p>
        </p:txBody>
      </p:sp>
      <p:sp>
        <p:nvSpPr>
          <p:cNvPr id="25" name="Content Placeholder 24"/>
          <p:cNvSpPr>
            <a:spLocks noGrp="1"/>
          </p:cNvSpPr>
          <p:nvPr>
            <p:ph sz="quarter" idx="11" hasCustomPrompt="1"/>
          </p:nvPr>
        </p:nvSpPr>
        <p:spPr>
          <a:xfrm>
            <a:off x="660400" y="1518660"/>
            <a:ext cx="5283200" cy="4507493"/>
          </a:xfrm>
        </p:spPr>
        <p:txBody>
          <a:bodyPr vert="horz" lIns="0" tIns="0" rIns="0" bIns="0" rtlCol="0" anchor="t" anchorCtr="0">
            <a:noAutofit/>
          </a:bodyPr>
          <a:lstStyle>
            <a:lvl1pPr>
              <a:defRPr kumimoji="0" lang="pl-PL" b="0" i="0" u="none" strike="noStrike" spc="0" normalizeH="0" noProof="0" dirty="0" smtClean="0">
                <a:ln>
                  <a:noFill/>
                </a:ln>
                <a:solidFill>
                  <a:srgbClr val="7E93A5"/>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buClrTx/>
              <a:buFont typeface="Arial" pitchFamily="34" charset="0"/>
              <a:buNone/>
              <a:tabLst/>
            </a:pPr>
            <a:r>
              <a:rPr kumimoji="0" lang="pl-PL" sz="1800" b="0" i="0" u="none" strike="noStrike" kern="1200" cap="none" spc="0" normalizeH="0" baseline="0" noProof="0" dirty="0">
                <a:ln>
                  <a:noFill/>
                </a:ln>
                <a:solidFill>
                  <a:srgbClr val="7E93A5"/>
                </a:solidFill>
                <a:effectLst/>
                <a:uLnTx/>
                <a:uFillTx/>
                <a:latin typeface="+mn-lt"/>
                <a:ea typeface="+mn-ea"/>
                <a:cs typeface="+mn-cs"/>
              </a:rPr>
              <a:t>Modyfikuj style wzorca tekstu</a:t>
            </a:r>
          </a:p>
        </p:txBody>
      </p:sp>
      <p:sp>
        <p:nvSpPr>
          <p:cNvPr id="21"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660400" y="457201"/>
            <a:ext cx="5283200" cy="956039"/>
          </a:xfrm>
        </p:spPr>
        <p:txBody>
          <a:bodyPr vert="horz" lIns="0" tIns="0" rIns="0" bIns="0" rtlCol="0" anchor="t" anchorCtr="0">
            <a:noAutofit/>
          </a:bodyPr>
          <a:lstStyle>
            <a:lvl1pPr marL="359982" indent="-359982">
              <a:buNone/>
              <a:defRPr kumimoji="0" lang="en-US" sz="2800" i="0" u="none" strike="noStrike" spc="0" normalizeH="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tabLst/>
            </a:pPr>
            <a:r>
              <a:rPr lang="en-US" dirty="0"/>
              <a:t>Click to add title</a:t>
            </a:r>
          </a:p>
        </p:txBody>
      </p:sp>
      <p:sp>
        <p:nvSpPr>
          <p:cNvPr id="24"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475689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rgbClr val="7E93A5"/>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7" name="Obraz 5"/>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115128" y="5255492"/>
            <a:ext cx="7952509" cy="1089891"/>
          </a:xfrm>
          <a:prstGeom prst="rect">
            <a:avLst/>
          </a:prstGeom>
        </p:spPr>
      </p:pic>
      <p:sp>
        <p:nvSpPr>
          <p:cNvPr id="8"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41355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graphiqu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960000" y="381001"/>
            <a:ext cx="10734585" cy="1062000"/>
          </a:xfrm>
        </p:spPr>
        <p:txBody>
          <a:bodyPr/>
          <a:lstStyle>
            <a:lvl1pPr>
              <a:defRPr sz="3600" b="0" cap="all" baseline="0">
                <a:solidFill>
                  <a:schemeClr val="accent3"/>
                </a:solidFill>
              </a:defRPr>
            </a:lvl1pPr>
          </a:lstStyle>
          <a:p>
            <a:r>
              <a:rPr lang="fr-FR" dirty="0"/>
              <a:t>titre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
        <p:nvSpPr>
          <p:cNvPr id="9" name="Espace réservé du graphique 8"/>
          <p:cNvSpPr>
            <a:spLocks noGrp="1"/>
          </p:cNvSpPr>
          <p:nvPr>
            <p:ph type="chart" sz="quarter" idx="13" hasCustomPrompt="1"/>
          </p:nvPr>
        </p:nvSpPr>
        <p:spPr bwMode="gray">
          <a:xfrm>
            <a:off x="1462618" y="2038350"/>
            <a:ext cx="5183716" cy="3780000"/>
          </a:xfrm>
          <a:solidFill>
            <a:schemeClr val="bg1">
              <a:lumMod val="85000"/>
            </a:schemeClr>
          </a:solidFill>
        </p:spPr>
        <p:txBody>
          <a:bodyPr tIns="1260000"/>
          <a:lstStyle>
            <a:lvl1pPr algn="ctr">
              <a:buNone/>
              <a:defRPr sz="1200" b="1">
                <a:solidFill>
                  <a:schemeClr val="tx1"/>
                </a:solidFill>
              </a:defRPr>
            </a:lvl1pPr>
          </a:lstStyle>
          <a:p>
            <a:r>
              <a:rPr lang="fr-FR" dirty="0"/>
              <a:t>Graphique</a:t>
            </a:r>
          </a:p>
        </p:txBody>
      </p:sp>
      <p:sp>
        <p:nvSpPr>
          <p:cNvPr id="13" name="Espace réservé du texte 10"/>
          <p:cNvSpPr>
            <a:spLocks noGrp="1"/>
          </p:cNvSpPr>
          <p:nvPr>
            <p:ph type="body" sz="quarter" idx="15" hasCustomPrompt="1"/>
          </p:nvPr>
        </p:nvSpPr>
        <p:spPr bwMode="gray">
          <a:xfrm>
            <a:off x="959998" y="1500187"/>
            <a:ext cx="10734585" cy="540000"/>
          </a:xfrm>
        </p:spPr>
        <p:txBody>
          <a:bodyPr/>
          <a:lstStyle>
            <a:lvl1pPr marL="0" indent="0">
              <a:buNone/>
              <a:defRPr sz="1900" b="0" cap="all" baseline="0">
                <a:solidFill>
                  <a:schemeClr val="accent3"/>
                </a:solidFill>
              </a:defRPr>
            </a:lvl1pPr>
          </a:lstStyle>
          <a:p>
            <a:pPr lvl="0"/>
            <a:r>
              <a:rPr lang="fr-FR" dirty="0"/>
              <a:t>Sous-titre</a:t>
            </a:r>
          </a:p>
        </p:txBody>
      </p:sp>
      <p:sp>
        <p:nvSpPr>
          <p:cNvPr id="14" name="Espace réservé du contenu 2"/>
          <p:cNvSpPr>
            <a:spLocks noGrp="1"/>
          </p:cNvSpPr>
          <p:nvPr>
            <p:ph idx="16"/>
          </p:nvPr>
        </p:nvSpPr>
        <p:spPr bwMode="gray">
          <a:xfrm>
            <a:off x="7586960" y="2092345"/>
            <a:ext cx="4107624" cy="3933805"/>
          </a:xfrm>
        </p:spPr>
        <p:txBody>
          <a:bodyPr/>
          <a:lstStyle>
            <a:lvl1pPr marL="0" indent="182563">
              <a:lnSpc>
                <a:spcPct val="95000"/>
              </a:lnSpc>
              <a:buSzPct val="90000"/>
              <a:buFont typeface="Wingdings" pitchFamily="2" charset="2"/>
              <a:buChar char="§"/>
              <a:defRPr sz="1400" b="1"/>
            </a:lvl1pPr>
            <a:lvl2pPr marL="0" indent="182563">
              <a:lnSpc>
                <a:spcPct val="95000"/>
              </a:lnSpc>
              <a:buSzPct val="90000"/>
              <a:buFont typeface="Wingdings" pitchFamily="2" charset="2"/>
              <a:buChar char="§"/>
              <a:defRPr sz="1400">
                <a:solidFill>
                  <a:schemeClr val="accent3"/>
                </a:solidFill>
              </a:defRPr>
            </a:lvl2pPr>
            <a:lvl3pPr marL="0" indent="182563">
              <a:buSzPct val="90000"/>
              <a:buFont typeface="Wingdings" pitchFamily="2" charset="2"/>
              <a:buChar char="§"/>
              <a:defRPr sz="1400"/>
            </a:lvl3pPr>
            <a:lvl4pPr marL="0" indent="182563">
              <a:buSzPct val="90000"/>
              <a:buFont typeface="Wingdings" pitchFamily="2" charset="2"/>
              <a:buChar char="§"/>
              <a:defRPr sz="1400"/>
            </a:lvl4pPr>
            <a:lvl5pPr marL="0" indent="182563">
              <a:buSzPct val="90000"/>
              <a:buFont typeface="Wingdings" pitchFamily="2" charset="2"/>
              <a:buChar char="§"/>
              <a:defRPr sz="1400"/>
            </a:lvl5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14572313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469AE0-6A11-4B2F-B7B3-7AD9F72B3C8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EE469AE0-6A11-4B2F-B7B3-7AD9F72B3C8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898542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6" name="Obraz 2"/>
          <p:cNvPicPr>
            <a:picLocks noChangeAspect="1"/>
          </p:cNvPicPr>
          <p:nvPr userDrawn="1"/>
        </p:nvPicPr>
        <p:blipFill rotWithShape="1">
          <a:blip r:embed="rId5" cstate="print">
            <a:extLst>
              <a:ext uri="{28A0092B-C50C-407E-A947-70E740481C1C}">
                <a14:useLocalDpi xmlns:a14="http://schemas.microsoft.com/office/drawing/2010/main"/>
              </a:ext>
            </a:extLst>
          </a:blip>
          <a:srcRect l="63" r="63"/>
          <a:stretch/>
        </p:blipFill>
        <p:spPr>
          <a:xfrm>
            <a:off x="2124365" y="5273965"/>
            <a:ext cx="7961745" cy="1071419"/>
          </a:xfrm>
          <a:prstGeom prst="rect">
            <a:avLst/>
          </a:prstGeom>
        </p:spPr>
      </p:pic>
      <p:sp>
        <p:nvSpPr>
          <p:cNvPr id="7"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717964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Strona tytułowa z motywem">
    <p:spTree>
      <p:nvGrpSpPr>
        <p:cNvPr id="1" name=""/>
        <p:cNvGrpSpPr/>
        <p:nvPr/>
      </p:nvGrpSpPr>
      <p:grpSpPr>
        <a:xfrm>
          <a:off x="0" y="0"/>
          <a:ext cx="0" cy="0"/>
          <a:chOff x="0" y="0"/>
          <a:chExt cx="0" cy="0"/>
        </a:xfrm>
      </p:grpSpPr>
      <p:sp>
        <p:nvSpPr>
          <p:cNvPr id="46" name="Espace réservé pour une image  15"/>
          <p:cNvSpPr>
            <a:spLocks noGrp="1"/>
          </p:cNvSpPr>
          <p:nvPr>
            <p:ph type="pic" sz="quarter" idx="19" hasCustomPrompt="1"/>
          </p:nvPr>
        </p:nvSpPr>
        <p:spPr>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chemeClr val="bg1">
              <a:lumMod val="85000"/>
            </a:schemeClr>
          </a:solidFill>
          <a:ln>
            <a:noFill/>
          </a:ln>
        </p:spPr>
        <p:txBody>
          <a:bodyPr wrap="square" tIns="1260000" anchor="t">
            <a:noAutofit/>
          </a:bodyPr>
          <a:lstStyle>
            <a:lvl1pPr marL="0" indent="0" algn="ctr">
              <a:buFontTx/>
              <a:buNone/>
              <a:defRPr sz="1600" baseline="0">
                <a:solidFill>
                  <a:schemeClr val="tx1"/>
                </a:solidFill>
              </a:defRPr>
            </a:lvl1pPr>
          </a:lstStyle>
          <a:p>
            <a:r>
              <a:rPr lang="pl-PL" noProof="0" dirty="0"/>
              <a:t>Kliknij ikonę, aby dodać zdjęcie tła</a:t>
            </a:r>
            <a:br>
              <a:rPr lang="pl-PL" noProof="0" dirty="0"/>
            </a:br>
            <a:r>
              <a:rPr lang="pl-PL" noProof="0" dirty="0"/>
              <a:t>(Wybierz obraz prawym przyciskiem myszy / Ustaw jako tło)</a:t>
            </a:r>
          </a:p>
        </p:txBody>
      </p:sp>
      <p:sp>
        <p:nvSpPr>
          <p:cNvPr id="19"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print">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25" name="Obraz 24" descr="CA_logo symetryczne 1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7"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8"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5078F16F-E90E-4BB4-8353-C3787B569152}" type="datetime1">
              <a:rPr lang="pl-PL" smtClean="0"/>
              <a:t>05.03.2026</a:t>
            </a:fld>
            <a:endParaRPr lang="fr-FR"/>
          </a:p>
        </p:txBody>
      </p:sp>
      <p:sp>
        <p:nvSpPr>
          <p:cNvPr id="39"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40"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2" name="Titre 1"/>
          <p:cNvSpPr>
            <a:spLocks noGrp="1"/>
          </p:cNvSpPr>
          <p:nvPr>
            <p:ph type="title" hasCustomPrompt="1"/>
          </p:nvPr>
        </p:nvSpPr>
        <p:spPr bwMode="gray">
          <a:xfrm>
            <a:off x="2241577" y="3979549"/>
            <a:ext cx="9755320" cy="1440000"/>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 </a:t>
            </a:r>
            <a:br>
              <a:rPr lang="pl-PL" noProof="0" dirty="0"/>
            </a:br>
            <a:r>
              <a:rPr lang="pl-PL" noProof="0" dirty="0"/>
              <a:t>– Slajd ze zdjęciem</a:t>
            </a:r>
          </a:p>
        </p:txBody>
      </p:sp>
      <p:sp>
        <p:nvSpPr>
          <p:cNvPr id="45"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11"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3"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4"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5"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7"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5171253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Strona tytułowa z tłem 1">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dirty="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print">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fr-FR" noProof="0" dirty="0"/>
              <a:t>TYTUŁ PREZENTACJI </a:t>
            </a:r>
            <a:br>
              <a:rPr lang="fr-FR" noProof="0" dirty="0"/>
            </a:br>
            <a:r>
              <a:rPr lang="fr-FR" noProof="0" dirty="0"/>
              <a:t>– SLAJD BEZ ZDJĘCIA 1</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31" name="Obraz 30" descr="CA_logo symetryczne 1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6"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7"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D1B57CC0-872F-4797-AD7E-0DDD70613BCA}" type="datetime1">
              <a:rPr lang="pl-PL" smtClean="0"/>
              <a:t>05.03.2026</a:t>
            </a:fld>
            <a:endParaRPr lang="fr-FR"/>
          </a:p>
        </p:txBody>
      </p:sp>
      <p:sp>
        <p:nvSpPr>
          <p:cNvPr id="38"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3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7"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9"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2"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457821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trona tytułowa z tłem 2">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8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dirty="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print">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a:t>
            </a:r>
            <a:br>
              <a:rPr lang="pl-PL" noProof="0" dirty="0"/>
            </a:br>
            <a:r>
              <a:rPr lang="pl-PL" noProof="0" dirty="0"/>
              <a:t>– Slajd bez zdjęcia 2</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17" name="Obraz 16" descr="CA_logo symetryczne 1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28"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1"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869F508C-4708-4DD8-AB7F-BCE6C0A5CDF0}" type="datetime1">
              <a:rPr lang="pl-PL" smtClean="0"/>
              <a:t>05.03.2026</a:t>
            </a:fld>
            <a:endParaRPr lang="fr-FR"/>
          </a:p>
        </p:txBody>
      </p:sp>
      <p:sp>
        <p:nvSpPr>
          <p:cNvPr id="32"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33"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8"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21"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4"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5034290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trona przekładkowa 1">
    <p:spTree>
      <p:nvGrpSpPr>
        <p:cNvPr id="1" name=""/>
        <p:cNvGrpSpPr/>
        <p:nvPr/>
      </p:nvGrpSpPr>
      <p:grpSpPr>
        <a:xfrm>
          <a:off x="0" y="0"/>
          <a:ext cx="0" cy="0"/>
          <a:chOff x="0" y="0"/>
          <a:chExt cx="0" cy="0"/>
        </a:xfrm>
      </p:grpSpPr>
      <p:sp>
        <p:nvSpPr>
          <p:cNvPr id="8" name="Forme libre 6"/>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8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86911" y="514352"/>
            <a:ext cx="7816499" cy="5511800"/>
          </a:xfrm>
        </p:spPr>
        <p:txBody>
          <a:bodyPr anchor="ctr" anchorCtr="0"/>
          <a:lstStyle>
            <a:lvl1pPr>
              <a:defRPr sz="3733" b="0" cap="all" baseline="0">
                <a:solidFill>
                  <a:schemeClr val="bg1"/>
                </a:solidFill>
              </a:defRPr>
            </a:lvl1pPr>
          </a:lstStyle>
          <a:p>
            <a:r>
              <a:rPr lang="pl-PL" noProof="0" dirty="0"/>
              <a:t>Slajd przekładkowy</a:t>
            </a:r>
          </a:p>
        </p:txBody>
      </p:sp>
      <p:sp>
        <p:nvSpPr>
          <p:cNvPr id="11" name="Espace réservé de la date 3"/>
          <p:cNvSpPr>
            <a:spLocks noGrp="1"/>
          </p:cNvSpPr>
          <p:nvPr>
            <p:ph type="dt" sz="half" idx="10"/>
          </p:nvPr>
        </p:nvSpPr>
        <p:spPr bwMode="gray">
          <a:xfrm>
            <a:off x="924311" y="6480335"/>
            <a:ext cx="659188" cy="360000"/>
          </a:xfrm>
        </p:spPr>
        <p:txBody>
          <a:bodyPr/>
          <a:lstStyle/>
          <a:p>
            <a:fld id="{CB5D7E10-05EB-4075-86EF-138F30E38EF7}" type="datetime1">
              <a:rPr lang="pl-PL" smtClean="0"/>
              <a:t>05.03.2026</a:t>
            </a:fld>
            <a:endParaRPr lang="fr-FR"/>
          </a:p>
        </p:txBody>
      </p:sp>
      <p:sp>
        <p:nvSpPr>
          <p:cNvPr id="12"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3"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34659570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739BAE7B-0E6A-4821-98EA-C520DFD84733}" type="datetime1">
              <a:rPr lang="pl-PL" smtClean="0"/>
              <a:t>05.03.2026</a:t>
            </a:fld>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7" name="Tytuł 1"/>
          <p:cNvSpPr>
            <a:spLocks noGrp="1"/>
          </p:cNvSpPr>
          <p:nvPr>
            <p:ph type="title" hasCustomPrompt="1"/>
          </p:nvPr>
        </p:nvSpPr>
        <p:spPr>
          <a:xfrm>
            <a:off x="935568" y="334435"/>
            <a:ext cx="10824633" cy="753533"/>
          </a:xfrm>
        </p:spPr>
        <p:txBody>
          <a:bodyPr/>
          <a:lstStyle>
            <a:lvl1pPr>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chemeClr val="accent1"/>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16677038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9D2512D5-4FD9-422B-9293-BA7B0289DBF8}" type="datetime1">
              <a:rPr lang="pl-PL" smtClean="0"/>
              <a:t>05.03.2026</a:t>
            </a:fld>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7" name="Tytuł 1"/>
          <p:cNvSpPr>
            <a:spLocks noGrp="1"/>
          </p:cNvSpPr>
          <p:nvPr>
            <p:ph type="title" hasCustomPrompt="1"/>
          </p:nvPr>
        </p:nvSpPr>
        <p:spPr>
          <a:xfrm>
            <a:off x="935568" y="333582"/>
            <a:ext cx="10824633" cy="1295399"/>
          </a:xfrm>
        </p:spPr>
        <p:txBody>
          <a:bodyPr/>
          <a:lstStyle>
            <a:lvl1pPr>
              <a:defRPr/>
            </a:lvl1pPr>
          </a:lstStyle>
          <a:p>
            <a:r>
              <a:rPr lang="pl-PL">
                <a:solidFill>
                  <a:srgbClr val="008789"/>
                </a:solidFill>
              </a:rPr>
              <a:t>Tytuł </a:t>
            </a:r>
            <a:br>
              <a:rPr lang="pl-PL">
                <a:solidFill>
                  <a:srgbClr val="008789"/>
                </a:solidFill>
              </a:rPr>
            </a:br>
            <a:r>
              <a:rPr lang="pl-PL">
                <a:solidFill>
                  <a:srgbClr val="008789"/>
                </a:solidFill>
              </a:rPr>
              <a:t>na dwie linie</a:t>
            </a:r>
            <a:endParaRPr lang="pl-PL" dirty="0">
              <a:solidFill>
                <a:srgbClr val="008789"/>
              </a:solidFill>
            </a:endParaRP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chemeClr val="accent1"/>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13817841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554EB3D2-DFCB-4BBD-8F21-901B9C5CC0AB}" type="datetime1">
              <a:rPr lang="pl-PL" smtClean="0"/>
              <a:t>05.03.2026</a:t>
            </a:fld>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chemeClr val="accent1"/>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35049179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57423D5C-CB25-4D4B-B0D7-B9E2F117D610}" type="datetime1">
              <a:rPr lang="pl-PL" smtClean="0"/>
              <a:t>05.03.2026</a:t>
            </a:fld>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chemeClr val="accent1"/>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355567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8" name="Espace réservé pour une image  12"/>
          <p:cNvSpPr>
            <a:spLocks noGrp="1"/>
          </p:cNvSpPr>
          <p:nvPr>
            <p:ph type="pic" sz="quarter" idx="15" hasCustomPrompt="1"/>
          </p:nvPr>
        </p:nvSpPr>
        <p:spPr bwMode="gray">
          <a:xfrm>
            <a:off x="5096934" y="354424"/>
            <a:ext cx="7095068" cy="5810400"/>
          </a:xfrm>
          <a:prstGeom prst="rect">
            <a:avLst/>
          </a:prstGeom>
          <a:solidFill>
            <a:schemeClr val="bg1">
              <a:lumMod val="85000"/>
            </a:schemeClr>
          </a:solidFill>
        </p:spPr>
        <p:txBody>
          <a:bodyPr wrap="square" tIns="0" b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aseline="0">
                <a:solidFill>
                  <a:schemeClr val="tx1"/>
                </a:solidFill>
              </a:defRPr>
            </a:lvl1pPr>
          </a:lstStyle>
          <a:p>
            <a:r>
              <a:rPr lang="fr-FR" noProof="0" dirty="0"/>
              <a:t>Visuel</a:t>
            </a:r>
          </a:p>
        </p:txBody>
      </p:sp>
      <p:sp>
        <p:nvSpPr>
          <p:cNvPr id="3" name="Espace réservé du contenu 2"/>
          <p:cNvSpPr>
            <a:spLocks noGrp="1"/>
          </p:cNvSpPr>
          <p:nvPr>
            <p:ph idx="1"/>
          </p:nvPr>
        </p:nvSpPr>
        <p:spPr bwMode="gray">
          <a:xfrm>
            <a:off x="960000" y="1447800"/>
            <a:ext cx="3887861" cy="4578350"/>
          </a:xfrm>
        </p:spPr>
        <p:txBody>
          <a:bodyPr/>
          <a:lstStyle>
            <a:lvl1pPr marL="0" indent="0">
              <a:buFont typeface="Arial" pitchFamily="34" charset="0"/>
              <a:buNone/>
              <a:defRPr sz="2200" b="0">
                <a:solidFill>
                  <a:schemeClr val="accent3"/>
                </a:solidFill>
              </a:defRPr>
            </a:lvl1pPr>
            <a:lvl2pPr marL="0" indent="0">
              <a:buFont typeface="Arial" pitchFamily="34" charset="0"/>
              <a:buNone/>
              <a:defRPr sz="2200" b="0">
                <a:solidFill>
                  <a:schemeClr val="accent3"/>
                </a:solidFill>
              </a:defRPr>
            </a:lvl2pPr>
            <a:lvl3pPr marL="0" indent="0">
              <a:buFont typeface="Arial" pitchFamily="34" charset="0"/>
              <a:buNone/>
              <a:defRPr sz="2200"/>
            </a:lvl3pPr>
            <a:lvl4pPr marL="0" indent="0">
              <a:buSzPct val="90000"/>
              <a:buFont typeface="Arial" pitchFamily="34" charset="0"/>
              <a:buNone/>
              <a:defRPr sz="2200"/>
            </a:lvl4pPr>
            <a:lvl5pPr marL="0" indent="0">
              <a:buSzPct val="90000"/>
              <a:buFont typeface="Arial" pitchFamily="34" charset="0"/>
              <a:buNone/>
              <a:defRPr sz="2200"/>
            </a:lvl5pPr>
          </a:lstStyle>
          <a:p>
            <a:pPr lvl="0"/>
            <a:r>
              <a:rPr lang="fr-FR"/>
              <a:t>Modifier les styles du texte du masque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15269011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C1D801D8-CF84-41A7-9952-8076E24467D1}" type="datetime1">
              <a:rPr lang="pl-PL" smtClean="0"/>
              <a:t>05.03.2026</a:t>
            </a:fld>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chemeClr val="accent1"/>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chemeClr val="accent1"/>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Tree>
    <p:extLst>
      <p:ext uri="{BB962C8B-B14F-4D97-AF65-F5344CB8AC3E}">
        <p14:creationId xmlns:p14="http://schemas.microsoft.com/office/powerpoint/2010/main" val="7214042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1365F558-917B-4087-9672-E007477D6F92}" type="datetime1">
              <a:rPr lang="pl-PL" smtClean="0"/>
              <a:t>05.03.2026</a:t>
            </a:fld>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18" name="Tytuł 1"/>
          <p:cNvSpPr>
            <a:spLocks noGrp="1"/>
          </p:cNvSpPr>
          <p:nvPr>
            <p:ph type="title" hasCustomPrompt="1"/>
          </p:nvPr>
        </p:nvSpPr>
        <p:spPr>
          <a:xfrm>
            <a:off x="935568" y="334435"/>
            <a:ext cx="10824633" cy="753533"/>
          </a:xfrm>
        </p:spPr>
        <p:txBody>
          <a:body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chemeClr val="accent1"/>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Tree>
    <p:extLst>
      <p:ext uri="{BB962C8B-B14F-4D97-AF65-F5344CB8AC3E}">
        <p14:creationId xmlns:p14="http://schemas.microsoft.com/office/powerpoint/2010/main" val="30556019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E538AED1-6AEC-4099-AC8B-7FBC7A314C61}" type="datetime1">
              <a:rPr lang="pl-PL" smtClean="0"/>
              <a:t>05.03.2026</a:t>
            </a:fld>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chemeClr val="accent1"/>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23611100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BBAD11A9-AD1C-41D9-94B3-465367783CD6}" type="datetime1">
              <a:rPr lang="pl-PL" smtClean="0"/>
              <a:t>05.03.2026</a:t>
            </a:fld>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chemeClr val="accent1"/>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18587690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115127" y="5255491"/>
            <a:ext cx="7952509" cy="1089891"/>
          </a:xfrm>
          <a:prstGeom prst="rect">
            <a:avLst/>
          </a:prstGeom>
        </p:spPr>
      </p:pic>
      <p:sp>
        <p:nvSpPr>
          <p:cNvPr id="12" name="Espace réservé du pied de page 4"/>
          <p:cNvSpPr>
            <a:spLocks noGrp="1"/>
          </p:cNvSpPr>
          <p:nvPr>
            <p:ph type="ftr" sz="quarter" idx="11"/>
          </p:nvPr>
        </p:nvSpPr>
        <p:spPr bwMode="gray">
          <a:xfrm>
            <a:off x="0" y="6678000"/>
            <a:ext cx="240000" cy="180000"/>
          </a:xfrm>
        </p:spPr>
        <p:txBody>
          <a:bodyPr/>
          <a:lstStyle/>
          <a:p>
            <a:endParaRPr lang="fr-FR"/>
          </a:p>
        </p:txBody>
      </p:sp>
    </p:spTree>
    <p:extLst>
      <p:ext uri="{BB962C8B-B14F-4D97-AF65-F5344CB8AC3E}">
        <p14:creationId xmlns:p14="http://schemas.microsoft.com/office/powerpoint/2010/main" val="36002567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124364" y="5273964"/>
            <a:ext cx="7961745" cy="1071419"/>
          </a:xfrm>
          <a:prstGeom prst="rect">
            <a:avLst/>
          </a:prstGeom>
        </p:spPr>
      </p:pic>
      <p:sp>
        <p:nvSpPr>
          <p:cNvPr id="13" name="Espace réservé du pied de page 4"/>
          <p:cNvSpPr>
            <a:spLocks noGrp="1"/>
          </p:cNvSpPr>
          <p:nvPr>
            <p:ph type="ftr" sz="quarter" idx="11"/>
          </p:nvPr>
        </p:nvSpPr>
        <p:spPr bwMode="gray">
          <a:xfrm>
            <a:off x="0" y="6678000"/>
            <a:ext cx="240000" cy="180000"/>
          </a:xfrm>
        </p:spPr>
        <p:txBody>
          <a:bodyPr/>
          <a:lstStyle/>
          <a:p>
            <a:endParaRPr lang="fr-FR"/>
          </a:p>
        </p:txBody>
      </p:sp>
    </p:spTree>
    <p:extLst>
      <p:ext uri="{BB962C8B-B14F-4D97-AF65-F5344CB8AC3E}">
        <p14:creationId xmlns:p14="http://schemas.microsoft.com/office/powerpoint/2010/main" val="37984259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Strona tytułow z tłem 2">
    <p:spTree>
      <p:nvGrpSpPr>
        <p:cNvPr id="1" name=""/>
        <p:cNvGrpSpPr/>
        <p:nvPr/>
      </p:nvGrpSpPr>
      <p:grpSpPr>
        <a:xfrm>
          <a:off x="0" y="0"/>
          <a:ext cx="0" cy="0"/>
          <a:chOff x="0" y="0"/>
          <a:chExt cx="0" cy="0"/>
        </a:xfrm>
      </p:grpSpPr>
      <p:sp>
        <p:nvSpPr>
          <p:cNvPr id="11" name="Rectangle 10"/>
          <p:cNvSpPr/>
          <p:nvPr/>
        </p:nvSpPr>
        <p:spPr bwMode="gray">
          <a:xfrm>
            <a:off x="0" y="6309321"/>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7" name="Forme libre 16"/>
          <p:cNvSpPr/>
          <p:nvPr/>
        </p:nvSpPr>
        <p:spPr bwMode="gray">
          <a:xfrm>
            <a:off x="431802" y="333377"/>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2" name="Titre 1"/>
          <p:cNvSpPr>
            <a:spLocks noGrp="1"/>
          </p:cNvSpPr>
          <p:nvPr>
            <p:ph type="title" hasCustomPrompt="1"/>
          </p:nvPr>
        </p:nvSpPr>
        <p:spPr bwMode="gray">
          <a:xfrm>
            <a:off x="1939265" y="3996976"/>
            <a:ext cx="9755320" cy="1440000"/>
          </a:xfrm>
        </p:spPr>
        <p:txBody>
          <a:bodyPr tIns="180000" anchor="ctr" anchorCtr="0"/>
          <a:lstStyle>
            <a:lvl1pPr algn="l">
              <a:lnSpc>
                <a:spcPct val="80000"/>
              </a:lnSpc>
              <a:spcBef>
                <a:spcPts val="0"/>
              </a:spcBef>
              <a:spcAft>
                <a:spcPts val="0"/>
              </a:spcAft>
              <a:defRPr sz="5000" b="0" cap="all" baseline="0">
                <a:solidFill>
                  <a:schemeClr val="bg1"/>
                </a:solidFill>
              </a:defRPr>
            </a:lvl1pPr>
          </a:lstStyle>
          <a:p>
            <a:r>
              <a:rPr lang="fr-FR" noProof="0" dirty="0"/>
              <a:t>TYTUŁ PREZENTACJI</a:t>
            </a:r>
            <a:br>
              <a:rPr lang="fr-FR" noProof="0" dirty="0"/>
            </a:br>
            <a:r>
              <a:rPr lang="fr-FR" noProof="0" dirty="0"/>
              <a:t>– SLAJD BEZ ZDJĘCIA 2</a:t>
            </a:r>
          </a:p>
        </p:txBody>
      </p:sp>
      <p:sp>
        <p:nvSpPr>
          <p:cNvPr id="6"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70CC6C04-95DC-466C-980F-A04AA376A88E}" type="datetime1">
              <a:rPr lang="pl-PL" smtClean="0"/>
              <a:t>05.03.2026</a:t>
            </a:fld>
            <a:endParaRPr lang="fr-FR"/>
          </a:p>
        </p:txBody>
      </p:sp>
      <p:sp>
        <p:nvSpPr>
          <p:cNvPr id="7"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4" name="Espace réservé du texte 13"/>
          <p:cNvSpPr>
            <a:spLocks noGrp="1"/>
          </p:cNvSpPr>
          <p:nvPr>
            <p:ph type="body" sz="quarter" idx="13" hasCustomPrompt="1"/>
          </p:nvPr>
        </p:nvSpPr>
        <p:spPr bwMode="gray">
          <a:xfrm>
            <a:off x="1485371" y="4273551"/>
            <a:ext cx="264000" cy="914400"/>
          </a:xfrm>
          <a:prstGeom prst="roundRect">
            <a:avLst/>
          </a:prstGeom>
          <a:solidFill>
            <a:schemeClr val="bg2"/>
          </a:solidFill>
          <a:ln>
            <a:solidFill>
              <a:schemeClr val="tx1">
                <a:alpha val="0"/>
              </a:schemeClr>
            </a:solidFill>
          </a:ln>
        </p:spPr>
        <p:txBody>
          <a:bodyPr/>
          <a:lstStyle>
            <a:lvl1pPr>
              <a:buNone/>
              <a:defRPr sz="160" b="0" baseline="0">
                <a:solidFill>
                  <a:schemeClr val="bg1">
                    <a:alpha val="0"/>
                  </a:schemeClr>
                </a:solidFill>
              </a:defRPr>
            </a:lvl1pPr>
          </a:lstStyle>
          <a:p>
            <a:pPr lvl="0"/>
            <a:r>
              <a:rPr lang="fr-FR" dirty="0"/>
              <a:t> </a:t>
            </a:r>
          </a:p>
        </p:txBody>
      </p:sp>
      <p:pic>
        <p:nvPicPr>
          <p:cNvPr id="10" name="Image 9" descr="logo.png"/>
          <p:cNvPicPr>
            <a:picLocks noChangeAspect="1"/>
          </p:cNvPicPr>
          <p:nvPr/>
        </p:nvPicPr>
        <p:blipFill>
          <a:blip r:embed="rId2" cstate="print"/>
          <a:stretch>
            <a:fillRect/>
          </a:stretch>
        </p:blipFill>
        <p:spPr bwMode="gray">
          <a:xfrm>
            <a:off x="5472000" y="0"/>
            <a:ext cx="1248000" cy="803328"/>
          </a:xfrm>
          <a:prstGeom prst="rect">
            <a:avLst/>
          </a:prstGeom>
        </p:spPr>
      </p:pic>
      <p:pic>
        <p:nvPicPr>
          <p:cNvPr id="13" name="Obraz 12" descr="CA_logo symetryczne 1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1908" y="6309322"/>
            <a:ext cx="1728193" cy="409564"/>
          </a:xfrm>
          <a:prstGeom prst="rect">
            <a:avLst/>
          </a:prstGeom>
        </p:spPr>
      </p:pic>
      <p:sp>
        <p:nvSpPr>
          <p:cNvPr id="12" name="Rectangle 10"/>
          <p:cNvSpPr/>
          <p:nvPr/>
        </p:nvSpPr>
        <p:spPr bwMode="gray">
          <a:xfrm>
            <a:off x="0" y="6309321"/>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5" name="Forme libre 16"/>
          <p:cNvSpPr/>
          <p:nvPr/>
        </p:nvSpPr>
        <p:spPr bwMode="gray">
          <a:xfrm>
            <a:off x="431802" y="333377"/>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1219122">
              <a:lnSpc>
                <a:spcPct val="80000"/>
              </a:lnSpc>
              <a:spcBef>
                <a:spcPts val="0"/>
              </a:spcBef>
              <a:spcAft>
                <a:spcPts val="0"/>
              </a:spcAft>
              <a:buNone/>
            </a:pPr>
            <a:endParaRPr lang="fr-FR" sz="5000" b="0" cap="all" baseline="0" dirty="0">
              <a:solidFill>
                <a:schemeClr val="bg1"/>
              </a:solidFill>
              <a:latin typeface="+mj-lt"/>
              <a:ea typeface="+mj-ea"/>
              <a:cs typeface="+mj-cs"/>
            </a:endParaRPr>
          </a:p>
        </p:txBody>
      </p:sp>
      <p:sp>
        <p:nvSpPr>
          <p:cNvPr id="19" name="Rectangle 10"/>
          <p:cNvSpPr/>
          <p:nvPr/>
        </p:nvSpPr>
        <p:spPr bwMode="gray">
          <a:xfrm>
            <a:off x="0" y="6309321"/>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20" name="Forme libre 16"/>
          <p:cNvSpPr/>
          <p:nvPr/>
        </p:nvSpPr>
        <p:spPr bwMode="gray">
          <a:xfrm>
            <a:off x="431802" y="333377"/>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1219122">
              <a:lnSpc>
                <a:spcPct val="80000"/>
              </a:lnSpc>
              <a:spcBef>
                <a:spcPts val="0"/>
              </a:spcBef>
              <a:spcAft>
                <a:spcPts val="0"/>
              </a:spcAft>
              <a:buNone/>
            </a:pPr>
            <a:endParaRPr lang="fr-FR" sz="5000" b="0" cap="all" baseline="0" dirty="0">
              <a:solidFill>
                <a:schemeClr val="bg1"/>
              </a:solidFill>
              <a:latin typeface="+mj-lt"/>
              <a:ea typeface="+mj-ea"/>
              <a:cs typeface="+mj-cs"/>
            </a:endParaRPr>
          </a:p>
        </p:txBody>
      </p:sp>
      <p:sp>
        <p:nvSpPr>
          <p:cNvPr id="22" name="Rectangle 10"/>
          <p:cNvSpPr/>
          <p:nvPr/>
        </p:nvSpPr>
        <p:spPr bwMode="gray">
          <a:xfrm>
            <a:off x="0" y="6309321"/>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23" name="Forme libre 16"/>
          <p:cNvSpPr/>
          <p:nvPr/>
        </p:nvSpPr>
        <p:spPr bwMode="gray">
          <a:xfrm>
            <a:off x="431802" y="333377"/>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1219122">
              <a:lnSpc>
                <a:spcPct val="80000"/>
              </a:lnSpc>
              <a:spcBef>
                <a:spcPts val="0"/>
              </a:spcBef>
              <a:spcAft>
                <a:spcPts val="0"/>
              </a:spcAft>
              <a:buNone/>
            </a:pPr>
            <a:endParaRPr lang="fr-FR" sz="5000" b="0" cap="all" baseline="0">
              <a:solidFill>
                <a:schemeClr val="bg1"/>
              </a:solidFill>
              <a:latin typeface="+mj-lt"/>
              <a:ea typeface="+mj-ea"/>
              <a:cs typeface="+mj-cs"/>
            </a:endParaRPr>
          </a:p>
        </p:txBody>
      </p:sp>
      <p:sp>
        <p:nvSpPr>
          <p:cNvPr id="29" name="Symbol zastępczy tekstu 2"/>
          <p:cNvSpPr>
            <a:spLocks noGrp="1"/>
          </p:cNvSpPr>
          <p:nvPr>
            <p:ph type="body" sz="quarter" idx="17" hasCustomPrompt="1"/>
          </p:nvPr>
        </p:nvSpPr>
        <p:spPr>
          <a:xfrm>
            <a:off x="1939265" y="5439844"/>
            <a:ext cx="9755320" cy="144000"/>
          </a:xfrm>
          <a:noFill/>
          <a:ln>
            <a:noFill/>
          </a:ln>
          <a:effectLst/>
        </p:spPr>
        <p:txBody>
          <a:bodyPr anchor="t"/>
          <a:lstStyle>
            <a:lvl1pPr marL="0" indent="0">
              <a:lnSpc>
                <a:spcPct val="80000"/>
              </a:lnSpc>
              <a:buFontTx/>
              <a:buNone/>
              <a:defRPr sz="1333"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30" name="Symbol zastępczy tekstu 4"/>
          <p:cNvSpPr>
            <a:spLocks noGrp="1"/>
          </p:cNvSpPr>
          <p:nvPr>
            <p:ph type="body" sz="quarter" idx="18" hasCustomPrompt="1"/>
          </p:nvPr>
        </p:nvSpPr>
        <p:spPr>
          <a:xfrm>
            <a:off x="1939265" y="5585153"/>
            <a:ext cx="9755320" cy="144000"/>
          </a:xfrm>
          <a:noFill/>
          <a:ln>
            <a:noFill/>
          </a:ln>
          <a:effectLst/>
        </p:spPr>
        <p:txBody>
          <a:bodyPr vert="horz" lIns="0" tIns="0" rIns="0" bIns="0" rtlCol="0" anchor="t" anchorCtr="0">
            <a:noAutofit/>
          </a:bodyPr>
          <a:lstStyle>
            <a:lvl1pPr>
              <a:lnSpc>
                <a:spcPct val="80000"/>
              </a:lnSpc>
              <a:buFontTx/>
              <a:buNone/>
              <a:defRPr lang="pl-PL" sz="1333"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31" name="Symbol zastępczy tekstu 19"/>
          <p:cNvSpPr>
            <a:spLocks noGrp="1"/>
          </p:cNvSpPr>
          <p:nvPr>
            <p:ph type="body" sz="quarter" idx="19" hasCustomPrompt="1"/>
          </p:nvPr>
        </p:nvSpPr>
        <p:spPr>
          <a:xfrm>
            <a:off x="1939267" y="5731447"/>
            <a:ext cx="9755319" cy="144000"/>
          </a:xfrm>
          <a:noFill/>
          <a:ln>
            <a:noFill/>
          </a:ln>
          <a:effectLst/>
        </p:spPr>
        <p:txBody>
          <a:bodyPr vert="horz" lIns="0" tIns="0" rIns="0" bIns="0" rtlCol="0" anchor="t" anchorCtr="0">
            <a:noAutofit/>
          </a:bodyPr>
          <a:lstStyle>
            <a:lvl1pPr>
              <a:lnSpc>
                <a:spcPct val="80000"/>
              </a:lnSpc>
              <a:buFontTx/>
              <a:buNone/>
              <a:defRPr lang="pl-PL" sz="1333"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32" name="Symbol zastępczy tekstu 21"/>
          <p:cNvSpPr>
            <a:spLocks noGrp="1"/>
          </p:cNvSpPr>
          <p:nvPr>
            <p:ph type="body" sz="quarter" idx="20" hasCustomPrompt="1"/>
          </p:nvPr>
        </p:nvSpPr>
        <p:spPr>
          <a:xfrm>
            <a:off x="1939265" y="5878623"/>
            <a:ext cx="9755320" cy="144000"/>
          </a:xfrm>
          <a:ln>
            <a:noFill/>
          </a:ln>
        </p:spPr>
        <p:txBody>
          <a:bodyPr vert="horz" lIns="0" tIns="0" rIns="0" bIns="0" rtlCol="0" anchor="t" anchorCtr="0">
            <a:noAutofit/>
          </a:bodyPr>
          <a:lstStyle>
            <a:lvl1pPr marL="0" indent="0">
              <a:lnSpc>
                <a:spcPct val="80000"/>
              </a:lnSpc>
              <a:buFontTx/>
              <a:buNone/>
              <a:defRPr lang="pl-PL" sz="1333"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26" name="Rectangle 10"/>
          <p:cNvSpPr/>
          <p:nvPr userDrawn="1"/>
        </p:nvSpPr>
        <p:spPr bwMode="gray">
          <a:xfrm>
            <a:off x="0" y="6309321"/>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27" name="Forme libre 16"/>
          <p:cNvSpPr/>
          <p:nvPr userDrawn="1"/>
        </p:nvSpPr>
        <p:spPr bwMode="gray">
          <a:xfrm>
            <a:off x="431802" y="333377"/>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1219122">
              <a:lnSpc>
                <a:spcPct val="80000"/>
              </a:lnSpc>
              <a:spcBef>
                <a:spcPts val="0"/>
              </a:spcBef>
              <a:spcAft>
                <a:spcPts val="0"/>
              </a:spcAft>
              <a:buNone/>
            </a:pPr>
            <a:endParaRPr lang="fr-FR" sz="5000" b="0" cap="all" baseline="0">
              <a:solidFill>
                <a:schemeClr val="bg1"/>
              </a:solidFill>
              <a:latin typeface="+mj-lt"/>
              <a:ea typeface="+mj-ea"/>
              <a:cs typeface="+mj-cs"/>
            </a:endParaRPr>
          </a:p>
        </p:txBody>
      </p:sp>
    </p:spTree>
    <p:extLst>
      <p:ext uri="{BB962C8B-B14F-4D97-AF65-F5344CB8AC3E}">
        <p14:creationId xmlns:p14="http://schemas.microsoft.com/office/powerpoint/2010/main" val="4512677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uverture visuel">
    <p:spTree>
      <p:nvGrpSpPr>
        <p:cNvPr id="1" name=""/>
        <p:cNvGrpSpPr/>
        <p:nvPr/>
      </p:nvGrpSpPr>
      <p:grpSpPr>
        <a:xfrm>
          <a:off x="0" y="0"/>
          <a:ext cx="0" cy="0"/>
          <a:chOff x="0" y="0"/>
          <a:chExt cx="0" cy="0"/>
        </a:xfrm>
      </p:grpSpPr>
      <p:sp>
        <p:nvSpPr>
          <p:cNvPr id="12" name="Espace réservé pour une image  15"/>
          <p:cNvSpPr>
            <a:spLocks noGrp="1"/>
          </p:cNvSpPr>
          <p:nvPr>
            <p:ph type="pic" sz="quarter" idx="17" hasCustomPrompt="1"/>
          </p:nvPr>
        </p:nvSpPr>
        <p:spPr>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chemeClr val="bg1">
              <a:lumMod val="85000"/>
            </a:schemeClr>
          </a:solidFill>
          <a:ln>
            <a:noFill/>
          </a:ln>
        </p:spPr>
        <p:txBody>
          <a:bodyPr wrap="square" tIns="1260000">
            <a:noAutofit/>
          </a:bodyPr>
          <a:lstStyle>
            <a:lvl1pPr marL="0" indent="0" algn="ctr">
              <a:buNone/>
              <a:defRPr sz="1600">
                <a:solidFill>
                  <a:schemeClr val="tx1"/>
                </a:solidFill>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sp>
        <p:nvSpPr>
          <p:cNvPr id="10"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2241576" y="3979548"/>
            <a:ext cx="9755320" cy="1440000"/>
          </a:xfrm>
        </p:spPr>
        <p:txBody>
          <a:bodyPr anchor="t" anchorCtr="0"/>
          <a:lstStyle>
            <a:lvl1pPr algn="l">
              <a:lnSpc>
                <a:spcPct val="80000"/>
              </a:lnSpc>
              <a:spcBef>
                <a:spcPts val="0"/>
              </a:spcBef>
              <a:spcAft>
                <a:spcPts val="0"/>
              </a:spcAft>
              <a:defRPr sz="3733" b="0" cap="all" baseline="0">
                <a:solidFill>
                  <a:schemeClr val="bg1"/>
                </a:solidFill>
              </a:defRPr>
            </a:lvl1pPr>
          </a:lstStyle>
          <a:p>
            <a:r>
              <a:rPr lang="fr-FR" noProof="0" dirty="0"/>
              <a:t>titre</a:t>
            </a:r>
          </a:p>
        </p:txBody>
      </p:sp>
      <p:sp>
        <p:nvSpPr>
          <p:cNvPr id="6"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fr-FR"/>
              <a:t>23.11.2016</a:t>
            </a:r>
            <a:endParaRPr lang="fr-FR" dirty="0"/>
          </a:p>
        </p:txBody>
      </p:sp>
      <p:sp>
        <p:nvSpPr>
          <p:cNvPr id="7"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11" name="Espace réservé du texte 13"/>
          <p:cNvSpPr>
            <a:spLocks noGrp="1" noChangeAspect="1"/>
          </p:cNvSpPr>
          <p:nvPr>
            <p:ph type="body" sz="quarter" idx="16" hasCustomPrompt="1"/>
          </p:nvPr>
        </p:nvSpPr>
        <p:spPr bwMode="gray">
          <a:xfrm>
            <a:off x="5616000" y="1"/>
            <a:ext cx="960000" cy="823385"/>
          </a:xfrm>
          <a:prstGeom prst="rect">
            <a:avLst/>
          </a:prstGeom>
          <a:blipFill>
            <a:blip r:embed="rId2" cstate="print"/>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13"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14" name="Espace réservé de l'image de la bibliothèque 11"/>
          <p:cNvSpPr>
            <a:spLocks noGrp="1"/>
          </p:cNvSpPr>
          <p:nvPr>
            <p:ph type="clipArt" sz="quarter" idx="18" hasCustomPrompt="1"/>
          </p:nvPr>
        </p:nvSpPr>
        <p:spPr>
          <a:xfrm>
            <a:off x="5231904" y="6281744"/>
            <a:ext cx="1728192" cy="480053"/>
          </a:xfrm>
        </p:spPr>
        <p:txBody>
          <a:bodyPr anchor="ctr" anchorCtr="0"/>
          <a:lstStyle>
            <a:lvl1pPr marL="0" indent="0" algn="ctr">
              <a:buNone/>
              <a:defRPr sz="1200" baseline="0">
                <a:solidFill>
                  <a:schemeClr val="accent2"/>
                </a:solidFill>
              </a:defRPr>
            </a:lvl1pPr>
          </a:lstStyle>
          <a:p>
            <a:r>
              <a:rPr lang="fr-FR" dirty="0"/>
              <a:t> Placer ici le logo de votre pôle direction (optionnel)</a:t>
            </a:r>
          </a:p>
        </p:txBody>
      </p:sp>
    </p:spTree>
    <p:extLst>
      <p:ext uri="{BB962C8B-B14F-4D97-AF65-F5344CB8AC3E}">
        <p14:creationId xmlns:p14="http://schemas.microsoft.com/office/powerpoint/2010/main" val="2306830673"/>
      </p:ext>
    </p:extLst>
  </p:cSld>
  <p:clrMapOvr>
    <a:masterClrMapping/>
  </p:clrMapOvr>
  <p:transition spd="slow">
    <p:push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uverture fond uni">
    <p:spTree>
      <p:nvGrpSpPr>
        <p:cNvPr id="1" name=""/>
        <p:cNvGrpSpPr/>
        <p:nvPr/>
      </p:nvGrpSpPr>
      <p:grpSpPr>
        <a:xfrm>
          <a:off x="0" y="0"/>
          <a:ext cx="0" cy="0"/>
          <a:chOff x="0" y="0"/>
          <a:chExt cx="0" cy="0"/>
        </a:xfrm>
      </p:grpSpPr>
      <p:sp>
        <p:nvSpPr>
          <p:cNvPr id="12" name="Forme libre 11"/>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Rectangle 10"/>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2241600" y="3979200"/>
            <a:ext cx="9755320" cy="1440000"/>
          </a:xfrm>
        </p:spPr>
        <p:txBody>
          <a:bodyPr anchor="t" anchorCtr="0"/>
          <a:lstStyle>
            <a:lvl1pPr algn="l">
              <a:lnSpc>
                <a:spcPct val="80000"/>
              </a:lnSpc>
              <a:spcBef>
                <a:spcPts val="0"/>
              </a:spcBef>
              <a:spcAft>
                <a:spcPts val="0"/>
              </a:spcAft>
              <a:defRPr sz="3733" b="0" cap="all" baseline="0">
                <a:solidFill>
                  <a:schemeClr val="bg1"/>
                </a:solidFill>
              </a:defRPr>
            </a:lvl1pPr>
          </a:lstStyle>
          <a:p>
            <a:r>
              <a:rPr lang="fr-FR" noProof="0" dirty="0"/>
              <a:t>titre</a:t>
            </a:r>
          </a:p>
        </p:txBody>
      </p:sp>
      <p:sp>
        <p:nvSpPr>
          <p:cNvPr id="6"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fr-FR"/>
              <a:t>23.11.2016</a:t>
            </a:r>
            <a:endParaRPr lang="fr-FR" dirty="0"/>
          </a:p>
        </p:txBody>
      </p:sp>
      <p:sp>
        <p:nvSpPr>
          <p:cNvPr id="7"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8"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10" name="Image 9" descr="logo.png"/>
          <p:cNvPicPr>
            <a:picLocks noChangeAspect="1"/>
          </p:cNvPicPr>
          <p:nvPr userDrawn="1"/>
        </p:nvPicPr>
        <p:blipFill>
          <a:blip r:embed="rId2" cstate="print"/>
          <a:stretch>
            <a:fillRect/>
          </a:stretch>
        </p:blipFill>
        <p:spPr bwMode="gray">
          <a:xfrm>
            <a:off x="5616000" y="2"/>
            <a:ext cx="960000" cy="823927"/>
          </a:xfrm>
          <a:prstGeom prst="rect">
            <a:avLst/>
          </a:prstGeom>
        </p:spPr>
      </p:pic>
      <p:sp>
        <p:nvSpPr>
          <p:cNvPr id="14" name="Espace réservé de l'image de la bibliothèque 11"/>
          <p:cNvSpPr>
            <a:spLocks noGrp="1"/>
          </p:cNvSpPr>
          <p:nvPr>
            <p:ph type="clipArt" sz="quarter" idx="18" hasCustomPrompt="1"/>
          </p:nvPr>
        </p:nvSpPr>
        <p:spPr>
          <a:xfrm>
            <a:off x="5231904" y="6281744"/>
            <a:ext cx="1728192" cy="480053"/>
          </a:xfrm>
        </p:spPr>
        <p:txBody>
          <a:bodyPr anchor="ctr" anchorCtr="0"/>
          <a:lstStyle>
            <a:lvl1pPr marL="0" indent="0" algn="ctr">
              <a:buNone/>
              <a:defRPr sz="1200" baseline="0">
                <a:solidFill>
                  <a:schemeClr val="accent2"/>
                </a:solidFill>
              </a:defRPr>
            </a:lvl1pPr>
          </a:lstStyle>
          <a:p>
            <a:r>
              <a:rPr lang="fr-FR" dirty="0"/>
              <a:t> Placer ici le logo de votre pôle direction (optionnel)</a:t>
            </a:r>
          </a:p>
        </p:txBody>
      </p:sp>
    </p:spTree>
    <p:extLst>
      <p:ext uri="{BB962C8B-B14F-4D97-AF65-F5344CB8AC3E}">
        <p14:creationId xmlns:p14="http://schemas.microsoft.com/office/powerpoint/2010/main" val="2589230951"/>
      </p:ext>
    </p:extLst>
  </p:cSld>
  <p:clrMapOvr>
    <a:masterClrMapping/>
  </p:clrMapOvr>
  <p:transition spd="slow">
    <p:push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uverture fond halo">
    <p:spTree>
      <p:nvGrpSpPr>
        <p:cNvPr id="1" name=""/>
        <p:cNvGrpSpPr/>
        <p:nvPr/>
      </p:nvGrpSpPr>
      <p:grpSpPr>
        <a:xfrm>
          <a:off x="0" y="0"/>
          <a:ext cx="0" cy="0"/>
          <a:chOff x="0" y="0"/>
          <a:chExt cx="0" cy="0"/>
        </a:xfrm>
      </p:grpSpPr>
      <p:sp>
        <p:nvSpPr>
          <p:cNvPr id="12" name="Forme libre 11"/>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Rectangle 10"/>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2241600" y="3979200"/>
            <a:ext cx="9755320" cy="1440000"/>
          </a:xfrm>
        </p:spPr>
        <p:txBody>
          <a:bodyPr anchor="t" anchorCtr="0"/>
          <a:lstStyle>
            <a:lvl1pPr algn="l">
              <a:lnSpc>
                <a:spcPct val="80000"/>
              </a:lnSpc>
              <a:spcBef>
                <a:spcPts val="0"/>
              </a:spcBef>
              <a:spcAft>
                <a:spcPts val="0"/>
              </a:spcAft>
              <a:defRPr sz="3733" b="0" cap="all" baseline="0">
                <a:solidFill>
                  <a:schemeClr val="bg1"/>
                </a:solidFill>
              </a:defRPr>
            </a:lvl1pPr>
          </a:lstStyle>
          <a:p>
            <a:r>
              <a:rPr lang="fr-FR" noProof="0" dirty="0"/>
              <a:t>titre</a:t>
            </a:r>
          </a:p>
        </p:txBody>
      </p:sp>
      <p:sp>
        <p:nvSpPr>
          <p:cNvPr id="6"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fr-FR"/>
              <a:t>23.11.2016</a:t>
            </a:r>
            <a:endParaRPr lang="fr-FR" dirty="0"/>
          </a:p>
        </p:txBody>
      </p:sp>
      <p:sp>
        <p:nvSpPr>
          <p:cNvPr id="7"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pic>
        <p:nvPicPr>
          <p:cNvPr id="10" name="Image 9" descr="logo.png"/>
          <p:cNvPicPr>
            <a:picLocks noChangeAspect="1"/>
          </p:cNvPicPr>
          <p:nvPr userDrawn="1"/>
        </p:nvPicPr>
        <p:blipFill>
          <a:blip r:embed="rId3" cstate="print"/>
          <a:stretch>
            <a:fillRect/>
          </a:stretch>
        </p:blipFill>
        <p:spPr bwMode="gray">
          <a:xfrm>
            <a:off x="5616000" y="2"/>
            <a:ext cx="960000" cy="823927"/>
          </a:xfrm>
          <a:prstGeom prst="rect">
            <a:avLst/>
          </a:prstGeom>
        </p:spPr>
      </p:pic>
      <p:sp>
        <p:nvSpPr>
          <p:cNvPr id="13"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15" name="Espace réservé de l'image de la bibliothèque 11"/>
          <p:cNvSpPr>
            <a:spLocks noGrp="1"/>
          </p:cNvSpPr>
          <p:nvPr>
            <p:ph type="clipArt" sz="quarter" idx="18" hasCustomPrompt="1"/>
          </p:nvPr>
        </p:nvSpPr>
        <p:spPr>
          <a:xfrm>
            <a:off x="5231904" y="6281744"/>
            <a:ext cx="1728192" cy="480053"/>
          </a:xfrm>
        </p:spPr>
        <p:txBody>
          <a:bodyPr anchor="ctr" anchorCtr="0"/>
          <a:lstStyle>
            <a:lvl1pPr marL="0" indent="0" algn="ctr">
              <a:buNone/>
              <a:defRPr sz="1200" baseline="0">
                <a:solidFill>
                  <a:schemeClr val="accent2"/>
                </a:solidFill>
              </a:defRPr>
            </a:lvl1pPr>
          </a:lstStyle>
          <a:p>
            <a:r>
              <a:rPr lang="fr-FR" dirty="0"/>
              <a:t> Placer ici le logo de votre pôle direction (optionnel)</a:t>
            </a:r>
          </a:p>
        </p:txBody>
      </p:sp>
    </p:spTree>
    <p:extLst>
      <p:ext uri="{BB962C8B-B14F-4D97-AF65-F5344CB8AC3E}">
        <p14:creationId xmlns:p14="http://schemas.microsoft.com/office/powerpoint/2010/main" val="149307673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erniere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3">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0" y="6678000"/>
            <a:ext cx="240000" cy="180000"/>
          </a:xfrm>
        </p:spPr>
        <p:txBody>
          <a:bodyPr/>
          <a:lstStyle/>
          <a:p>
            <a:r>
              <a:rPr lang="fr-FR"/>
              <a:t>BPI - AAP</a:t>
            </a:r>
          </a:p>
        </p:txBody>
      </p:sp>
      <p:sp>
        <p:nvSpPr>
          <p:cNvPr id="6" name="Espace réservé du numéro de diapositive 5"/>
          <p:cNvSpPr>
            <a:spLocks noGrp="1"/>
          </p:cNvSpPr>
          <p:nvPr>
            <p:ph type="sldNum" sz="quarter" idx="12"/>
          </p:nvPr>
        </p:nvSpPr>
        <p:spPr bwMode="gray">
          <a:xfrm>
            <a:off x="0" y="6678000"/>
            <a:ext cx="240000" cy="180000"/>
          </a:xfrm>
          <a:ln>
            <a:solidFill>
              <a:schemeClr val="tx1">
                <a:alpha val="0"/>
              </a:schemeClr>
            </a:solidFill>
          </a:ln>
        </p:spPr>
        <p:txBody>
          <a:bodyPr/>
          <a:lstStyle>
            <a:lvl1pPr>
              <a:defRPr>
                <a:solidFill>
                  <a:schemeClr val="accent3">
                    <a:alpha val="0"/>
                  </a:schemeClr>
                </a:solidFill>
              </a:defRPr>
            </a:lvl1pPr>
          </a:lstStyle>
          <a:p>
            <a:fld id="{65571E2A-2AE4-4AE9-A5FF-468BE27EC277}" type="slidenum">
              <a:rPr lang="fr-FR" smtClean="0"/>
              <a:pPr/>
              <a:t>‹N›</a:t>
            </a:fld>
            <a:endParaRPr lang="fr-FR"/>
          </a:p>
        </p:txBody>
      </p:sp>
      <p:pic>
        <p:nvPicPr>
          <p:cNvPr id="7" name="Image 6" descr="pictos_derniere_couleur.png"/>
          <p:cNvPicPr>
            <a:picLocks noChangeAspect="1"/>
          </p:cNvPicPr>
          <p:nvPr userDrawn="1"/>
        </p:nvPicPr>
        <p:blipFill>
          <a:blip r:embed="rId2" cstate="print"/>
          <a:stretch>
            <a:fillRect/>
          </a:stretch>
        </p:blipFill>
        <p:spPr bwMode="gray">
          <a:xfrm>
            <a:off x="0" y="5239512"/>
            <a:ext cx="12192000" cy="1618488"/>
          </a:xfrm>
          <a:prstGeom prst="rect">
            <a:avLst/>
          </a:prstGeom>
        </p:spPr>
      </p:pic>
    </p:spTree>
    <p:extLst>
      <p:ext uri="{BB962C8B-B14F-4D97-AF65-F5344CB8AC3E}">
        <p14:creationId xmlns:p14="http://schemas.microsoft.com/office/powerpoint/2010/main" val="407849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Sommaire 1">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791745" y="557021"/>
            <a:ext cx="7902841" cy="1463823"/>
          </a:xfrm>
        </p:spPr>
        <p:txBody>
          <a:bodyPr/>
          <a:lstStyle>
            <a:lvl1pPr>
              <a:defRPr sz="4733" b="0" cap="all" baseline="0">
                <a:solidFill>
                  <a:schemeClr val="accent3"/>
                </a:solidFill>
              </a:defRPr>
            </a:lvl1pPr>
          </a:lstStyle>
          <a:p>
            <a:r>
              <a:rPr lang="fr-FR" dirty="0"/>
              <a:t>Titre</a:t>
            </a:r>
          </a:p>
        </p:txBody>
      </p:sp>
      <p:sp>
        <p:nvSpPr>
          <p:cNvPr id="3" name="Espace réservé du contenu 2"/>
          <p:cNvSpPr>
            <a:spLocks noGrp="1"/>
          </p:cNvSpPr>
          <p:nvPr>
            <p:ph idx="1" hasCustomPrompt="1"/>
          </p:nvPr>
        </p:nvSpPr>
        <p:spPr bwMode="gray">
          <a:xfrm>
            <a:off x="3791744" y="2545855"/>
            <a:ext cx="7902840" cy="3480296"/>
          </a:xfrm>
        </p:spPr>
        <p:txBody>
          <a:bodyPr/>
          <a:lstStyle>
            <a:lvl1pPr marL="482588" indent="-482588">
              <a:lnSpc>
                <a:spcPct val="125000"/>
              </a:lnSpc>
              <a:buSzPct val="100000"/>
              <a:defRPr sz="1800" b="0" cap="all" baseline="0">
                <a:solidFill>
                  <a:schemeClr val="accent3"/>
                </a:solidFill>
              </a:defRPr>
            </a:lvl1pPr>
            <a:lvl2pPr marL="833946" indent="-349242">
              <a:buSzPct val="80000"/>
              <a:buFont typeface="Wingdings" pitchFamily="2" charset="2"/>
              <a:buChar char=""/>
              <a:defRPr sz="1533">
                <a:solidFill>
                  <a:schemeClr val="accent3"/>
                </a:solidFill>
              </a:defRPr>
            </a:lvl2pPr>
            <a:lvl4pPr>
              <a:buSzPct val="90000"/>
              <a:defRPr/>
            </a:lvl4pPr>
            <a:lvl5pPr>
              <a:buSzPct val="90000"/>
              <a:defRPr/>
            </a:lvl5pPr>
          </a:lstStyle>
          <a:p>
            <a:pPr lvl="0"/>
            <a:r>
              <a:rPr lang="fr-FR" dirty="0"/>
              <a:t>Texte</a:t>
            </a:r>
          </a:p>
          <a:p>
            <a:pPr lvl="1"/>
            <a:r>
              <a:rPr lang="fr-FR" dirty="0"/>
              <a:t>Texte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3177503996"/>
      </p:ext>
    </p:extLst>
  </p:cSld>
  <p:clrMapOvr>
    <a:masterClrMapping/>
  </p:clrMapOvr>
  <p:transition spd="slow">
    <p:push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Sommaire 2">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792000" y="557021"/>
            <a:ext cx="7900800" cy="1463823"/>
          </a:xfrm>
        </p:spPr>
        <p:txBody>
          <a:bodyPr/>
          <a:lstStyle>
            <a:lvl1pPr>
              <a:defRPr sz="4733" b="0" cap="all" baseline="0">
                <a:solidFill>
                  <a:schemeClr val="accent3"/>
                </a:solidFill>
              </a:defRPr>
            </a:lvl1pPr>
          </a:lstStyle>
          <a:p>
            <a:r>
              <a:rPr lang="fr-FR" dirty="0"/>
              <a:t>Titre</a:t>
            </a:r>
          </a:p>
        </p:txBody>
      </p:sp>
      <p:sp>
        <p:nvSpPr>
          <p:cNvPr id="3" name="Espace réservé du contenu 2"/>
          <p:cNvSpPr>
            <a:spLocks noGrp="1"/>
          </p:cNvSpPr>
          <p:nvPr>
            <p:ph idx="1" hasCustomPrompt="1"/>
          </p:nvPr>
        </p:nvSpPr>
        <p:spPr bwMode="gray">
          <a:xfrm>
            <a:off x="3792000" y="2545855"/>
            <a:ext cx="7900800" cy="3480296"/>
          </a:xfrm>
        </p:spPr>
        <p:txBody>
          <a:bodyPr/>
          <a:lstStyle>
            <a:lvl1pPr marL="482588" indent="-482588">
              <a:lnSpc>
                <a:spcPct val="125000"/>
              </a:lnSpc>
              <a:buClr>
                <a:schemeClr val="bg2"/>
              </a:buClr>
              <a:buSzPct val="100000"/>
              <a:defRPr sz="1800" b="0" cap="all" baseline="0">
                <a:solidFill>
                  <a:schemeClr val="accent3"/>
                </a:solidFill>
              </a:defRPr>
            </a:lvl1pPr>
            <a:lvl2pPr marL="833946" indent="-349242">
              <a:buClr>
                <a:schemeClr val="bg2"/>
              </a:buClr>
              <a:buSzPct val="80000"/>
              <a:buFont typeface="Wingdings" pitchFamily="2" charset="2"/>
              <a:buChar char="n"/>
              <a:defRPr sz="1533">
                <a:solidFill>
                  <a:schemeClr val="accent3"/>
                </a:solidFill>
              </a:defRPr>
            </a:lvl2pPr>
            <a:lvl4pPr>
              <a:buSzPct val="90000"/>
              <a:defRPr/>
            </a:lvl4pPr>
            <a:lvl5pPr>
              <a:buSzPct val="90000"/>
              <a:defRPr/>
            </a:lvl5pPr>
          </a:lstStyle>
          <a:p>
            <a:pPr lvl="0"/>
            <a:r>
              <a:rPr lang="fr-FR" dirty="0"/>
              <a:t>Texte</a:t>
            </a:r>
          </a:p>
          <a:p>
            <a:pPr lvl="1"/>
            <a:r>
              <a:rPr lang="fr-FR" dirty="0"/>
              <a:t>Texte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3389718426"/>
      </p:ext>
    </p:extLst>
  </p:cSld>
  <p:clrMapOvr>
    <a:masterClrMapping/>
  </p:clrMapOvr>
  <p:transition spd="slow">
    <p:push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Sommaire 3">
    <p:spTree>
      <p:nvGrpSpPr>
        <p:cNvPr id="1" name=""/>
        <p:cNvGrpSpPr/>
        <p:nvPr/>
      </p:nvGrpSpPr>
      <p:grpSpPr>
        <a:xfrm>
          <a:off x="0" y="0"/>
          <a:ext cx="0" cy="0"/>
          <a:chOff x="0" y="0"/>
          <a:chExt cx="0" cy="0"/>
        </a:xfrm>
      </p:grpSpPr>
      <p:sp>
        <p:nvSpPr>
          <p:cNvPr id="8" name="Forme libre 7"/>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92000" y="557021"/>
            <a:ext cx="7900800" cy="1463823"/>
          </a:xfrm>
        </p:spPr>
        <p:txBody>
          <a:bodyPr/>
          <a:lstStyle>
            <a:lvl1pPr>
              <a:defRPr sz="4733" b="0" cap="all" baseline="0">
                <a:solidFill>
                  <a:schemeClr val="bg1"/>
                </a:solidFill>
              </a:defRPr>
            </a:lvl1pPr>
          </a:lstStyle>
          <a:p>
            <a:r>
              <a:rPr lang="fr-FR" dirty="0"/>
              <a:t>Titre</a:t>
            </a:r>
          </a:p>
        </p:txBody>
      </p:sp>
      <p:sp>
        <p:nvSpPr>
          <p:cNvPr id="3" name="Espace réservé du contenu 2"/>
          <p:cNvSpPr>
            <a:spLocks noGrp="1"/>
          </p:cNvSpPr>
          <p:nvPr>
            <p:ph idx="1" hasCustomPrompt="1"/>
          </p:nvPr>
        </p:nvSpPr>
        <p:spPr bwMode="gray">
          <a:xfrm>
            <a:off x="3792000" y="2545855"/>
            <a:ext cx="7900800" cy="3480296"/>
          </a:xfrm>
        </p:spPr>
        <p:txBody>
          <a:bodyPr/>
          <a:lstStyle>
            <a:lvl1pPr marL="482588" indent="-482588">
              <a:lnSpc>
                <a:spcPct val="125000"/>
              </a:lnSpc>
              <a:buSzPct val="100000"/>
              <a:defRPr sz="1800" b="0" cap="all" baseline="0">
                <a:solidFill>
                  <a:schemeClr val="bg1"/>
                </a:solidFill>
              </a:defRPr>
            </a:lvl1pPr>
            <a:lvl2pPr marL="833946" indent="-349242">
              <a:buSzPct val="80000"/>
              <a:buFont typeface="Wingdings" pitchFamily="2" charset="2"/>
              <a:buChar char="n"/>
              <a:defRPr sz="1533">
                <a:solidFill>
                  <a:schemeClr val="bg1"/>
                </a:solidFill>
              </a:defRPr>
            </a:lvl2pPr>
            <a:lvl4pPr>
              <a:buSzPct val="90000"/>
              <a:defRPr/>
            </a:lvl4pPr>
            <a:lvl5pPr>
              <a:buSzPct val="90000"/>
              <a:defRPr/>
            </a:lvl5pPr>
          </a:lstStyle>
          <a:p>
            <a:pPr lvl="0"/>
            <a:r>
              <a:rPr lang="fr-FR" dirty="0"/>
              <a:t>Texte</a:t>
            </a:r>
          </a:p>
          <a:p>
            <a:pPr lvl="1"/>
            <a:r>
              <a:rPr lang="fr-FR" dirty="0"/>
              <a:t>Texte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4225916113"/>
      </p:ext>
    </p:extLst>
  </p:cSld>
  <p:clrMapOvr>
    <a:masterClrMapping/>
  </p:clrMapOvr>
  <p:transition spd="slow">
    <p:push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Sommaire fond halo">
    <p:spTree>
      <p:nvGrpSpPr>
        <p:cNvPr id="1" name=""/>
        <p:cNvGrpSpPr/>
        <p:nvPr/>
      </p:nvGrpSpPr>
      <p:grpSpPr>
        <a:xfrm>
          <a:off x="0" y="0"/>
          <a:ext cx="0" cy="0"/>
          <a:chOff x="0" y="0"/>
          <a:chExt cx="0" cy="0"/>
        </a:xfrm>
      </p:grpSpPr>
      <p:sp>
        <p:nvSpPr>
          <p:cNvPr id="10" name="Forme libre 9"/>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92000" y="557021"/>
            <a:ext cx="7900800" cy="1463823"/>
          </a:xfrm>
        </p:spPr>
        <p:txBody>
          <a:bodyPr/>
          <a:lstStyle>
            <a:lvl1pPr>
              <a:defRPr sz="4733" b="0" cap="all" baseline="0">
                <a:solidFill>
                  <a:schemeClr val="bg1"/>
                </a:solidFill>
              </a:defRPr>
            </a:lvl1pPr>
          </a:lstStyle>
          <a:p>
            <a:r>
              <a:rPr lang="fr-FR" dirty="0"/>
              <a:t>Titre</a:t>
            </a:r>
          </a:p>
        </p:txBody>
      </p:sp>
      <p:sp>
        <p:nvSpPr>
          <p:cNvPr id="3" name="Espace réservé du contenu 2"/>
          <p:cNvSpPr>
            <a:spLocks noGrp="1"/>
          </p:cNvSpPr>
          <p:nvPr>
            <p:ph idx="1" hasCustomPrompt="1"/>
          </p:nvPr>
        </p:nvSpPr>
        <p:spPr bwMode="gray">
          <a:xfrm>
            <a:off x="3792000" y="2545855"/>
            <a:ext cx="7900800" cy="3480296"/>
          </a:xfrm>
        </p:spPr>
        <p:txBody>
          <a:bodyPr/>
          <a:lstStyle>
            <a:lvl1pPr marL="482588" indent="-482588">
              <a:lnSpc>
                <a:spcPct val="125000"/>
              </a:lnSpc>
              <a:buSzPct val="100000"/>
              <a:defRPr sz="1800" b="0" cap="all" baseline="0">
                <a:solidFill>
                  <a:schemeClr val="bg1"/>
                </a:solidFill>
              </a:defRPr>
            </a:lvl1pPr>
            <a:lvl2pPr marL="833946" indent="-349242">
              <a:buSzPct val="80000"/>
              <a:buFont typeface="Wingdings" pitchFamily="2" charset="2"/>
              <a:buChar char="n"/>
              <a:defRPr sz="1533">
                <a:solidFill>
                  <a:schemeClr val="bg1"/>
                </a:solidFill>
              </a:defRPr>
            </a:lvl2pPr>
            <a:lvl4pPr>
              <a:buSzPct val="90000"/>
              <a:defRPr/>
            </a:lvl4pPr>
            <a:lvl5pPr>
              <a:buSzPct val="90000"/>
              <a:defRPr/>
            </a:lvl5pPr>
          </a:lstStyle>
          <a:p>
            <a:pPr lvl="0"/>
            <a:r>
              <a:rPr lang="fr-FR" dirty="0"/>
              <a:t>Texte</a:t>
            </a:r>
          </a:p>
          <a:p>
            <a:pPr lvl="1"/>
            <a:r>
              <a:rPr lang="fr-FR" dirty="0"/>
              <a:t>Texte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1861467990"/>
      </p:ext>
    </p:extLst>
  </p:cSld>
  <p:clrMapOvr>
    <a:masterClrMapping/>
  </p:clrMapOvr>
  <p:transition spd="slow">
    <p:push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sp>
        <p:nvSpPr>
          <p:cNvPr id="7" name="Forme libre 6"/>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86911" y="514351"/>
            <a:ext cx="7816499" cy="5511800"/>
          </a:xfrm>
        </p:spPr>
        <p:txBody>
          <a:bodyPr anchor="ctr" anchorCtr="0"/>
          <a:lstStyle>
            <a:lvl1pPr>
              <a:defRPr sz="3733" b="0" cap="all" baseline="0">
                <a:solidFill>
                  <a:schemeClr val="bg1"/>
                </a:solidFill>
              </a:defRPr>
            </a:lvl1pPr>
          </a:lstStyle>
          <a:p>
            <a:r>
              <a:rPr lang="fr-FR" dirty="0"/>
              <a:t>Titre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4230864405"/>
      </p:ext>
    </p:extLst>
  </p:cSld>
  <p:clrMapOvr>
    <a:masterClrMapping/>
  </p:clrMapOvr>
  <p:transition spd="slow">
    <p:push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sp>
        <p:nvSpPr>
          <p:cNvPr id="7" name="Forme libre 6"/>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87200" y="514351"/>
            <a:ext cx="7814400" cy="5511800"/>
          </a:xfrm>
        </p:spPr>
        <p:txBody>
          <a:bodyPr anchor="ctr" anchorCtr="0"/>
          <a:lstStyle>
            <a:lvl1pPr>
              <a:defRPr sz="3733" b="0" cap="all" baseline="0">
                <a:solidFill>
                  <a:schemeClr val="bg1"/>
                </a:solidFill>
              </a:defRPr>
            </a:lvl1pPr>
          </a:lstStyle>
          <a:p>
            <a:r>
              <a:rPr lang="fr-FR" dirty="0"/>
              <a:t>Titre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4208236"/>
      </p:ext>
    </p:extLst>
  </p:cSld>
  <p:clrMapOvr>
    <a:masterClrMapping/>
  </p:clrMapOvr>
  <p:transition spd="slow">
    <p:push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sp>
        <p:nvSpPr>
          <p:cNvPr id="7" name="Forme libre 6"/>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87200" y="514351"/>
            <a:ext cx="7814400" cy="5511800"/>
          </a:xfrm>
        </p:spPr>
        <p:txBody>
          <a:bodyPr anchor="ctr" anchorCtr="0"/>
          <a:lstStyle>
            <a:lvl1pPr>
              <a:defRPr sz="3733" b="0" cap="all" baseline="0">
                <a:solidFill>
                  <a:schemeClr val="bg1"/>
                </a:solidFill>
              </a:defRPr>
            </a:lvl1pPr>
          </a:lstStyle>
          <a:p>
            <a:r>
              <a:rPr lang="fr-FR" dirty="0"/>
              <a:t>Titre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2143627750"/>
      </p:ext>
    </p:extLst>
  </p:cSld>
  <p:clrMapOvr>
    <a:masterClrMapping/>
  </p:clrMapOvr>
  <p:transition spd="slow">
    <p:push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tercalaire 4">
    <p:spTree>
      <p:nvGrpSpPr>
        <p:cNvPr id="1" name=""/>
        <p:cNvGrpSpPr/>
        <p:nvPr/>
      </p:nvGrpSpPr>
      <p:grpSpPr>
        <a:xfrm>
          <a:off x="0" y="0"/>
          <a:ext cx="0" cy="0"/>
          <a:chOff x="0" y="0"/>
          <a:chExt cx="0" cy="0"/>
        </a:xfrm>
      </p:grpSpPr>
      <p:sp>
        <p:nvSpPr>
          <p:cNvPr id="7" name="Forme libre 6"/>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A4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87200" y="514351"/>
            <a:ext cx="7814400" cy="5511800"/>
          </a:xfrm>
        </p:spPr>
        <p:txBody>
          <a:bodyPr anchor="ctr" anchorCtr="0"/>
          <a:lstStyle>
            <a:lvl1pPr>
              <a:defRPr sz="3733" b="0" cap="all" baseline="0">
                <a:solidFill>
                  <a:schemeClr val="bg1"/>
                </a:solidFill>
              </a:defRPr>
            </a:lvl1pPr>
          </a:lstStyle>
          <a:p>
            <a:r>
              <a:rPr lang="fr-FR" dirty="0"/>
              <a:t>Titre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140251148"/>
      </p:ext>
    </p:extLst>
  </p:cSld>
  <p:clrMapOvr>
    <a:masterClrMapping/>
  </p:clrMapOvr>
  <p:transition spd="slow">
    <p:push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endParaRPr lang="fr-FR" dirty="0"/>
          </a:p>
        </p:txBody>
      </p:sp>
      <p:sp>
        <p:nvSpPr>
          <p:cNvPr id="3" name="Espace réservé du contenu 2"/>
          <p:cNvSpPr>
            <a:spLocks noGrp="1"/>
          </p:cNvSpPr>
          <p:nvPr>
            <p:ph idx="1"/>
          </p:nvPr>
        </p:nvSpPr>
        <p:spPr bwMode="gray"/>
        <p:txBody>
          <a:bodyPr/>
          <a:lstStyle>
            <a:lvl3pPr>
              <a:defRPr>
                <a:solidFill>
                  <a:schemeClr val="accent3"/>
                </a:solidFill>
              </a:defRPr>
            </a:lvl3pPr>
            <a:lvl4pPr marL="1727957" marR="0" indent="239994" algn="l" defTabSz="1219170" rtl="0" eaLnBrk="1" fontAlgn="auto" latinLnBrk="0" hangingPunct="1">
              <a:lnSpc>
                <a:spcPct val="82000"/>
              </a:lnSpc>
              <a:spcBef>
                <a:spcPts val="0"/>
              </a:spcBef>
              <a:spcAft>
                <a:spcPts val="0"/>
              </a:spcAft>
              <a:buClr>
                <a:schemeClr val="accent1"/>
              </a:buClr>
              <a:buSzPct val="90000"/>
              <a:buFont typeface="Wingdings" pitchFamily="2" charset="2"/>
              <a:buChar char="§"/>
              <a:tabLst/>
              <a:defRPr>
                <a:solidFill>
                  <a:schemeClr val="tx1"/>
                </a:solidFill>
              </a:defRPr>
            </a:lvl4pPr>
            <a:lvl5pPr>
              <a:lnSpc>
                <a:spcPct val="82000"/>
              </a:lnSpc>
              <a:buSzPct val="90000"/>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3988343069"/>
      </p:ext>
    </p:extLst>
  </p:cSld>
  <p:clrMapOvr>
    <a:masterClrMapping/>
  </p:clrMapOvr>
  <p:transition spd="slow">
    <p:push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re et contenu sui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lvl1pPr>
              <a:defRPr>
                <a:solidFill>
                  <a:schemeClr val="accent3"/>
                </a:solidFill>
              </a:defRPr>
            </a:lvl1pPr>
          </a:lstStyle>
          <a:p>
            <a:r>
              <a:rPr lang="fr-FR"/>
              <a:t>Modifiez le style du titre</a:t>
            </a:r>
            <a:endParaRPr lang="fr-FR" dirty="0"/>
          </a:p>
        </p:txBody>
      </p:sp>
      <p:sp>
        <p:nvSpPr>
          <p:cNvPr id="3" name="Espace réservé du contenu 2"/>
          <p:cNvSpPr>
            <a:spLocks noGrp="1"/>
          </p:cNvSpPr>
          <p:nvPr>
            <p:ph idx="1"/>
          </p:nvPr>
        </p:nvSpPr>
        <p:spPr bwMode="gray"/>
        <p:txBody>
          <a:bodyPr/>
          <a:lstStyle>
            <a:lvl1pPr marL="0" indent="118530">
              <a:lnSpc>
                <a:spcPct val="95000"/>
              </a:lnSpc>
              <a:buClr>
                <a:schemeClr val="accent3"/>
              </a:buClr>
              <a:buFont typeface="Wingdings" pitchFamily="2" charset="2"/>
              <a:buChar char="§"/>
              <a:defRPr sz="1400" b="0">
                <a:solidFill>
                  <a:schemeClr val="accent3"/>
                </a:solidFill>
              </a:defRPr>
            </a:lvl1pPr>
            <a:lvl2pPr marL="118530" indent="118530">
              <a:lnSpc>
                <a:spcPct val="95000"/>
              </a:lnSpc>
              <a:buClr>
                <a:schemeClr val="accent3"/>
              </a:buClr>
              <a:buFont typeface="Wingdings" pitchFamily="2" charset="2"/>
              <a:buChar char="§"/>
              <a:defRPr sz="1400" b="0">
                <a:solidFill>
                  <a:schemeClr val="accent3"/>
                </a:solidFill>
              </a:defRPr>
            </a:lvl2pPr>
            <a:lvl3pPr marL="239994" indent="118530">
              <a:lnSpc>
                <a:spcPct val="95000"/>
              </a:lnSpc>
              <a:buClr>
                <a:schemeClr val="accent3"/>
              </a:buClr>
              <a:buFont typeface="Wingdings" pitchFamily="2" charset="2"/>
              <a:buChar char="§"/>
              <a:defRPr sz="1400" b="0">
                <a:solidFill>
                  <a:schemeClr val="accent3"/>
                </a:solidFill>
              </a:defRPr>
            </a:lvl3pPr>
            <a:lvl4pPr marL="359991" indent="119997">
              <a:lnSpc>
                <a:spcPct val="95000"/>
              </a:lnSpc>
              <a:buClr>
                <a:schemeClr val="accent3"/>
              </a:buClr>
              <a:buSzPct val="90000"/>
              <a:buFont typeface="Wingdings" pitchFamily="2" charset="2"/>
              <a:buChar char="§"/>
              <a:defRPr sz="1400" b="0">
                <a:solidFill>
                  <a:schemeClr val="accent3"/>
                </a:solidFill>
              </a:defRPr>
            </a:lvl4pPr>
            <a:lvl5pPr marL="479988" indent="118530">
              <a:lnSpc>
                <a:spcPct val="95000"/>
              </a:lnSpc>
              <a:buClr>
                <a:schemeClr val="accent3"/>
              </a:buClr>
              <a:buSzPct val="90000"/>
              <a:buFont typeface="Wingdings" pitchFamily="2" charset="2"/>
              <a:buChar char="§"/>
              <a:defRPr sz="1400" b="0">
                <a:solidFill>
                  <a:schemeClr val="accent3"/>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392139789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Derniere 1">
    <p:bg bwMode="gray">
      <p:bgPr>
        <a:solidFill>
          <a:schemeClr val="accent3"/>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3">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0" y="6678000"/>
            <a:ext cx="240000" cy="180000"/>
          </a:xfrm>
        </p:spPr>
        <p:txBody>
          <a:bodyPr/>
          <a:lstStyle/>
          <a:p>
            <a:r>
              <a:rPr lang="fr-FR"/>
              <a:t>BPI - AAP</a:t>
            </a:r>
          </a:p>
        </p:txBody>
      </p:sp>
      <p:sp>
        <p:nvSpPr>
          <p:cNvPr id="6" name="Espace réservé du numéro de diapositive 5"/>
          <p:cNvSpPr>
            <a:spLocks noGrp="1"/>
          </p:cNvSpPr>
          <p:nvPr>
            <p:ph type="sldNum" sz="quarter" idx="12"/>
          </p:nvPr>
        </p:nvSpPr>
        <p:spPr bwMode="gray">
          <a:xfrm>
            <a:off x="0" y="6678000"/>
            <a:ext cx="240000" cy="180000"/>
          </a:xfrm>
          <a:ln>
            <a:solidFill>
              <a:schemeClr val="tx1">
                <a:alpha val="0"/>
              </a:schemeClr>
            </a:solidFill>
          </a:ln>
        </p:spPr>
        <p:txBody>
          <a:bodyPr/>
          <a:lstStyle>
            <a:lvl1pPr>
              <a:defRPr>
                <a:solidFill>
                  <a:schemeClr val="accent3">
                    <a:alpha val="0"/>
                  </a:schemeClr>
                </a:solidFill>
              </a:defRPr>
            </a:lvl1pPr>
          </a:lstStyle>
          <a:p>
            <a:fld id="{65571E2A-2AE4-4AE9-A5FF-468BE27EC277}" type="slidenum">
              <a:rPr lang="fr-FR" smtClean="0"/>
              <a:pPr/>
              <a:t>‹N›</a:t>
            </a:fld>
            <a:endParaRPr lang="fr-FR"/>
          </a:p>
        </p:txBody>
      </p:sp>
      <p:pic>
        <p:nvPicPr>
          <p:cNvPr id="8" name="Image 7"/>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bwMode="gray">
          <a:xfrm>
            <a:off x="815413" y="5367641"/>
            <a:ext cx="10800523" cy="981865"/>
          </a:xfrm>
          <a:prstGeom prst="rect">
            <a:avLst/>
          </a:prstGeom>
        </p:spPr>
      </p:pic>
    </p:spTree>
    <p:extLst>
      <p:ext uri="{BB962C8B-B14F-4D97-AF65-F5344CB8AC3E}">
        <p14:creationId xmlns:p14="http://schemas.microsoft.com/office/powerpoint/2010/main" val="12298800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re et contenu graphiqu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2255574" y="381001"/>
            <a:ext cx="9439012" cy="1062000"/>
          </a:xfrm>
        </p:spPr>
        <p:txBody>
          <a:bodyPr/>
          <a:lstStyle>
            <a:lvl1pPr>
              <a:defRPr sz="3600" b="0" cap="all" baseline="0">
                <a:solidFill>
                  <a:schemeClr val="accent3"/>
                </a:solidFill>
              </a:defRPr>
            </a:lvl1pPr>
          </a:lstStyle>
          <a:p>
            <a:r>
              <a:rPr lang="fr-FR" dirty="0"/>
              <a:t>titre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
        <p:nvSpPr>
          <p:cNvPr id="9" name="Espace réservé du graphique 8"/>
          <p:cNvSpPr>
            <a:spLocks noGrp="1"/>
          </p:cNvSpPr>
          <p:nvPr>
            <p:ph type="chart" sz="quarter" idx="13" hasCustomPrompt="1"/>
          </p:nvPr>
        </p:nvSpPr>
        <p:spPr bwMode="gray">
          <a:xfrm>
            <a:off x="2521527" y="2038351"/>
            <a:ext cx="4124807" cy="3780000"/>
          </a:xfrm>
          <a:noFill/>
        </p:spPr>
        <p:txBody>
          <a:bodyPr tIns="1260000"/>
          <a:lstStyle>
            <a:lvl1pPr algn="ctr">
              <a:buNone/>
              <a:defRPr sz="1600" b="1">
                <a:solidFill>
                  <a:schemeClr val="tx1"/>
                </a:solidFill>
              </a:defRPr>
            </a:lvl1pPr>
          </a:lstStyle>
          <a:p>
            <a:r>
              <a:rPr lang="fr-FR" dirty="0"/>
              <a:t>Graphique</a:t>
            </a:r>
          </a:p>
        </p:txBody>
      </p:sp>
      <p:sp>
        <p:nvSpPr>
          <p:cNvPr id="13" name="Espace réservé du texte 10"/>
          <p:cNvSpPr>
            <a:spLocks noGrp="1"/>
          </p:cNvSpPr>
          <p:nvPr>
            <p:ph type="body" sz="quarter" idx="15" hasCustomPrompt="1"/>
          </p:nvPr>
        </p:nvSpPr>
        <p:spPr bwMode="gray">
          <a:xfrm>
            <a:off x="2255571" y="1518659"/>
            <a:ext cx="9439012" cy="540000"/>
          </a:xfrm>
        </p:spPr>
        <p:txBody>
          <a:bodyPr/>
          <a:lstStyle>
            <a:lvl1pPr marL="0" indent="0">
              <a:buNone/>
              <a:defRPr sz="1867" b="0" cap="all" baseline="0">
                <a:solidFill>
                  <a:schemeClr val="accent3"/>
                </a:solidFill>
              </a:defRPr>
            </a:lvl1pPr>
          </a:lstStyle>
          <a:p>
            <a:pPr lvl="0"/>
            <a:r>
              <a:rPr lang="fr-FR" dirty="0"/>
              <a:t>Sous-titre</a:t>
            </a:r>
          </a:p>
        </p:txBody>
      </p:sp>
      <p:sp>
        <p:nvSpPr>
          <p:cNvPr id="14" name="Espace réservé du contenu 2"/>
          <p:cNvSpPr>
            <a:spLocks noGrp="1"/>
          </p:cNvSpPr>
          <p:nvPr>
            <p:ph idx="16"/>
          </p:nvPr>
        </p:nvSpPr>
        <p:spPr bwMode="gray">
          <a:xfrm>
            <a:off x="7195128" y="2092344"/>
            <a:ext cx="4499457" cy="3933805"/>
          </a:xfrm>
        </p:spPr>
        <p:txBody>
          <a:bodyPr/>
          <a:lstStyle>
            <a:lvl1pPr marL="0" indent="243411">
              <a:lnSpc>
                <a:spcPct val="95000"/>
              </a:lnSpc>
              <a:buSzPct val="90000"/>
              <a:buFont typeface="Wingdings" pitchFamily="2" charset="2"/>
              <a:buChar char="§"/>
              <a:defRPr sz="1400" b="1"/>
            </a:lvl1pPr>
            <a:lvl2pPr marL="0" indent="243411">
              <a:lnSpc>
                <a:spcPct val="95000"/>
              </a:lnSpc>
              <a:buSzPct val="90000"/>
              <a:buFont typeface="Wingdings" pitchFamily="2" charset="2"/>
              <a:buChar char="§"/>
              <a:defRPr sz="1400">
                <a:solidFill>
                  <a:schemeClr val="accent3"/>
                </a:solidFill>
              </a:defRPr>
            </a:lvl2pPr>
            <a:lvl3pPr marL="0" indent="243411">
              <a:buSzPct val="90000"/>
              <a:buFont typeface="Wingdings" pitchFamily="2" charset="2"/>
              <a:buChar char="§"/>
              <a:defRPr sz="1867"/>
            </a:lvl3pPr>
            <a:lvl4pPr marL="0" indent="243411">
              <a:buSzPct val="90000"/>
              <a:buFont typeface="Wingdings" pitchFamily="2" charset="2"/>
              <a:buChar char="§"/>
              <a:defRPr sz="1867"/>
            </a:lvl4pPr>
            <a:lvl5pPr marL="0" indent="243411">
              <a:buSzPct val="90000"/>
              <a:buFont typeface="Wingdings" pitchFamily="2" charset="2"/>
              <a:buChar char="§"/>
              <a:defRPr sz="1867"/>
            </a:lvl5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2566269276"/>
      </p:ext>
    </p:extLst>
  </p:cSld>
  <p:clrMapOvr>
    <a:masterClrMapping/>
  </p:clrMapOvr>
  <p:transition spd="slow">
    <p:push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8" name="Espace réservé pour une image  12"/>
          <p:cNvSpPr>
            <a:spLocks noGrp="1"/>
          </p:cNvSpPr>
          <p:nvPr>
            <p:ph type="pic" sz="quarter" idx="15" hasCustomPrompt="1"/>
          </p:nvPr>
        </p:nvSpPr>
        <p:spPr bwMode="gray">
          <a:xfrm>
            <a:off x="6096001" y="354424"/>
            <a:ext cx="6096001" cy="5810400"/>
          </a:xfrm>
          <a:prstGeom prst="rect">
            <a:avLst/>
          </a:prstGeom>
          <a:solidFill>
            <a:schemeClr val="bg1">
              <a:lumMod val="85000"/>
            </a:schemeClr>
          </a:solidFill>
        </p:spPr>
        <p:txBody>
          <a:bodyPr wrap="square" tIns="0" bIns="1260000" anchor="ctr" anchorCtr="0">
            <a:noAutofit/>
          </a:bodyPr>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600" baseline="0">
                <a:solidFill>
                  <a:schemeClr val="tx1"/>
                </a:solidFill>
              </a:defRPr>
            </a:lvl1pPr>
          </a:lstStyle>
          <a:p>
            <a:r>
              <a:rPr lang="fr-FR" noProof="0" dirty="0"/>
              <a:t>Visuel</a:t>
            </a:r>
          </a:p>
        </p:txBody>
      </p:sp>
      <p:sp>
        <p:nvSpPr>
          <p:cNvPr id="3" name="Espace réservé du contenu 2"/>
          <p:cNvSpPr>
            <a:spLocks noGrp="1"/>
          </p:cNvSpPr>
          <p:nvPr>
            <p:ph idx="1"/>
          </p:nvPr>
        </p:nvSpPr>
        <p:spPr bwMode="gray">
          <a:xfrm>
            <a:off x="1904971" y="1446934"/>
            <a:ext cx="3191963" cy="4579217"/>
          </a:xfrm>
        </p:spPr>
        <p:txBody>
          <a:bodyPr/>
          <a:lstStyle>
            <a:lvl1pPr marL="0" indent="0">
              <a:buFont typeface="Arial" pitchFamily="34" charset="0"/>
              <a:buNone/>
              <a:defRPr sz="2200" b="0">
                <a:solidFill>
                  <a:schemeClr val="accent3"/>
                </a:solidFill>
              </a:defRPr>
            </a:lvl1pPr>
            <a:lvl2pPr marL="0" indent="0">
              <a:buFont typeface="Arial" pitchFamily="34" charset="0"/>
              <a:buNone/>
              <a:defRPr sz="2933" b="0">
                <a:solidFill>
                  <a:schemeClr val="accent3"/>
                </a:solidFill>
              </a:defRPr>
            </a:lvl2pPr>
            <a:lvl3pPr marL="0" indent="0">
              <a:buFont typeface="Arial" pitchFamily="34" charset="0"/>
              <a:buNone/>
              <a:defRPr sz="2933"/>
            </a:lvl3pPr>
            <a:lvl4pPr marL="0" indent="0">
              <a:buSzPct val="90000"/>
              <a:buFont typeface="Arial" pitchFamily="34" charset="0"/>
              <a:buNone/>
              <a:defRPr sz="2933"/>
            </a:lvl4pPr>
            <a:lvl5pPr marL="0" indent="0">
              <a:buSzPct val="90000"/>
              <a:buFont typeface="Arial" pitchFamily="34" charset="0"/>
              <a:buNone/>
              <a:defRPr sz="2933"/>
            </a:lvl5pPr>
          </a:lstStyle>
          <a:p>
            <a:pPr lvl="0"/>
            <a:r>
              <a:rPr lang="fr-FR"/>
              <a:t>Modifiez les styles du texte du masque</a:t>
            </a:r>
          </a:p>
        </p:txBody>
      </p:sp>
      <p:sp>
        <p:nvSpPr>
          <p:cNvPr id="4" name="Espace réservé de la date 3"/>
          <p:cNvSpPr>
            <a:spLocks noGrp="1"/>
          </p:cNvSpPr>
          <p:nvPr>
            <p:ph type="dt" sz="half" idx="10"/>
          </p:nvPr>
        </p:nvSpPr>
        <p:spPr bwMode="gray"/>
        <p:txBody>
          <a:bodyPr/>
          <a:lstStyle/>
          <a:p>
            <a:r>
              <a:rPr lang="fr-FR"/>
              <a:t>23.11.2016</a:t>
            </a:r>
          </a:p>
        </p:txBody>
      </p:sp>
      <p:sp>
        <p:nvSpPr>
          <p:cNvPr id="5" name="Espace réservé du pied de page 4"/>
          <p:cNvSpPr>
            <a:spLocks noGrp="1"/>
          </p:cNvSpPr>
          <p:nvPr>
            <p:ph type="ftr" sz="quarter" idx="11"/>
          </p:nvPr>
        </p:nvSpPr>
        <p:spPr bwMode="gray"/>
        <p:txBody>
          <a:bodyPr/>
          <a:lstStyle/>
          <a:p>
            <a:endParaRPr lang="fr-F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1325314629"/>
      </p:ext>
    </p:extLst>
  </p:cSld>
  <p:clrMapOvr>
    <a:masterClrMapping/>
  </p:clrMapOvr>
  <p:transition spd="slow">
    <p:push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Derniere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3">
                    <a:alpha val="0"/>
                  </a:schemeClr>
                </a:solidFill>
              </a:defRPr>
            </a:lvl1pPr>
          </a:lstStyle>
          <a:p>
            <a:r>
              <a:rPr lang="fr-FR"/>
              <a:t>23.11.2016</a:t>
            </a:r>
            <a:endParaRPr lang="fr-FR" dirty="0"/>
          </a:p>
        </p:txBody>
      </p:sp>
      <p:sp>
        <p:nvSpPr>
          <p:cNvPr id="5"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6" name="Espace réservé du numéro de diapositive 5"/>
          <p:cNvSpPr>
            <a:spLocks noGrp="1"/>
          </p:cNvSpPr>
          <p:nvPr>
            <p:ph type="sldNum" sz="quarter" idx="12"/>
          </p:nvPr>
        </p:nvSpPr>
        <p:spPr bwMode="gray">
          <a:xfrm>
            <a:off x="0" y="6678000"/>
            <a:ext cx="240000" cy="180000"/>
          </a:xfrm>
          <a:ln>
            <a:solidFill>
              <a:schemeClr val="tx1">
                <a:alpha val="0"/>
              </a:schemeClr>
            </a:solidFill>
          </a:ln>
        </p:spPr>
        <p:txBody>
          <a:bodyPr/>
          <a:lstStyle>
            <a:lvl1pPr>
              <a:defRPr>
                <a:solidFill>
                  <a:schemeClr val="accent3">
                    <a:alpha val="0"/>
                  </a:schemeClr>
                </a:solidFill>
              </a:defRPr>
            </a:lvl1pPr>
          </a:lstStyle>
          <a:p>
            <a:fld id="{65571E2A-2AE4-4AE9-A5FF-468BE27EC277}" type="slidenum">
              <a:rPr lang="fr-FR" smtClean="0"/>
              <a:pPr/>
              <a:t>‹N›</a:t>
            </a:fld>
            <a:endParaRPr lang="fr-FR"/>
          </a:p>
        </p:txBody>
      </p:sp>
      <p:pic>
        <p:nvPicPr>
          <p:cNvPr id="7" name="Image 6" descr="bandeau_logo_bleu_16-9.png"/>
          <p:cNvPicPr>
            <a:picLocks noChangeAspect="1"/>
          </p:cNvPicPr>
          <p:nvPr userDrawn="1"/>
        </p:nvPicPr>
        <p:blipFill>
          <a:blip r:embed="rId2" cstate="print"/>
          <a:stretch>
            <a:fillRect/>
          </a:stretch>
        </p:blipFill>
        <p:spPr>
          <a:xfrm>
            <a:off x="0" y="5179568"/>
            <a:ext cx="12192000" cy="1678432"/>
          </a:xfrm>
          <a:prstGeom prst="rect">
            <a:avLst/>
          </a:prstGeom>
        </p:spPr>
      </p:pic>
    </p:spTree>
    <p:extLst>
      <p:ext uri="{BB962C8B-B14F-4D97-AF65-F5344CB8AC3E}">
        <p14:creationId xmlns:p14="http://schemas.microsoft.com/office/powerpoint/2010/main" val="661898466"/>
      </p:ext>
    </p:extLst>
  </p:cSld>
  <p:clrMapOvr>
    <a:masterClrMapping/>
  </p:clrMapOvr>
  <p:transition spd="slow">
    <p:push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Derniere 1">
    <p:bg bwMode="gray">
      <p:bgPr>
        <a:solidFill>
          <a:schemeClr val="accent3"/>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3">
                    <a:alpha val="0"/>
                  </a:schemeClr>
                </a:solidFill>
              </a:defRPr>
            </a:lvl1pPr>
          </a:lstStyle>
          <a:p>
            <a:r>
              <a:rPr lang="fr-FR"/>
              <a:t>23.11.2016</a:t>
            </a:r>
            <a:endParaRPr lang="fr-FR" dirty="0"/>
          </a:p>
        </p:txBody>
      </p:sp>
      <p:sp>
        <p:nvSpPr>
          <p:cNvPr id="5"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6" name="Espace réservé du numéro de diapositive 5"/>
          <p:cNvSpPr>
            <a:spLocks noGrp="1"/>
          </p:cNvSpPr>
          <p:nvPr>
            <p:ph type="sldNum" sz="quarter" idx="12"/>
          </p:nvPr>
        </p:nvSpPr>
        <p:spPr bwMode="gray">
          <a:xfrm>
            <a:off x="0" y="6678000"/>
            <a:ext cx="240000" cy="180000"/>
          </a:xfrm>
          <a:ln>
            <a:solidFill>
              <a:schemeClr val="tx1">
                <a:alpha val="0"/>
              </a:schemeClr>
            </a:solidFill>
          </a:ln>
        </p:spPr>
        <p:txBody>
          <a:bodyPr/>
          <a:lstStyle>
            <a:lvl1pPr>
              <a:defRPr>
                <a:solidFill>
                  <a:schemeClr val="accent3">
                    <a:alpha val="0"/>
                  </a:schemeClr>
                </a:solidFill>
              </a:defRPr>
            </a:lvl1pPr>
          </a:lstStyle>
          <a:p>
            <a:fld id="{65571E2A-2AE4-4AE9-A5FF-468BE27EC277}" type="slidenum">
              <a:rPr lang="fr-FR" smtClean="0"/>
              <a:pPr/>
              <a:t>‹N›</a:t>
            </a:fld>
            <a:endParaRPr lang="fr-FR"/>
          </a:p>
        </p:txBody>
      </p:sp>
      <p:pic>
        <p:nvPicPr>
          <p:cNvPr id="7" name="Image 6" descr="bandeau_logo_bleu_16-9.png"/>
          <p:cNvPicPr>
            <a:picLocks noChangeAspect="1"/>
          </p:cNvPicPr>
          <p:nvPr userDrawn="1"/>
        </p:nvPicPr>
        <p:blipFill>
          <a:blip r:embed="rId2" cstate="print"/>
          <a:stretch>
            <a:fillRect/>
          </a:stretch>
        </p:blipFill>
        <p:spPr>
          <a:xfrm>
            <a:off x="0" y="5179569"/>
            <a:ext cx="12192000" cy="1678431"/>
          </a:xfrm>
          <a:prstGeom prst="rect">
            <a:avLst/>
          </a:prstGeom>
        </p:spPr>
      </p:pic>
    </p:spTree>
    <p:extLst>
      <p:ext uri="{BB962C8B-B14F-4D97-AF65-F5344CB8AC3E}">
        <p14:creationId xmlns:p14="http://schemas.microsoft.com/office/powerpoint/2010/main" val="2532073815"/>
      </p:ext>
    </p:extLst>
  </p:cSld>
  <p:clrMapOvr>
    <a:masterClrMapping/>
  </p:clrMapOvr>
  <p:transition spd="slow">
    <p:push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trona tytułowa z motywem">
    <p:spTree>
      <p:nvGrpSpPr>
        <p:cNvPr id="1" name=""/>
        <p:cNvGrpSpPr/>
        <p:nvPr/>
      </p:nvGrpSpPr>
      <p:grpSpPr>
        <a:xfrm>
          <a:off x="0" y="0"/>
          <a:ext cx="0" cy="0"/>
          <a:chOff x="0" y="0"/>
          <a:chExt cx="0" cy="0"/>
        </a:xfrm>
      </p:grpSpPr>
      <p:sp>
        <p:nvSpPr>
          <p:cNvPr id="46" name="Espace réservé pour une image  15"/>
          <p:cNvSpPr>
            <a:spLocks noGrp="1"/>
          </p:cNvSpPr>
          <p:nvPr>
            <p:ph type="pic" sz="quarter" idx="19" hasCustomPrompt="1"/>
          </p:nvPr>
        </p:nvSpPr>
        <p:spPr>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chemeClr val="bg1">
              <a:lumMod val="85000"/>
            </a:schemeClr>
          </a:solidFill>
          <a:ln>
            <a:noFill/>
          </a:ln>
        </p:spPr>
        <p:txBody>
          <a:bodyPr wrap="square" tIns="1260000" anchor="t">
            <a:noAutofit/>
          </a:bodyPr>
          <a:lstStyle>
            <a:lvl1pPr marL="0" indent="0" algn="ctr">
              <a:buFontTx/>
              <a:buNone/>
              <a:defRPr sz="1600" baseline="0">
                <a:solidFill>
                  <a:schemeClr val="tx1"/>
                </a:solidFill>
              </a:defRPr>
            </a:lvl1pPr>
          </a:lstStyle>
          <a:p>
            <a:r>
              <a:rPr lang="pl-PL" noProof="0"/>
              <a:t>Kliknij ikonę, aby dodać zdjęcie tła</a:t>
            </a:r>
            <a:br>
              <a:rPr lang="pl-PL" noProof="0"/>
            </a:br>
            <a:r>
              <a:rPr lang="pl-PL" noProof="0"/>
              <a:t>(Wybierz obraz prawym przyciskiem myszy / Ustaw jako tło)</a:t>
            </a:r>
          </a:p>
        </p:txBody>
      </p:sp>
      <p:sp>
        <p:nvSpPr>
          <p:cNvPr id="19"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25" name="Obraz 24"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7"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8"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pl-PL"/>
              <a:t>29.09.2017</a:t>
            </a:r>
            <a:endParaRPr lang="fr-FR"/>
          </a:p>
        </p:txBody>
      </p:sp>
      <p:sp>
        <p:nvSpPr>
          <p:cNvPr id="39"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40"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2" name="Titre 1"/>
          <p:cNvSpPr>
            <a:spLocks noGrp="1"/>
          </p:cNvSpPr>
          <p:nvPr>
            <p:ph type="title" hasCustomPrompt="1"/>
          </p:nvPr>
        </p:nvSpPr>
        <p:spPr bwMode="gray">
          <a:xfrm>
            <a:off x="2241577" y="3979549"/>
            <a:ext cx="9755320" cy="1440000"/>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 </a:t>
            </a:r>
            <a:br>
              <a:rPr lang="pl-PL" noProof="0" dirty="0"/>
            </a:br>
            <a:r>
              <a:rPr lang="pl-PL" noProof="0" dirty="0"/>
              <a:t>– Slajd ze zdjęciem</a:t>
            </a:r>
          </a:p>
        </p:txBody>
      </p:sp>
      <p:sp>
        <p:nvSpPr>
          <p:cNvPr id="45"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11"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3"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4"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5"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7"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9260072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Strona tytułowa z tłem 1">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fr-FR" noProof="0" dirty="0"/>
              <a:t>TYTUŁ PREZENTACJI </a:t>
            </a:r>
            <a:br>
              <a:rPr lang="fr-FR" noProof="0" dirty="0"/>
            </a:br>
            <a:r>
              <a:rPr lang="fr-FR" noProof="0" dirty="0"/>
              <a:t>– SLAJD BEZ ZDJĘCIA 1</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31" name="Obraz 30"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6"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7"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pl-PL"/>
              <a:t>29.09.2017</a:t>
            </a:r>
            <a:endParaRPr lang="fr-FR"/>
          </a:p>
        </p:txBody>
      </p:sp>
      <p:sp>
        <p:nvSpPr>
          <p:cNvPr id="38"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3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7"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9"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2"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1071274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Strona tytułowa z tłem 2">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a:t>
            </a:r>
            <a:br>
              <a:rPr lang="pl-PL" noProof="0" dirty="0"/>
            </a:br>
            <a:r>
              <a:rPr lang="pl-PL" noProof="0" dirty="0"/>
              <a:t>– Slajd bez zdjęcia 2</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17" name="Obraz 16"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28"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1"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pl-PL"/>
              <a:t>29.09.2017</a:t>
            </a:r>
            <a:endParaRPr lang="fr-FR"/>
          </a:p>
        </p:txBody>
      </p:sp>
      <p:sp>
        <p:nvSpPr>
          <p:cNvPr id="32"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33"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8"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21"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4"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2055185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trona przekładkowa 1">
    <p:spTree>
      <p:nvGrpSpPr>
        <p:cNvPr id="1" name=""/>
        <p:cNvGrpSpPr/>
        <p:nvPr/>
      </p:nvGrpSpPr>
      <p:grpSpPr>
        <a:xfrm>
          <a:off x="0" y="0"/>
          <a:ext cx="0" cy="0"/>
          <a:chOff x="0" y="0"/>
          <a:chExt cx="0" cy="0"/>
        </a:xfrm>
      </p:grpSpPr>
      <p:sp>
        <p:nvSpPr>
          <p:cNvPr id="8" name="Forme libre 6"/>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86911" y="514352"/>
            <a:ext cx="7816499" cy="5511800"/>
          </a:xfrm>
        </p:spPr>
        <p:txBody>
          <a:bodyPr anchor="ctr" anchorCtr="0"/>
          <a:lstStyle>
            <a:lvl1pPr>
              <a:defRPr sz="3733" b="0" cap="all" baseline="0">
                <a:solidFill>
                  <a:schemeClr val="bg1"/>
                </a:solidFill>
              </a:defRPr>
            </a:lvl1pPr>
          </a:lstStyle>
          <a:p>
            <a:r>
              <a:rPr lang="pl-PL" noProof="0" dirty="0"/>
              <a:t>Slajd przekładkowy</a:t>
            </a:r>
          </a:p>
        </p:txBody>
      </p:sp>
      <p:sp>
        <p:nvSpPr>
          <p:cNvPr id="11"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2"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3"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231867897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graphicFrame>
        <p:nvGraphicFramePr>
          <p:cNvPr id="2" name="Obiekt 1"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iekt 1"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7"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3756334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7" name="Tytuł 1"/>
          <p:cNvSpPr>
            <a:spLocks noGrp="1"/>
          </p:cNvSpPr>
          <p:nvPr>
            <p:ph type="title" hasCustomPrompt="1"/>
          </p:nvPr>
        </p:nvSpPr>
        <p:spPr>
          <a:xfrm>
            <a:off x="935568" y="333582"/>
            <a:ext cx="10824633"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149967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7" name="Espace réservé du contenu 26"/>
          <p:cNvSpPr>
            <a:spLocks noGrp="1"/>
          </p:cNvSpPr>
          <p:nvPr>
            <p:ph sz="quarter" idx="10"/>
          </p:nvPr>
        </p:nvSpPr>
        <p:spPr>
          <a:xfrm>
            <a:off x="729843" y="1433519"/>
            <a:ext cx="10599773" cy="4467843"/>
          </a:xfrm>
          <a:prstGeom prst="rect">
            <a:avLst/>
          </a:prstGeom>
        </p:spPr>
        <p:txBody>
          <a:bodyPr vert="horz"/>
          <a:lstStyle>
            <a:lvl1pPr marL="198000" indent="-198000">
              <a:buClr>
                <a:srgbClr val="009B5E"/>
              </a:buClr>
              <a:defRPr sz="1800">
                <a:solidFill>
                  <a:schemeClr val="tx1">
                    <a:lumMod val="75000"/>
                    <a:lumOff val="25000"/>
                  </a:schemeClr>
                </a:solidFill>
              </a:defRPr>
            </a:lvl1pPr>
            <a:lvl2pPr marL="525600" indent="-212400">
              <a:buClr>
                <a:srgbClr val="76B82A"/>
              </a:buClr>
              <a:buFont typeface="Arial"/>
              <a:buChar char="•"/>
              <a:defRPr sz="1800">
                <a:solidFill>
                  <a:schemeClr val="tx1">
                    <a:lumMod val="75000"/>
                    <a:lumOff val="25000"/>
                  </a:schemeClr>
                </a:solidFill>
              </a:defRPr>
            </a:lvl2pPr>
            <a:lvl3pPr marL="820800" indent="-194400">
              <a:buClr>
                <a:srgbClr val="00B6ED"/>
              </a:buClr>
              <a:buFont typeface="Arial"/>
              <a:buChar char="•"/>
              <a:defRPr sz="1600">
                <a:solidFill>
                  <a:schemeClr val="tx1">
                    <a:lumMod val="75000"/>
                    <a:lumOff val="25000"/>
                  </a:schemeClr>
                </a:solidFill>
              </a:defRPr>
            </a:lvl3pPr>
            <a:lvl4pPr marL="1242000" indent="-194400">
              <a:buClr>
                <a:srgbClr val="9D90B2"/>
              </a:buClr>
              <a:buFont typeface="Arial"/>
              <a:buChar char="•"/>
              <a:defRPr sz="1600">
                <a:solidFill>
                  <a:schemeClr val="tx1">
                    <a:lumMod val="75000"/>
                    <a:lumOff val="25000"/>
                  </a:schemeClr>
                </a:solidFill>
              </a:defRPr>
            </a:lvl4pPr>
            <a:lvl5pPr marL="1555200" indent="-194400">
              <a:buClr>
                <a:srgbClr val="D51C6A"/>
              </a:buClr>
              <a:buFont typeface="Arial"/>
              <a:buChar char="•"/>
              <a:defRPr sz="1600">
                <a:solidFill>
                  <a:schemeClr val="tx1">
                    <a:lumMod val="75000"/>
                    <a:lumOff val="2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477797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40636394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26962397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Tree>
    <p:extLst>
      <p:ext uri="{BB962C8B-B14F-4D97-AF65-F5344CB8AC3E}">
        <p14:creationId xmlns:p14="http://schemas.microsoft.com/office/powerpoint/2010/main" val="4317543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18"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Tree>
    <p:extLst>
      <p:ext uri="{BB962C8B-B14F-4D97-AF65-F5344CB8AC3E}">
        <p14:creationId xmlns:p14="http://schemas.microsoft.com/office/powerpoint/2010/main" val="35396988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25412309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20820771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127" y="5255491"/>
            <a:ext cx="7952509" cy="1089891"/>
          </a:xfrm>
          <a:prstGeom prst="rect">
            <a:avLst/>
          </a:prstGeom>
        </p:spPr>
      </p:pic>
      <p:sp>
        <p:nvSpPr>
          <p:cNvPr id="12" name="Espace réservé du pied de page 4"/>
          <p:cNvSpPr>
            <a:spLocks noGrp="1"/>
          </p:cNvSpPr>
          <p:nvPr>
            <p:ph type="ftr" sz="quarter" idx="11"/>
          </p:nvPr>
        </p:nvSpPr>
        <p:spPr bwMode="gray">
          <a:xfrm>
            <a:off x="0" y="6678000"/>
            <a:ext cx="240000" cy="180000"/>
          </a:xfrm>
        </p:spPr>
        <p:txBody>
          <a:bodyPr/>
          <a:lstStyle/>
          <a:p>
            <a:endParaRPr lang="fr-FR"/>
          </a:p>
        </p:txBody>
      </p:sp>
    </p:spTree>
    <p:extLst>
      <p:ext uri="{BB962C8B-B14F-4D97-AF65-F5344CB8AC3E}">
        <p14:creationId xmlns:p14="http://schemas.microsoft.com/office/powerpoint/2010/main" val="20403384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4364" y="5273964"/>
            <a:ext cx="7961745" cy="1071419"/>
          </a:xfrm>
          <a:prstGeom prst="rect">
            <a:avLst/>
          </a:prstGeom>
        </p:spPr>
      </p:pic>
      <p:sp>
        <p:nvSpPr>
          <p:cNvPr id="13" name="Espace réservé du pied de page 4"/>
          <p:cNvSpPr>
            <a:spLocks noGrp="1"/>
          </p:cNvSpPr>
          <p:nvPr>
            <p:ph type="ftr" sz="quarter" idx="11"/>
          </p:nvPr>
        </p:nvSpPr>
        <p:spPr bwMode="gray">
          <a:xfrm>
            <a:off x="0" y="6678000"/>
            <a:ext cx="240000" cy="180000"/>
          </a:xfrm>
        </p:spPr>
        <p:txBody>
          <a:bodyPr/>
          <a:lstStyle/>
          <a:p>
            <a:endParaRPr lang="fr-FR"/>
          </a:p>
        </p:txBody>
      </p:sp>
    </p:spTree>
    <p:extLst>
      <p:ext uri="{BB962C8B-B14F-4D97-AF65-F5344CB8AC3E}">
        <p14:creationId xmlns:p14="http://schemas.microsoft.com/office/powerpoint/2010/main" val="118666542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3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1" name="Forme libre 9"/>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8789"/>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itre 1"/>
          <p:cNvSpPr>
            <a:spLocks noGrp="1"/>
          </p:cNvSpPr>
          <p:nvPr>
            <p:ph type="title" hasCustomPrompt="1"/>
          </p:nvPr>
        </p:nvSpPr>
        <p:spPr bwMode="gray">
          <a:xfrm>
            <a:off x="3786912" y="514352"/>
            <a:ext cx="7816499" cy="5511800"/>
          </a:xfrm>
        </p:spPr>
        <p:txBody>
          <a:bodyPr anchor="ctr" anchorCtr="0"/>
          <a:lstStyle>
            <a:lvl1pPr>
              <a:defRPr sz="4000" b="0" cap="all"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pl-PL" noProof="0" dirty="0"/>
              <a:t>Slajd przekładkowy WARIANT 1</a:t>
            </a:r>
          </a:p>
        </p:txBody>
      </p:sp>
    </p:spTree>
    <p:extLst>
      <p:ext uri="{BB962C8B-B14F-4D97-AF65-F5344CB8AC3E}">
        <p14:creationId xmlns:p14="http://schemas.microsoft.com/office/powerpoint/2010/main" val="30728719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_Tytuł">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469AE0-6A11-4B2F-B7B3-7AD9F72B3C8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EE469AE0-6A11-4B2F-B7B3-7AD9F72B3C8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en-GB" sz="800" b="0" i="0" u="none" strike="noStrike" kern="1200" cap="all" spc="0" normalizeH="0" baseline="0" noProof="0" dirty="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en-GB"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en-GB" sz="733" b="0" i="0" u="none" strike="noStrike" kern="1200" cap="none" spc="0" normalizeH="0" baseline="0" noProof="0" dirty="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Text Placeholder 5"/>
          <p:cNvSpPr>
            <a:spLocks noGrp="1"/>
          </p:cNvSpPr>
          <p:nvPr>
            <p:ph type="body" sz="quarter" idx="11" hasCustomPrompt="1"/>
          </p:nvPr>
        </p:nvSpPr>
        <p:spPr>
          <a:xfrm>
            <a:off x="660401" y="457201"/>
            <a:ext cx="11034187" cy="919537"/>
          </a:xfrm>
        </p:spPr>
        <p:txBody>
          <a:bodyPr/>
          <a:lstStyle>
            <a:lvl1pPr marL="0" indent="0" algn="l">
              <a:lnSpc>
                <a:spcPct val="100000"/>
              </a:lnSpc>
              <a:spcAft>
                <a:spcPts val="0"/>
              </a:spcAft>
              <a:buNone/>
              <a:defRPr sz="3200">
                <a:solidFill>
                  <a:schemeClr val="tx2"/>
                </a:solidFill>
              </a:defRPr>
            </a:lvl1pPr>
          </a:lstStyle>
          <a:p>
            <a:pPr indent="0">
              <a:lnSpc>
                <a:spcPct val="100000"/>
              </a:lnSpc>
              <a:spcAft>
                <a:spcPts val="0"/>
              </a:spcAft>
            </a:pPr>
            <a:r>
              <a:rPr lang="en-GB" dirty="0"/>
              <a:t>Click to add title</a:t>
            </a:r>
          </a:p>
          <a:p>
            <a:pPr indent="0">
              <a:lnSpc>
                <a:spcPct val="100000"/>
              </a:lnSpc>
              <a:spcAft>
                <a:spcPts val="0"/>
              </a:spcAft>
            </a:pPr>
            <a:endParaRPr lang="en-GB" dirty="0"/>
          </a:p>
        </p:txBody>
      </p:sp>
    </p:spTree>
    <p:extLst>
      <p:ext uri="{BB962C8B-B14F-4D97-AF65-F5344CB8AC3E}">
        <p14:creationId xmlns:p14="http://schemas.microsoft.com/office/powerpoint/2010/main" val="1199765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uverture fond uni">
    <p:spTree>
      <p:nvGrpSpPr>
        <p:cNvPr id="1" name=""/>
        <p:cNvGrpSpPr/>
        <p:nvPr/>
      </p:nvGrpSpPr>
      <p:grpSpPr>
        <a:xfrm>
          <a:off x="0" y="0"/>
          <a:ext cx="0" cy="0"/>
          <a:chOff x="0" y="0"/>
          <a:chExt cx="0" cy="0"/>
        </a:xfrm>
      </p:grpSpPr>
      <p:sp>
        <p:nvSpPr>
          <p:cNvPr id="12"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Titre 1"/>
          <p:cNvSpPr>
            <a:spLocks noGrp="1"/>
          </p:cNvSpPr>
          <p:nvPr>
            <p:ph type="title" hasCustomPrompt="1"/>
          </p:nvPr>
        </p:nvSpPr>
        <p:spPr bwMode="gray">
          <a:xfrm>
            <a:off x="2241600" y="3979200"/>
            <a:ext cx="9755320" cy="1440000"/>
          </a:xfrm>
        </p:spPr>
        <p:txBody>
          <a:bodyPr anchor="t" anchorCtr="0"/>
          <a:lstStyle>
            <a:lvl1pPr algn="l">
              <a:lnSpc>
                <a:spcPct val="80000"/>
              </a:lnSpc>
              <a:spcBef>
                <a:spcPts val="0"/>
              </a:spcBef>
              <a:spcAft>
                <a:spcPts val="0"/>
              </a:spcAft>
              <a:defRPr sz="2800" b="0" cap="all" baseline="0">
                <a:solidFill>
                  <a:schemeClr val="bg1"/>
                </a:solidFill>
              </a:defRPr>
            </a:lvl1pPr>
          </a:lstStyle>
          <a:p>
            <a:r>
              <a:rPr lang="fr-FR" noProof="0" dirty="0"/>
              <a:t>titre</a:t>
            </a:r>
          </a:p>
        </p:txBody>
      </p:sp>
      <p:sp>
        <p:nvSpPr>
          <p:cNvPr id="6"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7" name="Espace réservé du numéro de diapositive 6"/>
          <p:cNvSpPr>
            <a:spLocks noGrp="1"/>
          </p:cNvSpPr>
          <p:nvPr>
            <p:ph type="sldNum" sz="quarter" idx="11"/>
          </p:nvPr>
        </p:nvSpPr>
        <p:spPr bwMode="gray">
          <a:xfrm>
            <a:off x="0" y="6678000"/>
            <a:ext cx="240000" cy="180000"/>
          </a:xfrm>
          <a:prstGeom prst="rect">
            <a:avLst/>
          </a:prstGeo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fr-FR"/>
              <a:t>BPI - AAP</a:t>
            </a:r>
            <a:endParaRPr lang="fr-FR" dirty="0"/>
          </a:p>
        </p:txBody>
      </p:sp>
      <p:sp>
        <p:nvSpPr>
          <p:cNvPr id="8"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00" b="0" baseline="0">
                <a:solidFill>
                  <a:schemeClr val="bg1">
                    <a:alpha val="0"/>
                  </a:schemeClr>
                </a:solidFill>
              </a:defRPr>
            </a:lvl1pPr>
          </a:lstStyle>
          <a:p>
            <a:pPr lvl="0"/>
            <a:r>
              <a:rPr lang="fr-FR" dirty="0"/>
              <a:t> </a:t>
            </a:r>
          </a:p>
        </p:txBody>
      </p:sp>
      <p:pic>
        <p:nvPicPr>
          <p:cNvPr id="10" name="Image 9" descr="logo.png"/>
          <p:cNvPicPr>
            <a:picLocks noChangeAspect="1"/>
          </p:cNvPicPr>
          <p:nvPr/>
        </p:nvPicPr>
        <p:blipFill>
          <a:blip r:embed="rId2" cstate="print"/>
          <a:stretch>
            <a:fillRect/>
          </a:stretch>
        </p:blipFill>
        <p:spPr bwMode="gray">
          <a:xfrm>
            <a:off x="5616000" y="3"/>
            <a:ext cx="960000" cy="823927"/>
          </a:xfrm>
          <a:prstGeom prst="rect">
            <a:avLst/>
          </a:prstGeom>
        </p:spPr>
      </p:pic>
    </p:spTree>
    <p:extLst>
      <p:ext uri="{BB962C8B-B14F-4D97-AF65-F5344CB8AC3E}">
        <p14:creationId xmlns:p14="http://schemas.microsoft.com/office/powerpoint/2010/main" val="178250355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trona tytułowa z motyw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AAC722-2C2A-42A4-9AF1-74B0E37078BD}"/>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5AAC722-2C2A-42A4-9AF1-74B0E37078B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79" name="Espace réservé pour une image  9" descr="visuel_couv_16-9.jpg"/>
          <p:cNvPicPr>
            <a:picLocks noChangeAspect="1"/>
          </p:cNvPicPr>
          <p:nvPr userDrawn="1"/>
        </p:nvPicPr>
        <p:blipFill rotWithShape="1">
          <a:blip r:embed="rId5" cstate="print">
            <a:extLst>
              <a:ext uri="{28A0092B-C50C-407E-A947-70E740481C1C}">
                <a14:useLocalDpi xmlns:a14="http://schemas.microsoft.com/office/drawing/2010/main"/>
              </a:ext>
            </a:extLst>
          </a:blip>
          <a:srcRect r="1326"/>
          <a:stretch/>
        </p:blipFill>
        <p:spPr bwMode="gray">
          <a:xfrm>
            <a:off x="493200" y="478800"/>
            <a:ext cx="116988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rgbClr val="FFFFFF">
              <a:lumMod val="85000"/>
            </a:srgbClr>
          </a:solidFill>
          <a:ln>
            <a:noFill/>
          </a:ln>
        </p:spPr>
      </p:pic>
      <p:sp>
        <p:nvSpPr>
          <p:cNvPr id="64" name="Espace réservé du texte 13"/>
          <p:cNvSpPr txBox="1">
            <a:spLocks noChangeAspect="1"/>
          </p:cNvSpPr>
          <p:nvPr userDrawn="1"/>
        </p:nvSpPr>
        <p:spPr bwMode="gray">
          <a:xfrm>
            <a:off x="5616000" y="2"/>
            <a:ext cx="960000" cy="823385"/>
          </a:xfrm>
          <a:prstGeom prst="rect">
            <a:avLst/>
          </a:prstGeom>
          <a:blipFill>
            <a:blip r:embed="rId6" cstate="print">
              <a:extLst>
                <a:ext uri="{28A0092B-C50C-407E-A947-70E740481C1C}">
                  <a14:useLocalDpi xmlns:a14="http://schemas.microsoft.com/office/drawing/2010/main"/>
                </a:ext>
              </a:extLst>
            </a:blip>
            <a:stretch>
              <a:fillRect/>
            </a:stretch>
          </a:blip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5" name="Obraz 24" descr="CA_logo symetryczne 1L.png"/>
          <p:cNvPicPr>
            <a:picLocks noChangeAspect="1"/>
          </p:cNvPicPr>
          <p:nvPr userDrawn="1"/>
        </p:nvPicPr>
        <p:blipFill rotWithShape="1">
          <a:blip r:embed="rId7" cstate="print">
            <a:extLst>
              <a:ext uri="{28A0092B-C50C-407E-A947-70E740481C1C}">
                <a14:useLocalDpi xmlns:a14="http://schemas.microsoft.com/office/drawing/2010/main"/>
              </a:ext>
            </a:extLst>
          </a:blip>
          <a:srcRect t="241" b="241"/>
          <a:stretch/>
        </p:blipFill>
        <p:spPr>
          <a:xfrm>
            <a:off x="5338235" y="6281744"/>
            <a:ext cx="1519221" cy="480053"/>
          </a:xfrm>
          <a:prstGeom prst="rect">
            <a:avLst/>
          </a:prstGeom>
        </p:spPr>
      </p:pic>
      <p:sp>
        <p:nvSpPr>
          <p:cNvPr id="66" name="Rectangle 9"/>
          <p:cNvSpPr/>
          <p:nvPr userDrawn="1"/>
        </p:nvSpPr>
        <p:spPr bwMode="gray">
          <a:xfrm>
            <a:off x="0" y="6309320"/>
            <a:ext cx="3407701" cy="548680"/>
          </a:xfrm>
          <a:prstGeom prst="rect">
            <a:avLst/>
          </a:prstGeom>
          <a:solidFill>
            <a:srgbClr val="FFFFFF"/>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7" name="Espace réservé de la date 5"/>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 name="Espace réservé du numéro de diapositive 6"/>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9" name="Espace réservé du pied de page 8"/>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2241577" y="3979549"/>
            <a:ext cx="9755320" cy="1440000"/>
          </a:xfrm>
        </p:spPr>
        <p:txBody>
          <a:bodyPr vert="horz" lIns="0" tIns="180000" rIns="0" bIns="0" rtlCol="0" anchor="ctr" anchorCtr="0">
            <a:noAutofit/>
          </a:bodyPr>
          <a:lstStyle>
            <a:lvl1pPr marL="359982" indent="-359982">
              <a:buNone/>
              <a:defRPr kumimoji="0" lang="en-US" sz="3600" b="0" i="0" u="none" strike="noStrike" cap="all"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spcAft>
                <a:spcPts val="0"/>
              </a:spcAft>
              <a:buClrTx/>
              <a:buSzTx/>
              <a:tabLst/>
            </a:pPr>
            <a:r>
              <a:rPr lang="en-US" dirty="0"/>
              <a:t>Click to add title</a:t>
            </a:r>
          </a:p>
        </p:txBody>
      </p:sp>
      <p:sp>
        <p:nvSpPr>
          <p:cNvPr id="71" name="Espace réservé du texte 13"/>
          <p:cNvSpPr txBox="1">
            <a:spLocks/>
          </p:cNvSpPr>
          <p:nvPr userDrawn="1"/>
        </p:nvSpPr>
        <p:spPr bwMode="gray">
          <a:xfrm>
            <a:off x="1877091" y="4293096"/>
            <a:ext cx="192000" cy="912000"/>
          </a:xfrm>
          <a:prstGeom prst="roundRect">
            <a:avLst>
              <a:gd name="adj" fmla="val 13081"/>
            </a:avLst>
          </a:prstGeom>
          <a:solidFill>
            <a:srgbClr val="96CA12"/>
          </a:solid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Text Placeholder 6"/>
          <p:cNvSpPr>
            <a:spLocks noGrp="1"/>
          </p:cNvSpPr>
          <p:nvPr>
            <p:ph type="body" sz="quarter" idx="11" hasCustomPrompt="1"/>
          </p:nvPr>
        </p:nvSpPr>
        <p:spPr>
          <a:xfrm>
            <a:off x="2241577" y="5421687"/>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subtitle</a:t>
            </a:r>
          </a:p>
        </p:txBody>
      </p:sp>
      <p:sp>
        <p:nvSpPr>
          <p:cNvPr id="9" name="Text Placeholder 8"/>
          <p:cNvSpPr>
            <a:spLocks noGrp="1"/>
          </p:cNvSpPr>
          <p:nvPr>
            <p:ph type="body" sz="quarter" idx="12" hasCustomPrompt="1"/>
          </p:nvPr>
        </p:nvSpPr>
        <p:spPr>
          <a:xfrm>
            <a:off x="2241577" y="5598384"/>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date</a:t>
            </a:r>
          </a:p>
        </p:txBody>
      </p:sp>
      <p:sp>
        <p:nvSpPr>
          <p:cNvPr id="16" name="Text Placeholder 15"/>
          <p:cNvSpPr>
            <a:spLocks noGrp="1"/>
          </p:cNvSpPr>
          <p:nvPr>
            <p:ph type="body" sz="quarter" idx="13" hasCustomPrompt="1"/>
          </p:nvPr>
        </p:nvSpPr>
        <p:spPr>
          <a:xfrm>
            <a:off x="2241579" y="5774945"/>
            <a:ext cx="9755319"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
        <p:nvSpPr>
          <p:cNvPr id="77" name="Text Placeholder 76"/>
          <p:cNvSpPr>
            <a:spLocks noGrp="1"/>
          </p:cNvSpPr>
          <p:nvPr>
            <p:ph type="body" sz="quarter" idx="14" hasCustomPrompt="1"/>
          </p:nvPr>
        </p:nvSpPr>
        <p:spPr>
          <a:xfrm>
            <a:off x="2241577" y="5949427"/>
            <a:ext cx="9755320" cy="168000"/>
          </a:xfrm>
          <a:ln>
            <a:noFill/>
          </a:ln>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Tree>
    <p:extLst>
      <p:ext uri="{BB962C8B-B14F-4D97-AF65-F5344CB8AC3E}">
        <p14:creationId xmlns:p14="http://schemas.microsoft.com/office/powerpoint/2010/main" val="17112611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Strona tytułowa z motyw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AAC722-2C2A-42A4-9AF1-74B0E37078BD}"/>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5AAC722-2C2A-42A4-9AF1-74B0E37078B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63" name="Espace réservé pour une image  15"/>
          <p:cNvSpPr txBox="1">
            <a:spLocks/>
          </p:cNvSpPr>
          <p:nvPr userDrawn="1"/>
        </p:nvSpPr>
        <p:spPr bwMode="gray">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rgbClr val="FFFFFF">
              <a:lumMod val="85000"/>
            </a:srgbClr>
          </a:solidFill>
          <a:ln>
            <a:noFill/>
          </a:ln>
        </p:spPr>
        <p:txBody>
          <a:bodyPr vert="horz" wrap="square" lIns="0" tIns="1260000" rIns="0" bIns="0" rtlCol="0" anchor="t" anchorCtr="0">
            <a:noAutofit/>
          </a:bodyPr>
          <a:lstStyle>
            <a:lvl1pPr marL="0" indent="0" algn="ctr" defTabSz="914341" rtl="0" eaLnBrk="1" latinLnBrk="0" hangingPunct="1">
              <a:lnSpc>
                <a:spcPct val="82000"/>
              </a:lnSpc>
              <a:spcBef>
                <a:spcPts val="0"/>
              </a:spcBef>
              <a:spcAft>
                <a:spcPts val="1200"/>
              </a:spcAft>
              <a:buSzPct val="80000"/>
              <a:buFontTx/>
              <a:buNone/>
              <a:defRPr sz="1600" b="1" kern="1200" cap="none" baseline="0">
                <a:solidFill>
                  <a:schemeClr val="tx1"/>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18" rtl="0" eaLnBrk="1" fontAlgn="auto" latinLnBrk="0" hangingPunct="1">
              <a:lnSpc>
                <a:spcPct val="82000"/>
              </a:lnSpc>
              <a:spcBef>
                <a:spcPts val="0"/>
              </a:spcBef>
              <a:spcAft>
                <a:spcPts val="1200"/>
              </a:spcAft>
              <a:buClrTx/>
              <a:buSzPct val="80000"/>
              <a:buFontTx/>
              <a:buNone/>
              <a:tabLst/>
              <a:defRPr/>
            </a:pPr>
            <a:r>
              <a:rPr kumimoji="0" lang="pl-PL"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Kliknij ikonę, aby dodać zdjęcie tła</a:t>
            </a:r>
            <a:br>
              <a:rPr kumimoji="0" lang="pl-PL"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br>
            <a:r>
              <a:rPr kumimoji="0" lang="pl-PL"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(Wybierz obraz prawym przyciskiem myszy / Ustaw jako tło)</a:t>
            </a:r>
          </a:p>
        </p:txBody>
      </p:sp>
      <p:sp>
        <p:nvSpPr>
          <p:cNvPr id="64" name="Espace réservé du texte 13"/>
          <p:cNvSpPr txBox="1">
            <a:spLocks noChangeAspect="1"/>
          </p:cNvSpPr>
          <p:nvPr userDrawn="1"/>
        </p:nvSpPr>
        <p:spPr bwMode="gray">
          <a:xfrm>
            <a:off x="5616000" y="2"/>
            <a:ext cx="960000" cy="823385"/>
          </a:xfrm>
          <a:prstGeom prst="rect">
            <a:avLst/>
          </a:prstGeom>
          <a:blipFill>
            <a:blip r:embed="rId5" cstate="print">
              <a:extLst>
                <a:ext uri="{28A0092B-C50C-407E-A947-70E740481C1C}">
                  <a14:useLocalDpi xmlns:a14="http://schemas.microsoft.com/office/drawing/2010/main"/>
                </a:ext>
              </a:extLst>
            </a:blip>
            <a:stretch>
              <a:fillRect/>
            </a:stretch>
          </a:blip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5" name="Obraz 24" descr="CA_logo symetryczne 1L.png"/>
          <p:cNvPicPr>
            <a:picLocks noChangeAspect="1"/>
          </p:cNvPicPr>
          <p:nvPr userDrawn="1"/>
        </p:nvPicPr>
        <p:blipFill rotWithShape="1">
          <a:blip r:embed="rId6" cstate="print">
            <a:extLst>
              <a:ext uri="{28A0092B-C50C-407E-A947-70E740481C1C}">
                <a14:useLocalDpi xmlns:a14="http://schemas.microsoft.com/office/drawing/2010/main"/>
              </a:ext>
            </a:extLst>
          </a:blip>
          <a:srcRect t="241" b="241"/>
          <a:stretch/>
        </p:blipFill>
        <p:spPr>
          <a:xfrm>
            <a:off x="5338235" y="6281744"/>
            <a:ext cx="1519221" cy="480053"/>
          </a:xfrm>
          <a:prstGeom prst="rect">
            <a:avLst/>
          </a:prstGeom>
        </p:spPr>
      </p:pic>
      <p:sp>
        <p:nvSpPr>
          <p:cNvPr id="66" name="Rectangle 9"/>
          <p:cNvSpPr/>
          <p:nvPr userDrawn="1"/>
        </p:nvSpPr>
        <p:spPr bwMode="gray">
          <a:xfrm>
            <a:off x="0" y="6309320"/>
            <a:ext cx="3407701" cy="548680"/>
          </a:xfrm>
          <a:prstGeom prst="rect">
            <a:avLst/>
          </a:prstGeom>
          <a:solidFill>
            <a:srgbClr val="FFFFFF"/>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7" name="Espace réservé de la date 5"/>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 name="Espace réservé du numéro de diapositive 6"/>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9" name="Espace réservé du pied de page 8"/>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2241577" y="3979549"/>
            <a:ext cx="9755320" cy="1440000"/>
          </a:xfrm>
        </p:spPr>
        <p:txBody>
          <a:bodyPr vert="horz" lIns="0" tIns="180000" rIns="0" bIns="0" rtlCol="0" anchor="ctr" anchorCtr="0">
            <a:noAutofit/>
          </a:bodyPr>
          <a:lstStyle>
            <a:lvl1pPr marL="359982" indent="-359982">
              <a:buNone/>
              <a:defRPr kumimoji="0" lang="en-US" sz="3600" b="0" i="0" u="none" strike="noStrike" cap="all"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spcAft>
                <a:spcPts val="0"/>
              </a:spcAft>
              <a:buClrTx/>
              <a:buSzTx/>
              <a:tabLst/>
            </a:pPr>
            <a:r>
              <a:rPr lang="en-US" dirty="0"/>
              <a:t>Click to add title</a:t>
            </a:r>
          </a:p>
        </p:txBody>
      </p:sp>
      <p:sp>
        <p:nvSpPr>
          <p:cNvPr id="71" name="Espace réservé du texte 13"/>
          <p:cNvSpPr txBox="1">
            <a:spLocks/>
          </p:cNvSpPr>
          <p:nvPr userDrawn="1"/>
        </p:nvSpPr>
        <p:spPr bwMode="gray">
          <a:xfrm>
            <a:off x="1877091" y="4293096"/>
            <a:ext cx="192000" cy="912000"/>
          </a:xfrm>
          <a:prstGeom prst="roundRect">
            <a:avLst>
              <a:gd name="adj" fmla="val 13081"/>
            </a:avLst>
          </a:prstGeom>
          <a:solidFill>
            <a:srgbClr val="96CA12"/>
          </a:solid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Text Placeholder 6"/>
          <p:cNvSpPr>
            <a:spLocks noGrp="1"/>
          </p:cNvSpPr>
          <p:nvPr>
            <p:ph type="body" sz="quarter" idx="11" hasCustomPrompt="1"/>
          </p:nvPr>
        </p:nvSpPr>
        <p:spPr>
          <a:xfrm>
            <a:off x="2241577" y="5421687"/>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subtitle</a:t>
            </a:r>
          </a:p>
        </p:txBody>
      </p:sp>
      <p:sp>
        <p:nvSpPr>
          <p:cNvPr id="9" name="Text Placeholder 8"/>
          <p:cNvSpPr>
            <a:spLocks noGrp="1"/>
          </p:cNvSpPr>
          <p:nvPr>
            <p:ph type="body" sz="quarter" idx="12" hasCustomPrompt="1"/>
          </p:nvPr>
        </p:nvSpPr>
        <p:spPr>
          <a:xfrm>
            <a:off x="2241577" y="5598384"/>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date</a:t>
            </a:r>
          </a:p>
        </p:txBody>
      </p:sp>
      <p:sp>
        <p:nvSpPr>
          <p:cNvPr id="16" name="Text Placeholder 15"/>
          <p:cNvSpPr>
            <a:spLocks noGrp="1"/>
          </p:cNvSpPr>
          <p:nvPr>
            <p:ph type="body" sz="quarter" idx="13" hasCustomPrompt="1"/>
          </p:nvPr>
        </p:nvSpPr>
        <p:spPr>
          <a:xfrm>
            <a:off x="2241579" y="5774945"/>
            <a:ext cx="9755319"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
        <p:nvSpPr>
          <p:cNvPr id="77" name="Text Placeholder 76"/>
          <p:cNvSpPr>
            <a:spLocks noGrp="1"/>
          </p:cNvSpPr>
          <p:nvPr>
            <p:ph type="body" sz="quarter" idx="14" hasCustomPrompt="1"/>
          </p:nvPr>
        </p:nvSpPr>
        <p:spPr>
          <a:xfrm>
            <a:off x="2241577" y="5949427"/>
            <a:ext cx="9755320" cy="168000"/>
          </a:xfrm>
          <a:ln>
            <a:noFill/>
          </a:ln>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Tree>
    <p:extLst>
      <p:ext uri="{BB962C8B-B14F-4D97-AF65-F5344CB8AC3E}">
        <p14:creationId xmlns:p14="http://schemas.microsoft.com/office/powerpoint/2010/main" val="294719422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Strona tytułowa z motyw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AAC722-2C2A-42A4-9AF1-74B0E37078BD}"/>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5AAC722-2C2A-42A4-9AF1-74B0E37078B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8" name="Forme libre 11"/>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pl-PL"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4" name="Espace réservé du texte 13"/>
          <p:cNvSpPr txBox="1">
            <a:spLocks noChangeAspect="1"/>
          </p:cNvSpPr>
          <p:nvPr userDrawn="1"/>
        </p:nvSpPr>
        <p:spPr bwMode="gray">
          <a:xfrm>
            <a:off x="5616000" y="2"/>
            <a:ext cx="960000" cy="823385"/>
          </a:xfrm>
          <a:prstGeom prst="rect">
            <a:avLst/>
          </a:prstGeom>
          <a:blipFill>
            <a:blip r:embed="rId5" cstate="print">
              <a:extLst>
                <a:ext uri="{28A0092B-C50C-407E-A947-70E740481C1C}">
                  <a14:useLocalDpi xmlns:a14="http://schemas.microsoft.com/office/drawing/2010/main"/>
                </a:ext>
              </a:extLst>
            </a:blip>
            <a:stretch>
              <a:fillRect/>
            </a:stretch>
          </a:blip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5" name="Obraz 24" descr="CA_logo symetryczne 1L.png"/>
          <p:cNvPicPr>
            <a:picLocks noChangeAspect="1"/>
          </p:cNvPicPr>
          <p:nvPr userDrawn="1"/>
        </p:nvPicPr>
        <p:blipFill rotWithShape="1">
          <a:blip r:embed="rId6" cstate="print">
            <a:extLst>
              <a:ext uri="{28A0092B-C50C-407E-A947-70E740481C1C}">
                <a14:useLocalDpi xmlns:a14="http://schemas.microsoft.com/office/drawing/2010/main"/>
              </a:ext>
            </a:extLst>
          </a:blip>
          <a:srcRect t="241" b="241"/>
          <a:stretch/>
        </p:blipFill>
        <p:spPr>
          <a:xfrm>
            <a:off x="5338235" y="6281744"/>
            <a:ext cx="1519221" cy="480053"/>
          </a:xfrm>
          <a:prstGeom prst="rect">
            <a:avLst/>
          </a:prstGeom>
        </p:spPr>
      </p:pic>
      <p:sp>
        <p:nvSpPr>
          <p:cNvPr id="66" name="Rectangle 9"/>
          <p:cNvSpPr/>
          <p:nvPr userDrawn="1"/>
        </p:nvSpPr>
        <p:spPr bwMode="gray">
          <a:xfrm>
            <a:off x="0" y="6309320"/>
            <a:ext cx="3407701" cy="548680"/>
          </a:xfrm>
          <a:prstGeom prst="rect">
            <a:avLst/>
          </a:prstGeom>
          <a:solidFill>
            <a:srgbClr val="FFFFFF"/>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7" name="Espace réservé de la date 5"/>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 name="Espace réservé du numéro de diapositive 6"/>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9" name="Espace réservé du pied de page 8"/>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2241577" y="3979549"/>
            <a:ext cx="9755320" cy="1440000"/>
          </a:xfrm>
        </p:spPr>
        <p:txBody>
          <a:bodyPr vert="horz" lIns="0" tIns="180000" rIns="0" bIns="0" rtlCol="0" anchor="ctr" anchorCtr="0">
            <a:noAutofit/>
          </a:bodyPr>
          <a:lstStyle>
            <a:lvl1pPr marL="359982" indent="-359982">
              <a:buNone/>
              <a:defRPr kumimoji="0" lang="en-US" sz="3600" b="0" i="0" u="none" strike="noStrike" cap="all"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spcAft>
                <a:spcPts val="0"/>
              </a:spcAft>
              <a:buClrTx/>
              <a:buSzTx/>
              <a:tabLst/>
            </a:pPr>
            <a:r>
              <a:rPr lang="en-US" dirty="0"/>
              <a:t>Click to add title</a:t>
            </a:r>
          </a:p>
        </p:txBody>
      </p:sp>
      <p:sp>
        <p:nvSpPr>
          <p:cNvPr id="71" name="Espace réservé du texte 13"/>
          <p:cNvSpPr txBox="1">
            <a:spLocks/>
          </p:cNvSpPr>
          <p:nvPr userDrawn="1"/>
        </p:nvSpPr>
        <p:spPr bwMode="gray">
          <a:xfrm>
            <a:off x="1877091" y="4293096"/>
            <a:ext cx="192000" cy="912000"/>
          </a:xfrm>
          <a:prstGeom prst="roundRect">
            <a:avLst>
              <a:gd name="adj" fmla="val 13081"/>
            </a:avLst>
          </a:prstGeom>
          <a:solidFill>
            <a:srgbClr val="96CA12"/>
          </a:solid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Text Placeholder 6"/>
          <p:cNvSpPr>
            <a:spLocks noGrp="1"/>
          </p:cNvSpPr>
          <p:nvPr>
            <p:ph type="body" sz="quarter" idx="11" hasCustomPrompt="1"/>
          </p:nvPr>
        </p:nvSpPr>
        <p:spPr>
          <a:xfrm>
            <a:off x="2241577" y="5421687"/>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subtitle</a:t>
            </a:r>
          </a:p>
        </p:txBody>
      </p:sp>
      <p:sp>
        <p:nvSpPr>
          <p:cNvPr id="9" name="Text Placeholder 8"/>
          <p:cNvSpPr>
            <a:spLocks noGrp="1"/>
          </p:cNvSpPr>
          <p:nvPr>
            <p:ph type="body" sz="quarter" idx="12" hasCustomPrompt="1"/>
          </p:nvPr>
        </p:nvSpPr>
        <p:spPr>
          <a:xfrm>
            <a:off x="2241577" y="5598384"/>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date</a:t>
            </a:r>
          </a:p>
        </p:txBody>
      </p:sp>
      <p:sp>
        <p:nvSpPr>
          <p:cNvPr id="16" name="Text Placeholder 15"/>
          <p:cNvSpPr>
            <a:spLocks noGrp="1"/>
          </p:cNvSpPr>
          <p:nvPr>
            <p:ph type="body" sz="quarter" idx="13" hasCustomPrompt="1"/>
          </p:nvPr>
        </p:nvSpPr>
        <p:spPr>
          <a:xfrm>
            <a:off x="2241579" y="5774945"/>
            <a:ext cx="9755319"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
        <p:nvSpPr>
          <p:cNvPr id="77" name="Text Placeholder 76"/>
          <p:cNvSpPr>
            <a:spLocks noGrp="1"/>
          </p:cNvSpPr>
          <p:nvPr>
            <p:ph type="body" sz="quarter" idx="14" hasCustomPrompt="1"/>
          </p:nvPr>
        </p:nvSpPr>
        <p:spPr>
          <a:xfrm>
            <a:off x="2241577" y="5949427"/>
            <a:ext cx="9755320" cy="168000"/>
          </a:xfrm>
          <a:ln>
            <a:noFill/>
          </a:ln>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Tree>
    <p:extLst>
      <p:ext uri="{BB962C8B-B14F-4D97-AF65-F5344CB8AC3E}">
        <p14:creationId xmlns:p14="http://schemas.microsoft.com/office/powerpoint/2010/main" val="520433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Strona tytułowa z motyw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AAC722-2C2A-42A4-9AF1-74B0E37078BD}"/>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5AAC722-2C2A-42A4-9AF1-74B0E37078B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9" name="Forme libre 11"/>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8789"/>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pl-PL"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4" name="Espace réservé du texte 13"/>
          <p:cNvSpPr txBox="1">
            <a:spLocks noChangeAspect="1"/>
          </p:cNvSpPr>
          <p:nvPr userDrawn="1"/>
        </p:nvSpPr>
        <p:spPr bwMode="gray">
          <a:xfrm>
            <a:off x="5616000" y="2"/>
            <a:ext cx="960000" cy="823385"/>
          </a:xfrm>
          <a:prstGeom prst="rect">
            <a:avLst/>
          </a:prstGeom>
          <a:blipFill>
            <a:blip r:embed="rId5" cstate="print">
              <a:extLst>
                <a:ext uri="{28A0092B-C50C-407E-A947-70E740481C1C}">
                  <a14:useLocalDpi xmlns:a14="http://schemas.microsoft.com/office/drawing/2010/main"/>
                </a:ext>
              </a:extLst>
            </a:blip>
            <a:stretch>
              <a:fillRect/>
            </a:stretch>
          </a:blip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5" name="Obraz 24" descr="CA_logo symetryczne 1L.png"/>
          <p:cNvPicPr>
            <a:picLocks noChangeAspect="1"/>
          </p:cNvPicPr>
          <p:nvPr userDrawn="1"/>
        </p:nvPicPr>
        <p:blipFill rotWithShape="1">
          <a:blip r:embed="rId6" cstate="print">
            <a:extLst>
              <a:ext uri="{28A0092B-C50C-407E-A947-70E740481C1C}">
                <a14:useLocalDpi xmlns:a14="http://schemas.microsoft.com/office/drawing/2010/main"/>
              </a:ext>
            </a:extLst>
          </a:blip>
          <a:srcRect t="241" b="241"/>
          <a:stretch/>
        </p:blipFill>
        <p:spPr>
          <a:xfrm>
            <a:off x="5338235" y="6281744"/>
            <a:ext cx="1519221" cy="480053"/>
          </a:xfrm>
          <a:prstGeom prst="rect">
            <a:avLst/>
          </a:prstGeom>
        </p:spPr>
      </p:pic>
      <p:sp>
        <p:nvSpPr>
          <p:cNvPr id="66" name="Rectangle 9"/>
          <p:cNvSpPr/>
          <p:nvPr userDrawn="1"/>
        </p:nvSpPr>
        <p:spPr bwMode="gray">
          <a:xfrm>
            <a:off x="0" y="6309320"/>
            <a:ext cx="3407701" cy="548680"/>
          </a:xfrm>
          <a:prstGeom prst="rect">
            <a:avLst/>
          </a:prstGeom>
          <a:solidFill>
            <a:srgbClr val="FFFFFF"/>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7" name="Espace réservé de la date 5"/>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 name="Espace réservé du numéro de diapositive 6"/>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9" name="Espace réservé du pied de page 8"/>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accent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dirty="0">
              <a:ln>
                <a:noFill/>
              </a:ln>
              <a:solidFill>
                <a:srgbClr val="008789">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2241577" y="3979549"/>
            <a:ext cx="9755320" cy="1440000"/>
          </a:xfrm>
        </p:spPr>
        <p:txBody>
          <a:bodyPr vert="horz" lIns="0" tIns="180000" rIns="0" bIns="0" rtlCol="0" anchor="ctr" anchorCtr="0">
            <a:noAutofit/>
          </a:bodyPr>
          <a:lstStyle>
            <a:lvl1pPr marL="359982" indent="-359982">
              <a:buNone/>
              <a:defRPr kumimoji="0" lang="en-US" sz="3600" b="0" i="0" u="none" strike="noStrike" cap="all"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spcAft>
                <a:spcPts val="0"/>
              </a:spcAft>
              <a:buClrTx/>
              <a:buSzTx/>
              <a:tabLst/>
            </a:pPr>
            <a:r>
              <a:rPr lang="en-US" dirty="0"/>
              <a:t>Click to add title</a:t>
            </a:r>
          </a:p>
        </p:txBody>
      </p:sp>
      <p:sp>
        <p:nvSpPr>
          <p:cNvPr id="71" name="Espace réservé du texte 13"/>
          <p:cNvSpPr txBox="1">
            <a:spLocks/>
          </p:cNvSpPr>
          <p:nvPr userDrawn="1"/>
        </p:nvSpPr>
        <p:spPr bwMode="gray">
          <a:xfrm>
            <a:off x="1877091" y="4293096"/>
            <a:ext cx="192000" cy="912000"/>
          </a:xfrm>
          <a:prstGeom prst="roundRect">
            <a:avLst>
              <a:gd name="adj" fmla="val 13081"/>
            </a:avLst>
          </a:prstGeom>
          <a:solidFill>
            <a:srgbClr val="96CA12"/>
          </a:solidFill>
          <a:ln>
            <a:solidFill>
              <a:srgbClr val="000000">
                <a:alpha val="0"/>
              </a:srgbClr>
            </a:solidFill>
          </a:ln>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200"/>
              </a:spcAft>
              <a:buSzPct val="80000"/>
              <a:buFont typeface="Wingdings" pitchFamily="2" charset="2"/>
              <a:buNone/>
              <a:defRPr sz="133" b="0" kern="1200" cap="none" baseline="0">
                <a:solidFill>
                  <a:schemeClr val="bg1">
                    <a:alpha val="0"/>
                  </a:schemeClr>
                </a:solidFill>
                <a:latin typeface="+mn-lt"/>
                <a:ea typeface="+mn-ea"/>
                <a:cs typeface="+mn-cs"/>
              </a:defRPr>
            </a:lvl1pPr>
            <a:lvl2pPr marL="815980" indent="-239994" algn="l" defTabSz="914341"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9982" marR="0" lvl="0" indent="-359982" algn="l" defTabSz="914318" rtl="0" eaLnBrk="1" fontAlgn="auto" latinLnBrk="0" hangingPunct="1">
              <a:lnSpc>
                <a:spcPct val="82000"/>
              </a:lnSpc>
              <a:spcBef>
                <a:spcPts val="0"/>
              </a:spcBef>
              <a:spcAft>
                <a:spcPts val="1200"/>
              </a:spcAft>
              <a:buClrTx/>
              <a:buSzPct val="80000"/>
              <a:buFont typeface="Wingdings" pitchFamily="2" charset="2"/>
              <a:buNone/>
              <a:tabLst/>
              <a:defRPr/>
            </a:pPr>
            <a:r>
              <a:rPr kumimoji="0" lang="fr-FR" sz="133" b="0" i="0" u="none" strike="noStrike" kern="1200" cap="none" spc="0" normalizeH="0" baseline="0" noProof="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fr-FR" sz="133" b="0" i="0" u="none" strike="noStrike" kern="1200" cap="none" spc="0" normalizeH="0" baseline="0" noProof="0" dirty="0">
              <a:ln>
                <a:noFill/>
              </a:ln>
              <a:solidFill>
                <a:srgbClr val="FFFFFF">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Text Placeholder 6"/>
          <p:cNvSpPr>
            <a:spLocks noGrp="1"/>
          </p:cNvSpPr>
          <p:nvPr>
            <p:ph type="body" sz="quarter" idx="11" hasCustomPrompt="1"/>
          </p:nvPr>
        </p:nvSpPr>
        <p:spPr>
          <a:xfrm>
            <a:off x="2241577" y="5421687"/>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subtitle</a:t>
            </a:r>
          </a:p>
        </p:txBody>
      </p:sp>
      <p:sp>
        <p:nvSpPr>
          <p:cNvPr id="9" name="Text Placeholder 8"/>
          <p:cNvSpPr>
            <a:spLocks noGrp="1"/>
          </p:cNvSpPr>
          <p:nvPr>
            <p:ph type="body" sz="quarter" idx="12" hasCustomPrompt="1"/>
          </p:nvPr>
        </p:nvSpPr>
        <p:spPr>
          <a:xfrm>
            <a:off x="2241577" y="5598384"/>
            <a:ext cx="9755320"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date</a:t>
            </a:r>
          </a:p>
        </p:txBody>
      </p:sp>
      <p:sp>
        <p:nvSpPr>
          <p:cNvPr id="16" name="Text Placeholder 15"/>
          <p:cNvSpPr>
            <a:spLocks noGrp="1"/>
          </p:cNvSpPr>
          <p:nvPr>
            <p:ph type="body" sz="quarter" idx="13" hasCustomPrompt="1"/>
          </p:nvPr>
        </p:nvSpPr>
        <p:spPr>
          <a:xfrm>
            <a:off x="2241579" y="5774945"/>
            <a:ext cx="9755319" cy="168000"/>
          </a:xfrm>
          <a:noFill/>
          <a:ln>
            <a:noFill/>
          </a:ln>
          <a:effectLst/>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
        <p:nvSpPr>
          <p:cNvPr id="77" name="Text Placeholder 76"/>
          <p:cNvSpPr>
            <a:spLocks noGrp="1"/>
          </p:cNvSpPr>
          <p:nvPr>
            <p:ph type="body" sz="quarter" idx="14" hasCustomPrompt="1"/>
          </p:nvPr>
        </p:nvSpPr>
        <p:spPr>
          <a:xfrm>
            <a:off x="2241577" y="5949427"/>
            <a:ext cx="9755320" cy="168000"/>
          </a:xfrm>
          <a:ln>
            <a:noFill/>
          </a:ln>
        </p:spPr>
        <p:txBody>
          <a:bodyPr vert="horz" lIns="0" tIns="0" rIns="0" bIns="0" rtlCol="0" anchor="t" anchorCtr="0">
            <a:noAutofit/>
          </a:bodyPr>
          <a:lstStyle>
            <a:lvl1pPr marL="359982" indent="-359982">
              <a:buNone/>
              <a:defRPr kumimoji="0" lang="en-US" sz="1200" b="0" i="0" u="none" strike="noStrike" spc="0" normalizeH="0" dirty="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80000"/>
              </a:lnSpc>
              <a:buClrTx/>
              <a:tabLst/>
            </a:pPr>
            <a:r>
              <a:rPr lang="en-US" dirty="0"/>
              <a:t>Click to add text</a:t>
            </a:r>
          </a:p>
        </p:txBody>
      </p:sp>
    </p:spTree>
    <p:extLst>
      <p:ext uri="{BB962C8B-B14F-4D97-AF65-F5344CB8AC3E}">
        <p14:creationId xmlns:p14="http://schemas.microsoft.com/office/powerpoint/2010/main" val="198304862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3791744" y="457200"/>
            <a:ext cx="7902843" cy="1387624"/>
          </a:xfrm>
        </p:spPr>
        <p:txBody>
          <a:bodyPr vert="horz" lIns="0" tIns="0" rIns="0" bIns="0" rtlCol="0" anchor="t" anchorCtr="0">
            <a:noAutofit/>
          </a:bodyPr>
          <a:lstStyle>
            <a:lvl1pPr>
              <a:defRPr kumimoji="0" lang="en-US" sz="3600" b="0" i="0" u="none" strike="noStrike" spc="0" normalizeH="0" dirty="0">
                <a:ln>
                  <a:noFill/>
                </a:ln>
                <a:solidFill>
                  <a:srgbClr val="7E93A5"/>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buFontTx/>
              <a:buNone/>
              <a:tabLst/>
            </a:pPr>
            <a:r>
              <a:rPr lang="en-US" dirty="0"/>
              <a:t>Agenda</a:t>
            </a:r>
          </a:p>
        </p:txBody>
      </p:sp>
      <p:sp>
        <p:nvSpPr>
          <p:cNvPr id="24" name="Content Placeholder 23"/>
          <p:cNvSpPr>
            <a:spLocks noGrp="1"/>
          </p:cNvSpPr>
          <p:nvPr>
            <p:ph sz="quarter" idx="12" hasCustomPrompt="1"/>
          </p:nvPr>
        </p:nvSpPr>
        <p:spPr>
          <a:xfrm>
            <a:off x="3791743" y="2114552"/>
            <a:ext cx="7902840" cy="3911601"/>
          </a:xfrm>
        </p:spPr>
        <p:txBody>
          <a:bodyPr/>
          <a:lstStyle>
            <a:lvl1pPr marL="0"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defRPr>
            </a:lvl1pPr>
            <a:lvl2pPr marL="575972"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defRPr>
            </a:lvl2pPr>
            <a:lvl3pPr marL="1151942" indent="0">
              <a:buNone/>
              <a:defRPr/>
            </a:lvl3pPr>
            <a:lvl4pPr marL="1727914" indent="0">
              <a:buNone/>
              <a:defRPr/>
            </a:lvl4pPr>
            <a:lvl5pPr marL="2303885" indent="0">
              <a:buNone/>
              <a:defRPr/>
            </a:lvl5pPr>
          </a:lstStyle>
          <a:p>
            <a:pPr marL="484776" marR="0" lvl="0" indent="-484776" fontAlgn="auto">
              <a:lnSpc>
                <a:spcPct val="125000"/>
              </a:lnSpc>
              <a:buClrTx/>
              <a:buSzPct val="100000"/>
              <a:tabLst/>
            </a:pPr>
            <a:r>
              <a:rPr lang="en-US" dirty="0"/>
              <a:t>Text</a:t>
            </a:r>
          </a:p>
          <a:p>
            <a:pPr marL="835158" marR="0" lvl="1" indent="-350382" fontAlgn="auto">
              <a:buClrTx/>
              <a:buSzPct val="80000"/>
              <a:buChar char="n"/>
              <a:tabLst/>
            </a:pPr>
            <a:r>
              <a:rPr lang="en-US" dirty="0"/>
              <a:t>Text</a:t>
            </a: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4880625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0" name="Forme libre 7"/>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Text Placeholder 5"/>
          <p:cNvSpPr>
            <a:spLocks noGrp="1"/>
          </p:cNvSpPr>
          <p:nvPr>
            <p:ph type="body" sz="quarter" idx="10" hasCustomPrompt="1"/>
          </p:nvPr>
        </p:nvSpPr>
        <p:spPr>
          <a:xfrm>
            <a:off x="3791744" y="457200"/>
            <a:ext cx="7902843" cy="1387624"/>
          </a:xfrm>
        </p:spPr>
        <p:txBody>
          <a:bodyPr vert="horz" lIns="0" tIns="0" rIns="0" bIns="0" rtlCol="0" anchor="t" anchorCtr="0">
            <a:noAutofit/>
          </a:bodyPr>
          <a:lstStyle>
            <a:lvl1pPr>
              <a:defRPr kumimoji="0" lang="en-US" sz="3600" b="0" i="0" u="none" strike="noStrike" spc="0" normalizeH="0" dirty="0">
                <a:ln>
                  <a:noFill/>
                </a:ln>
                <a:solidFill>
                  <a:schemeClr val="bg1"/>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buFontTx/>
              <a:buNone/>
              <a:tabLst/>
            </a:pPr>
            <a:r>
              <a:rPr lang="en-US" dirty="0"/>
              <a:t>Agenda</a:t>
            </a:r>
          </a:p>
        </p:txBody>
      </p:sp>
      <p:sp>
        <p:nvSpPr>
          <p:cNvPr id="24" name="Content Placeholder 23"/>
          <p:cNvSpPr>
            <a:spLocks noGrp="1"/>
          </p:cNvSpPr>
          <p:nvPr>
            <p:ph sz="quarter" idx="12" hasCustomPrompt="1"/>
          </p:nvPr>
        </p:nvSpPr>
        <p:spPr>
          <a:xfrm>
            <a:off x="3791743" y="2114552"/>
            <a:ext cx="7902840" cy="3911601"/>
          </a:xfrm>
        </p:spPr>
        <p:txBody>
          <a:bodyPr/>
          <a:lstStyle>
            <a:lvl1pPr marL="0"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defRPr>
            </a:lvl1pPr>
            <a:lvl2pPr marL="575972"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defRPr>
            </a:lvl2pPr>
            <a:lvl3pPr marL="1151942" indent="0">
              <a:buNone/>
              <a:defRPr/>
            </a:lvl3pPr>
            <a:lvl4pPr marL="1727914" indent="0">
              <a:buNone/>
              <a:defRPr/>
            </a:lvl4pPr>
            <a:lvl5pPr marL="2303885" indent="0">
              <a:buNone/>
              <a:defRPr/>
            </a:lvl5pPr>
          </a:lstStyle>
          <a:p>
            <a:pPr marL="484776" marR="0" lvl="0" indent="-484776" fontAlgn="auto">
              <a:lnSpc>
                <a:spcPct val="125000"/>
              </a:lnSpc>
              <a:buClrTx/>
              <a:buSzPct val="100000"/>
              <a:tabLst/>
            </a:pPr>
            <a:r>
              <a:rPr lang="en-US" dirty="0"/>
              <a:t>Text</a:t>
            </a:r>
          </a:p>
          <a:p>
            <a:pPr marL="835158" marR="0" lvl="1" indent="-350382" fontAlgn="auto">
              <a:buClrTx/>
              <a:buSzPct val="80000"/>
              <a:buChar char="n"/>
              <a:tabLst/>
            </a:pPr>
            <a:r>
              <a:rPr lang="en-US" dirty="0"/>
              <a:t>Text</a:t>
            </a:r>
          </a:p>
        </p:txBody>
      </p:sp>
      <p:sp>
        <p:nvSpPr>
          <p:cNvPr id="15" name="Espace réservé de la date 3"/>
          <p:cNvSpPr txBox="1">
            <a:spLocks/>
          </p:cNvSpPr>
          <p:nvPr userDrawn="1"/>
        </p:nvSpPr>
        <p:spPr bwMode="gray">
          <a:xfrm>
            <a:off x="924311" y="6480335"/>
            <a:ext cx="659188"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698907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1" name="Forme libre 9"/>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8789"/>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Text Placeholder 5"/>
          <p:cNvSpPr>
            <a:spLocks noGrp="1"/>
          </p:cNvSpPr>
          <p:nvPr>
            <p:ph type="body" sz="quarter" idx="10" hasCustomPrompt="1"/>
          </p:nvPr>
        </p:nvSpPr>
        <p:spPr>
          <a:xfrm>
            <a:off x="3791744" y="457200"/>
            <a:ext cx="7902843" cy="1387624"/>
          </a:xfrm>
        </p:spPr>
        <p:txBody>
          <a:bodyPr vert="horz" lIns="0" tIns="0" rIns="0" bIns="0" rtlCol="0" anchor="t" anchorCtr="0">
            <a:noAutofit/>
          </a:bodyPr>
          <a:lstStyle>
            <a:lvl1pPr>
              <a:defRPr kumimoji="0" lang="en-US" sz="3600" b="0" i="0" u="none" strike="noStrike" spc="0" normalizeH="0" dirty="0">
                <a:ln>
                  <a:noFill/>
                </a:ln>
                <a:solidFill>
                  <a:schemeClr val="bg1"/>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buFontTx/>
              <a:buNone/>
              <a:tabLst/>
            </a:pPr>
            <a:r>
              <a:rPr lang="en-US" dirty="0"/>
              <a:t>Agenda</a:t>
            </a:r>
          </a:p>
        </p:txBody>
      </p:sp>
      <p:sp>
        <p:nvSpPr>
          <p:cNvPr id="24" name="Content Placeholder 23"/>
          <p:cNvSpPr>
            <a:spLocks noGrp="1"/>
          </p:cNvSpPr>
          <p:nvPr>
            <p:ph sz="quarter" idx="12" hasCustomPrompt="1"/>
          </p:nvPr>
        </p:nvSpPr>
        <p:spPr>
          <a:xfrm>
            <a:off x="3791743" y="2114552"/>
            <a:ext cx="7902840" cy="3911601"/>
          </a:xfrm>
        </p:spPr>
        <p:txBody>
          <a:bodyPr/>
          <a:lstStyle>
            <a:lvl1pPr marL="0"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defRPr>
            </a:lvl1pPr>
            <a:lvl2pPr marL="575972" marR="0" indent="0" algn="l" defTabSz="914318" rtl="0" eaLnBrk="1" fontAlgn="auto" latinLnBrk="0" hangingPunct="1">
              <a:spcBef>
                <a:spcPts val="0"/>
              </a:spcBef>
              <a:spcAft>
                <a:spcPts val="1200"/>
              </a:spcAft>
              <a:buClrTx/>
              <a:buFont typeface="Wingdings" pitchFamily="2" charset="2"/>
              <a:buChar char="n"/>
              <a:tabLst/>
              <a:defRPr kumimoji="0" lang="en-US" sz="1600" b="0" i="0" u="none" strike="noStrike" kern="1200" cap="all"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sym typeface="Arial" panose="020B0604020202020204" pitchFamily="34" charset="0"/>
              </a:defRPr>
            </a:lvl2pPr>
            <a:lvl3pPr marL="1151942" indent="0">
              <a:buNone/>
              <a:defRPr/>
            </a:lvl3pPr>
            <a:lvl4pPr marL="1727914" indent="0">
              <a:buNone/>
              <a:defRPr/>
            </a:lvl4pPr>
            <a:lvl5pPr marL="2303885" indent="0">
              <a:buNone/>
              <a:defRPr/>
            </a:lvl5pPr>
          </a:lstStyle>
          <a:p>
            <a:pPr marL="484776" marR="0" lvl="0" indent="-484776" fontAlgn="auto">
              <a:lnSpc>
                <a:spcPct val="125000"/>
              </a:lnSpc>
              <a:buClrTx/>
              <a:buSzPct val="100000"/>
              <a:tabLst/>
            </a:pPr>
            <a:r>
              <a:rPr lang="en-US" dirty="0"/>
              <a:t>Text</a:t>
            </a:r>
          </a:p>
          <a:p>
            <a:pPr marL="835158" marR="0" lvl="1" indent="-350382" fontAlgn="auto">
              <a:buClrTx/>
              <a:buSzPct val="80000"/>
              <a:buChar char="n"/>
              <a:tabLst/>
            </a:pPr>
            <a:r>
              <a:rPr lang="en-US" dirty="0"/>
              <a:t>Text</a:t>
            </a:r>
          </a:p>
        </p:txBody>
      </p:sp>
      <p:sp>
        <p:nvSpPr>
          <p:cNvPr id="15" name="Espace réservé de la date 3"/>
          <p:cNvSpPr txBox="1">
            <a:spLocks/>
          </p:cNvSpPr>
          <p:nvPr userDrawn="1"/>
        </p:nvSpPr>
        <p:spPr bwMode="gray">
          <a:xfrm>
            <a:off x="924311" y="6480335"/>
            <a:ext cx="659188"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kern="1200"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t>22.05.2017</a:t>
            </a:r>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099571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1" name="Forme libre 9"/>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8789"/>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itre 1"/>
          <p:cNvSpPr>
            <a:spLocks noGrp="1"/>
          </p:cNvSpPr>
          <p:nvPr>
            <p:ph type="title" hasCustomPrompt="1"/>
          </p:nvPr>
        </p:nvSpPr>
        <p:spPr bwMode="gray">
          <a:xfrm>
            <a:off x="3786912" y="514352"/>
            <a:ext cx="7816499" cy="5511800"/>
          </a:xfrm>
        </p:spPr>
        <p:txBody>
          <a:bodyPr anchor="ctr" anchorCtr="0"/>
          <a:lstStyle>
            <a:lvl1pPr>
              <a:defRPr sz="4000" b="0" cap="all"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pl-PL" noProof="0" dirty="0"/>
              <a:t>Slajd przekładkowy WARIANT 1</a:t>
            </a:r>
          </a:p>
        </p:txBody>
      </p:sp>
    </p:spTree>
    <p:extLst>
      <p:ext uri="{BB962C8B-B14F-4D97-AF65-F5344CB8AC3E}">
        <p14:creationId xmlns:p14="http://schemas.microsoft.com/office/powerpoint/2010/main" val="5517179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2" name="Forme libre 6"/>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487697"/>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itre 1"/>
          <p:cNvSpPr>
            <a:spLocks noGrp="1"/>
          </p:cNvSpPr>
          <p:nvPr>
            <p:ph type="title" hasCustomPrompt="1"/>
          </p:nvPr>
        </p:nvSpPr>
        <p:spPr bwMode="gray">
          <a:xfrm>
            <a:off x="3786912" y="514352"/>
            <a:ext cx="7816499" cy="5511800"/>
          </a:xfrm>
        </p:spPr>
        <p:txBody>
          <a:bodyPr anchor="ctr" anchorCtr="0"/>
          <a:lstStyle>
            <a:lvl1pPr>
              <a:defRPr sz="4000" b="0" cap="all"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pl-PL" noProof="0" dirty="0"/>
              <a:t>Slajd przekładkowy WARIANT </a:t>
            </a:r>
            <a:r>
              <a:rPr lang="en-US" noProof="0" dirty="0"/>
              <a:t>2</a:t>
            </a:r>
            <a:endParaRPr lang="pl-PL" noProof="0" dirty="0"/>
          </a:p>
        </p:txBody>
      </p:sp>
    </p:spTree>
    <p:extLst>
      <p:ext uri="{BB962C8B-B14F-4D97-AF65-F5344CB8AC3E}">
        <p14:creationId xmlns:p14="http://schemas.microsoft.com/office/powerpoint/2010/main" val="10449746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_Spis treści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263993-096B-4674-8A57-D5914F71D422}"/>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a:extLst>
                          <a:ext uri="{FF2B5EF4-FFF2-40B4-BE49-F238E27FC236}">
                            <a16:creationId xmlns:a16="http://schemas.microsoft.com/office/drawing/2014/main" id="{7D263993-096B-4674-8A57-D5914F71D42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1" name="Forme libre 6"/>
          <p:cNvSpPr/>
          <p:nvPr userDrawn="1"/>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A49C90"/>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itre 1"/>
          <p:cNvSpPr>
            <a:spLocks noGrp="1"/>
          </p:cNvSpPr>
          <p:nvPr>
            <p:ph type="title" hasCustomPrompt="1"/>
          </p:nvPr>
        </p:nvSpPr>
        <p:spPr bwMode="gray">
          <a:xfrm>
            <a:off x="3786912" y="514352"/>
            <a:ext cx="7816499" cy="5511800"/>
          </a:xfrm>
        </p:spPr>
        <p:txBody>
          <a:bodyPr anchor="ctr" anchorCtr="0"/>
          <a:lstStyle>
            <a:lvl1pPr>
              <a:defRPr sz="4000" b="0" cap="all"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pl-PL" noProof="0" dirty="0"/>
              <a:t>Slajd przekładkowy WARIANT </a:t>
            </a:r>
            <a:r>
              <a:rPr lang="en-US" noProof="0" dirty="0"/>
              <a:t>3</a:t>
            </a:r>
            <a:endParaRPr lang="pl-PL" noProof="0" dirty="0"/>
          </a:p>
        </p:txBody>
      </p:sp>
    </p:spTree>
    <p:extLst>
      <p:ext uri="{BB962C8B-B14F-4D97-AF65-F5344CB8AC3E}">
        <p14:creationId xmlns:p14="http://schemas.microsoft.com/office/powerpoint/2010/main" val="342707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fond uni">
    <p:spTree>
      <p:nvGrpSpPr>
        <p:cNvPr id="1" name=""/>
        <p:cNvGrpSpPr/>
        <p:nvPr/>
      </p:nvGrpSpPr>
      <p:grpSpPr>
        <a:xfrm>
          <a:off x="0" y="0"/>
          <a:ext cx="0" cy="0"/>
          <a:chOff x="0" y="0"/>
          <a:chExt cx="0" cy="0"/>
        </a:xfrm>
      </p:grpSpPr>
      <p:sp>
        <p:nvSpPr>
          <p:cNvPr id="11" name="Rectangle 10"/>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Forme libre 16"/>
          <p:cNvSpPr/>
          <p:nvPr userDrawn="1"/>
        </p:nvSpPr>
        <p:spPr bwMode="gray">
          <a:xfrm>
            <a:off x="431801" y="333376"/>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bwMode="gray">
          <a:xfrm>
            <a:off x="1939264" y="3960400"/>
            <a:ext cx="9755320" cy="1440000"/>
          </a:xfrm>
        </p:spPr>
        <p:txBody>
          <a:bodyPr anchor="t" anchorCtr="0"/>
          <a:lstStyle>
            <a:lvl1pPr algn="l">
              <a:lnSpc>
                <a:spcPct val="80000"/>
              </a:lnSpc>
              <a:spcBef>
                <a:spcPts val="0"/>
              </a:spcBef>
              <a:spcAft>
                <a:spcPts val="0"/>
              </a:spcAft>
              <a:defRPr sz="3750" b="0" cap="all" baseline="0">
                <a:solidFill>
                  <a:schemeClr val="bg1"/>
                </a:solidFill>
              </a:defRPr>
            </a:lvl1pPr>
          </a:lstStyle>
          <a:p>
            <a:r>
              <a:rPr lang="fr-FR" noProof="0" dirty="0"/>
              <a:t>titre</a:t>
            </a:r>
          </a:p>
        </p:txBody>
      </p:sp>
      <p:sp>
        <p:nvSpPr>
          <p:cNvPr id="6"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7"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fr-FR"/>
              <a:t>BPI - AAP</a:t>
            </a:r>
            <a:endParaRPr lang="fr-FR" dirty="0"/>
          </a:p>
        </p:txBody>
      </p:sp>
      <p:sp>
        <p:nvSpPr>
          <p:cNvPr id="14" name="Espace réservé du texte 13"/>
          <p:cNvSpPr>
            <a:spLocks noGrp="1"/>
          </p:cNvSpPr>
          <p:nvPr>
            <p:ph type="body" sz="quarter" idx="13" hasCustomPrompt="1"/>
          </p:nvPr>
        </p:nvSpPr>
        <p:spPr bwMode="gray">
          <a:xfrm>
            <a:off x="1485371" y="4273550"/>
            <a:ext cx="264000" cy="914400"/>
          </a:xfrm>
          <a:prstGeom prst="roundRect">
            <a:avLst/>
          </a:prstGeom>
          <a:solidFill>
            <a:schemeClr val="bg2"/>
          </a:solidFill>
          <a:ln>
            <a:solidFill>
              <a:schemeClr val="tx1">
                <a:alpha val="0"/>
              </a:schemeClr>
            </a:solidFill>
          </a:ln>
        </p:spPr>
        <p:txBody>
          <a:bodyPr/>
          <a:lstStyle>
            <a:lvl1pPr>
              <a:buNone/>
              <a:defRPr sz="100" b="0" baseline="0">
                <a:solidFill>
                  <a:schemeClr val="bg1">
                    <a:alpha val="0"/>
                  </a:schemeClr>
                </a:solidFill>
              </a:defRPr>
            </a:lvl1pPr>
          </a:lstStyle>
          <a:p>
            <a:pPr lvl="0"/>
            <a:r>
              <a:rPr lang="fr-FR" dirty="0"/>
              <a:t> </a:t>
            </a:r>
          </a:p>
        </p:txBody>
      </p:sp>
      <p:pic>
        <p:nvPicPr>
          <p:cNvPr id="10" name="Image 9" descr="logo.png"/>
          <p:cNvPicPr>
            <a:picLocks noChangeAspect="1"/>
          </p:cNvPicPr>
          <p:nvPr userDrawn="1"/>
        </p:nvPicPr>
        <p:blipFill>
          <a:blip r:embed="rId2" cstate="print"/>
          <a:stretch>
            <a:fillRect/>
          </a:stretch>
        </p:blipFill>
        <p:spPr bwMode="gray">
          <a:xfrm>
            <a:off x="5472000" y="0"/>
            <a:ext cx="1248000" cy="803328"/>
          </a:xfrm>
          <a:prstGeom prst="rect">
            <a:avLst/>
          </a:prstGeom>
        </p:spPr>
      </p:pic>
    </p:spTree>
    <p:extLst>
      <p:ext uri="{BB962C8B-B14F-4D97-AF65-F5344CB8AC3E}">
        <p14:creationId xmlns:p14="http://schemas.microsoft.com/office/powerpoint/2010/main" val="3213467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65289CA-BB76-4367-A6E8-586A4465D416}"/>
              </a:ext>
            </a:extLst>
          </p:cNvPr>
          <p:cNvPicPr>
            <a:picLocks noChangeAspect="1"/>
          </p:cNvPicPr>
          <p:nvPr userDrawn="1"/>
        </p:nvPicPr>
        <p:blipFill>
          <a:blip r:embed="rId2"/>
          <a:srcRect/>
          <a:stretch/>
        </p:blipFill>
        <p:spPr>
          <a:xfrm>
            <a:off x="6637595" y="4822825"/>
            <a:ext cx="4907826" cy="1188114"/>
          </a:xfrm>
          <a:prstGeom prst="rect">
            <a:avLst/>
          </a:prstGeom>
        </p:spPr>
      </p:pic>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7194207"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6230470" y="731743"/>
            <a:ext cx="5580000" cy="2414623"/>
          </a:xfrm>
        </p:spPr>
        <p:txBody>
          <a:bodyPr anchor="b">
            <a:normAutofit/>
          </a:bodyPr>
          <a:lstStyle>
            <a:lvl1pPr algn="l" defTabSz="360000">
              <a:lnSpc>
                <a:spcPct val="85000"/>
              </a:lnSpc>
              <a:tabLst/>
              <a:defRPr sz="4400"/>
            </a:lvl1pPr>
          </a:lstStyle>
          <a:p>
            <a:r>
              <a:rPr lang="fr-FR"/>
              <a:t>Modifiez le style du titre</a:t>
            </a:r>
            <a:endParaRPr lang="fr-FR" dirty="0"/>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6230470" y="3056037"/>
            <a:ext cx="5580000" cy="2340000"/>
          </a:xfrm>
        </p:spPr>
        <p:txBody>
          <a:bodyPr anchor="t"/>
          <a:lstStyle>
            <a:lvl1pPr marL="0" indent="0" algn="l" defTabSz="360000">
              <a:lnSpc>
                <a:spcPct val="85000"/>
              </a:lnSpc>
              <a:buNone/>
              <a:tabLst/>
              <a:defRPr sz="4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cxnSp>
        <p:nvCxnSpPr>
          <p:cNvPr id="17" name="Connecteur droit 16">
            <a:extLst>
              <a:ext uri="{FF2B5EF4-FFF2-40B4-BE49-F238E27FC236}">
                <a16:creationId xmlns:a16="http://schemas.microsoft.com/office/drawing/2014/main" id="{88175086-68EB-4950-BC23-A9DFECDDDE2E}"/>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901" y="731743"/>
            <a:ext cx="5162550" cy="5105400"/>
          </a:xfrm>
          <a:prstGeom prst="rect">
            <a:avLst/>
          </a:prstGeom>
        </p:spPr>
      </p:pic>
    </p:spTree>
    <p:extLst>
      <p:ext uri="{BB962C8B-B14F-4D97-AF65-F5344CB8AC3E}">
        <p14:creationId xmlns:p14="http://schemas.microsoft.com/office/powerpoint/2010/main" val="485311664"/>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ytuł z treścią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469AE0-6A11-4B2F-B7B3-7AD9F72B3C8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EE469AE0-6A11-4B2F-B7B3-7AD9F72B3C8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660401" y="457200"/>
            <a:ext cx="11034187" cy="1387624"/>
          </a:xfrm>
        </p:spPr>
        <p:txBody>
          <a:bodyPr vert="horz" lIns="0" tIns="0" rIns="0" bIns="0" rtlCol="0" anchor="t" anchorCtr="0">
            <a:noAutofit/>
          </a:bodyPr>
          <a:lstStyle>
            <a:lvl1pPr marL="359982" indent="-359982">
              <a:buNone/>
              <a:defRPr kumimoji="0" lang="en-US" sz="3600" i="0" u="none" strike="noStrike" spc="0" normalizeH="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tabLst/>
            </a:pPr>
            <a:r>
              <a:rPr lang="en-US" dirty="0"/>
              <a:t>Click to add title</a:t>
            </a:r>
          </a:p>
        </p:txBody>
      </p:sp>
      <p:sp>
        <p:nvSpPr>
          <p:cNvPr id="23" name="Text Placeholder 22"/>
          <p:cNvSpPr>
            <a:spLocks noGrp="1"/>
          </p:cNvSpPr>
          <p:nvPr>
            <p:ph type="body" sz="quarter" idx="11" hasCustomPrompt="1"/>
          </p:nvPr>
        </p:nvSpPr>
        <p:spPr>
          <a:xfrm>
            <a:off x="660401" y="2000250"/>
            <a:ext cx="11034187" cy="4025903"/>
          </a:xfrm>
        </p:spPr>
        <p:txBody>
          <a:bodyPr vert="horz" lIns="0" tIns="0" rIns="0" bIns="0" rtlCol="0" anchor="t" anchorCtr="0">
            <a:noAutofit/>
          </a:bodyPr>
          <a:lstStyle>
            <a:lvl1pPr>
              <a:defRPr kumimoji="0" lang="pl-PL" i="0" u="none" strike="noStrike" spc="0" normalizeH="0" noProof="0" dirty="0" smtClean="0">
                <a:ln>
                  <a:noFill/>
                </a:ln>
                <a:solidFill>
                  <a:srgbClr val="008789"/>
                </a:solidFill>
                <a:effectLst/>
                <a:uLnTx/>
                <a:uFillTx/>
                <a:latin typeface="Arial" panose="020B0604020202020204" pitchFamily="34" charset="0"/>
                <a:cs typeface="Arial" panose="020B0604020202020204" pitchFamily="34" charset="0"/>
                <a:sym typeface="Arial" panose="020B0604020202020204" pitchFamily="34" charset="0"/>
              </a:defRPr>
            </a:lvl1pPr>
            <a:lvl2pPr>
              <a:defRPr kumimoji="0" lang="pl-PL" b="0" i="0" u="none" strike="noStrik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2pPr>
            <a:lvl3pPr>
              <a:defRPr kumimoji="0" lang="pl-PL" b="0" i="0" u="none" strike="noStrike" spc="0" normalizeH="0" baseline="0" noProof="0" dirty="0" smtClean="0">
                <a:ln>
                  <a:noFill/>
                </a:ln>
                <a:solidFill>
                  <a:srgbClr val="7E93A5"/>
                </a:solidFill>
                <a:effectLst/>
                <a:uLnTx/>
                <a:uFillTx/>
                <a:latin typeface="Arial" panose="020B0604020202020204" pitchFamily="34" charset="0"/>
                <a:cs typeface="Arial" panose="020B0604020202020204" pitchFamily="34" charset="0"/>
                <a:sym typeface="Arial" panose="020B0604020202020204" pitchFamily="34" charset="0"/>
              </a:defRPr>
            </a:lvl3pPr>
            <a:lvl4pPr>
              <a:defRPr kumimoji="0" lang="pl-PL" i="0" u="none" strike="noStrik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4pPr>
            <a:lvl5pPr>
              <a:defRPr kumimoji="0" lang="en-US" b="0" i="0" u="none" strike="noStrike" spc="0" normalizeH="0" baseline="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5pPr>
          </a:lstStyle>
          <a:p>
            <a:pPr marR="0" lvl="0" fontAlgn="auto">
              <a:buClr>
                <a:srgbClr val="008789"/>
              </a:buClr>
              <a:tabLst/>
            </a:pPr>
            <a:r>
              <a:rPr kumimoji="0" lang="pl-PL" sz="1800" b="1" i="0" u="none" strike="noStrike" kern="1200" cap="none" spc="0" normalizeH="0" baseline="0" noProof="0" dirty="0">
                <a:ln>
                  <a:noFill/>
                </a:ln>
                <a:solidFill>
                  <a:srgbClr val="008789"/>
                </a:solidFill>
                <a:effectLst/>
                <a:uLnTx/>
                <a:uFillTx/>
                <a:latin typeface="+mn-lt"/>
                <a:ea typeface="+mn-ea"/>
                <a:cs typeface="+mn-cs"/>
              </a:rPr>
              <a:t>Kliknij, aby edytować style wzorca tekstu</a:t>
            </a:r>
          </a:p>
          <a:p>
            <a:pPr marR="0" lvl="1" fontAlgn="auto">
              <a:buClrTx/>
              <a:tabLst/>
            </a:pPr>
            <a:r>
              <a:rPr kumimoji="0" lang="pl-PL" sz="1800" b="0" i="0" u="none" strike="noStrike" kern="1200" cap="none" spc="0" normalizeH="0" baseline="0" noProof="0" dirty="0">
                <a:ln>
                  <a:noFill/>
                </a:ln>
                <a:solidFill>
                  <a:srgbClr val="000000"/>
                </a:solidFill>
                <a:effectLst/>
                <a:uLnTx/>
                <a:uFillTx/>
                <a:latin typeface="+mn-lt"/>
                <a:ea typeface="+mn-ea"/>
                <a:cs typeface="+mn-cs"/>
              </a:rPr>
              <a:t>Drugi poziom</a:t>
            </a:r>
          </a:p>
          <a:p>
            <a:pPr marR="0" lvl="2" fontAlgn="auto">
              <a:buClr>
                <a:srgbClr val="7E93A5"/>
              </a:buClr>
              <a:tabLst/>
            </a:pPr>
            <a:r>
              <a:rPr kumimoji="0" lang="pl-PL" sz="1800" b="0" i="0" u="none" strike="noStrike" kern="1200" cap="none" spc="0" normalizeH="0" baseline="0" noProof="0" dirty="0">
                <a:ln>
                  <a:noFill/>
                </a:ln>
                <a:solidFill>
                  <a:srgbClr val="7E93A5"/>
                </a:solidFill>
                <a:effectLst/>
                <a:uLnTx/>
                <a:uFillTx/>
                <a:latin typeface="+mn-lt"/>
                <a:ea typeface="+mn-ea"/>
                <a:cs typeface="+mn-cs"/>
              </a:rPr>
              <a:t>Trzeci poziom</a:t>
            </a:r>
          </a:p>
          <a:p>
            <a:pPr marR="0" lvl="3" fontAlgn="auto">
              <a:buClr>
                <a:srgbClr val="008789"/>
              </a:buClr>
              <a:buSzPct val="90000"/>
              <a:tabLst/>
            </a:pPr>
            <a:r>
              <a:rPr kumimoji="0" lang="pl-PL" sz="1800" b="0" i="0" u="none" strike="noStrike" kern="1200" cap="none" spc="0" normalizeH="0" baseline="0" noProof="0" dirty="0">
                <a:ln>
                  <a:noFill/>
                </a:ln>
                <a:solidFill>
                  <a:srgbClr val="000000"/>
                </a:solidFill>
                <a:effectLst/>
                <a:uLnTx/>
                <a:uFillTx/>
                <a:latin typeface="+mn-lt"/>
                <a:ea typeface="+mn-ea"/>
                <a:cs typeface="+mn-cs"/>
              </a:rPr>
              <a:t>Czwarty poziom</a:t>
            </a:r>
          </a:p>
          <a:p>
            <a:pPr marR="0" lvl="4" fontAlgn="auto">
              <a:lnSpc>
                <a:spcPct val="82000"/>
              </a:lnSpc>
              <a:buClr>
                <a:srgbClr val="008789"/>
              </a:buClr>
              <a:buSzPct val="90000"/>
              <a:tabLst/>
            </a:pPr>
            <a:r>
              <a:rPr kumimoji="0" lang="pl-PL" sz="1800" b="0" i="0" u="none" strike="noStrike" kern="1200" cap="none" spc="0" normalizeH="0" baseline="0" noProof="0" dirty="0">
                <a:ln>
                  <a:noFill/>
                </a:ln>
                <a:solidFill>
                  <a:srgbClr val="000000"/>
                </a:solidFill>
                <a:effectLst/>
                <a:uLnTx/>
                <a:uFillTx/>
                <a:latin typeface="+mn-lt"/>
                <a:ea typeface="+mn-ea"/>
                <a:cs typeface="+mn-cs"/>
              </a:rPr>
              <a:t>Piąty poziom</a:t>
            </a:r>
          </a:p>
          <a:p>
            <a:pPr marR="0" lvl="4" fontAlgn="auto">
              <a:lnSpc>
                <a:spcPct val="82000"/>
              </a:lnSpc>
              <a:buClr>
                <a:srgbClr val="008789"/>
              </a:buClr>
              <a:buSzPct val="90000"/>
              <a:tabLst/>
            </a:pPr>
            <a:endParaRPr lang="en-US" dirty="0"/>
          </a:p>
        </p:txBody>
      </p:sp>
      <p:sp>
        <p:nvSpPr>
          <p:cNvPr id="20"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240927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tuł">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469AE0-6A11-4B2F-B7B3-7AD9F72B3C8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EE469AE0-6A11-4B2F-B7B3-7AD9F72B3C8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660401" y="457201"/>
            <a:ext cx="11034187" cy="919537"/>
          </a:xfrm>
        </p:spPr>
        <p:txBody>
          <a:bodyPr vert="horz" lIns="0" tIns="0" rIns="0" bIns="0" rtlCol="0" anchor="t" anchorCtr="0">
            <a:noAutofit/>
          </a:bodyPr>
          <a:lstStyle>
            <a:lvl1pPr marL="359982" indent="-359982">
              <a:buNone/>
              <a:defRPr kumimoji="0" lang="en-US" sz="3600" i="0" u="none" strike="noStrike" spc="0" normalizeH="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tabLst/>
            </a:pPr>
            <a:r>
              <a:rPr lang="en-US" dirty="0"/>
              <a:t>Click to add title</a:t>
            </a:r>
          </a:p>
        </p:txBody>
      </p:sp>
      <p:sp>
        <p:nvSpPr>
          <p:cNvPr id="17"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152544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ytuł Mał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469AE0-6A11-4B2F-B7B3-7AD9F72B3C8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EE469AE0-6A11-4B2F-B7B3-7AD9F72B3C89}"/>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3" name="Rectangle 2" hidden="1"/>
          <p:cNvSpPr/>
          <p:nvPr userDrawn="1">
            <p:custDataLst>
              <p:tags r:id="rId2"/>
            </p:custDataLst>
          </p:nvPr>
        </p:nvSpPr>
        <p:spPr>
          <a:xfrm>
            <a:off x="1" y="1"/>
            <a:ext cx="158751" cy="1587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hasCustomPrompt="1"/>
          </p:nvPr>
        </p:nvSpPr>
        <p:spPr>
          <a:xfrm>
            <a:off x="812800" y="609601"/>
            <a:ext cx="11034187" cy="1167319"/>
          </a:xfrm>
        </p:spPr>
        <p:txBody>
          <a:bodyPr/>
          <a:lstStyle>
            <a:lvl1pPr>
              <a:defRPr kumimoji="0" lang="en-US" sz="2800" b="1" i="0" u="none" strike="noStrike" kern="1200" cap="none" spc="0" normalizeH="0" baseline="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algn="l" defTabSz="914318" rtl="0" eaLnBrk="1" fontAlgn="auto" latinLnBrk="0" hangingPunct="1">
              <a:lnSpc>
                <a:spcPct val="90000"/>
              </a:lnSpc>
              <a:spcBef>
                <a:spcPts val="0"/>
              </a:spcBef>
              <a:spcAft>
                <a:spcPts val="0"/>
              </a:spcAft>
              <a:buClrTx/>
              <a:buSzTx/>
              <a:buFont typeface="Wingdings" pitchFamily="2" charset="2"/>
              <a:buNone/>
              <a:tabLst/>
            </a:pPr>
            <a:r>
              <a:rPr lang="en-US" dirty="0"/>
              <a:t>Click to add title</a:t>
            </a:r>
          </a:p>
        </p:txBody>
      </p:sp>
      <p:sp>
        <p:nvSpPr>
          <p:cNvPr id="24"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5153848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ytuł z treścią i wykrese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7D38FD-4936-4E22-B300-FC794626193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967D38FD-4936-4E22-B300-FC794626193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Text Placeholder 4"/>
          <p:cNvSpPr>
            <a:spLocks noGrp="1"/>
          </p:cNvSpPr>
          <p:nvPr>
            <p:ph type="body" sz="quarter" idx="10" hasCustomPrompt="1"/>
          </p:nvPr>
        </p:nvSpPr>
        <p:spPr>
          <a:xfrm>
            <a:off x="660401" y="457201"/>
            <a:ext cx="11034187" cy="956039"/>
          </a:xfrm>
        </p:spPr>
        <p:txBody>
          <a:bodyPr/>
          <a:lstStyle>
            <a:lvl1pPr marL="359982" indent="-359982">
              <a:buNone/>
              <a:defRPr kumimoji="0" lang="en-US" sz="3600" b="1" i="0" u="none" strike="noStrike" kern="1200" cap="none" spc="0" normalizeH="0" baseline="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algn="l" defTabSz="914318" rtl="0" eaLnBrk="1" fontAlgn="auto" latinLnBrk="0" hangingPunct="1">
              <a:lnSpc>
                <a:spcPct val="90000"/>
              </a:lnSpc>
              <a:spcBef>
                <a:spcPts val="0"/>
              </a:spcBef>
              <a:spcAft>
                <a:spcPts val="0"/>
              </a:spcAft>
              <a:buClrTx/>
              <a:buSzTx/>
              <a:tabLst/>
              <a:defRPr/>
            </a:pPr>
            <a:r>
              <a:rPr lang="en-US" dirty="0"/>
              <a:t>Click to add title</a:t>
            </a:r>
          </a:p>
        </p:txBody>
      </p:sp>
      <p:sp>
        <p:nvSpPr>
          <p:cNvPr id="45" name="Chart Placeholder 44"/>
          <p:cNvSpPr>
            <a:spLocks noGrp="1"/>
          </p:cNvSpPr>
          <p:nvPr>
            <p:ph type="chart" sz="quarter" idx="13" hasCustomPrompt="1"/>
          </p:nvPr>
        </p:nvSpPr>
        <p:spPr>
          <a:xfrm>
            <a:off x="660401" y="2164080"/>
            <a:ext cx="5171867" cy="3862069"/>
          </a:xfrm>
          <a:solidFill>
            <a:srgbClr val="FFFFFF">
              <a:lumMod val="85000"/>
            </a:srgbClr>
          </a:solidFill>
        </p:spPr>
        <p:txBody>
          <a:bodyPr vert="horz" lIns="0" tIns="1260000" rIns="0" bIns="0" rtlCol="0" anchor="t" anchorCtr="0">
            <a:noAutofit/>
          </a:bodyPr>
          <a:lstStyle>
            <a:lvl1pPr>
              <a:defRPr kumimoji="0" lang="pl-PL" sz="1200" i="0" u="none" strike="noStrike" spc="0" normalizeH="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R="0" lvl="0" algn="ctr" fontAlgn="auto">
              <a:buClrTx/>
              <a:buNone/>
              <a:tabLst/>
            </a:pPr>
            <a:r>
              <a:rPr kumimoji="0" lang="pl-PL" sz="1200" b="1" i="0" u="none" strike="noStrike" kern="1200" cap="none" spc="0" normalizeH="0" baseline="0" noProof="0" dirty="0">
                <a:ln>
                  <a:noFill/>
                </a:ln>
                <a:solidFill>
                  <a:srgbClr val="000000"/>
                </a:solidFill>
                <a:effectLst/>
                <a:uLnTx/>
                <a:uFillTx/>
                <a:latin typeface="+mn-lt"/>
                <a:ea typeface="+mn-ea"/>
                <a:cs typeface="+mn-cs"/>
              </a:rPr>
              <a:t>Wykres</a:t>
            </a:r>
          </a:p>
        </p:txBody>
      </p:sp>
      <p:sp>
        <p:nvSpPr>
          <p:cNvPr id="7" name="Text Placeholder 6"/>
          <p:cNvSpPr>
            <a:spLocks noGrp="1"/>
          </p:cNvSpPr>
          <p:nvPr>
            <p:ph type="body" sz="quarter" idx="11" hasCustomPrompt="1"/>
          </p:nvPr>
        </p:nvSpPr>
        <p:spPr>
          <a:xfrm>
            <a:off x="660401" y="1518659"/>
            <a:ext cx="11034187" cy="529216"/>
          </a:xfrm>
        </p:spPr>
        <p:txBody>
          <a:bodyPr vert="horz" lIns="0" tIns="0" rIns="0" bIns="0" rtlCol="0" anchor="t" anchorCtr="0">
            <a:noAutofit/>
          </a:bodyPr>
          <a:lstStyle>
            <a:lvl1pPr>
              <a:defRPr kumimoji="0" lang="en-US" i="0" u="none" strike="noStrike" spc="0" normalizeH="0" dirty="0">
                <a:ln>
                  <a:noFill/>
                </a:ln>
                <a:solidFill>
                  <a:srgbClr val="008789"/>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spcAft>
                <a:spcPts val="600"/>
              </a:spcAft>
              <a:buClrTx/>
              <a:buNone/>
              <a:tabLst/>
            </a:pPr>
            <a:r>
              <a:rPr lang="en-US" dirty="0"/>
              <a:t>Subtitle</a:t>
            </a:r>
          </a:p>
        </p:txBody>
      </p:sp>
      <p:sp>
        <p:nvSpPr>
          <p:cNvPr id="43" name="Text Placeholder 42"/>
          <p:cNvSpPr>
            <a:spLocks noGrp="1"/>
          </p:cNvSpPr>
          <p:nvPr>
            <p:ph type="body" sz="quarter" idx="12" hasCustomPrompt="1"/>
          </p:nvPr>
        </p:nvSpPr>
        <p:spPr>
          <a:xfrm>
            <a:off x="6522721" y="2164080"/>
            <a:ext cx="5171867" cy="3862069"/>
          </a:xfrm>
        </p:spPr>
        <p:txBody>
          <a:bodyPr vert="horz" lIns="0" tIns="0" rIns="0" bIns="0" rtlCol="0" anchor="t" anchorCtr="0">
            <a:noAutofit/>
          </a:bodyPr>
          <a:lstStyle>
            <a:lvl1pPr>
              <a:defRPr kumimoji="0" lang="pl-PL" sz="1400" i="0" u="none" strike="noStrike" spc="0" normalizeH="0" noProof="0" dirty="0" smtClean="0">
                <a:ln>
                  <a:noFill/>
                </a:ln>
                <a:solidFill>
                  <a:srgbClr val="008789"/>
                </a:solidFill>
                <a:effectLst/>
                <a:uLnTx/>
                <a:uFillTx/>
                <a:latin typeface="Arial" panose="020B0604020202020204" pitchFamily="34" charset="0"/>
                <a:cs typeface="Arial" panose="020B0604020202020204" pitchFamily="34" charset="0"/>
                <a:sym typeface="Arial" panose="020B0604020202020204" pitchFamily="34" charset="0"/>
              </a:defRPr>
            </a:lvl1pPr>
            <a:lvl2pPr>
              <a:defRPr kumimoji="0" lang="pl-PL" sz="1400" b="0" i="0" u="none" strike="noStrike" spc="0" normalizeH="0" baseline="0" noProof="0" dirty="0" smtClean="0">
                <a:ln>
                  <a:noFill/>
                </a:ln>
                <a:solidFill>
                  <a:srgbClr val="7E93A5"/>
                </a:solidFill>
                <a:effectLst/>
                <a:uLnTx/>
                <a:uFillTx/>
                <a:latin typeface="Arial" panose="020B0604020202020204" pitchFamily="34" charset="0"/>
                <a:cs typeface="Arial" panose="020B0604020202020204" pitchFamily="34" charset="0"/>
                <a:sym typeface="Arial" panose="020B0604020202020204" pitchFamily="34" charset="0"/>
              </a:defRPr>
            </a:lvl2pPr>
          </a:lstStyle>
          <a:p>
            <a:pPr marL="244789" marR="0" lvl="0" indent="-244789" fontAlgn="auto">
              <a:lnSpc>
                <a:spcPct val="95000"/>
              </a:lnSpc>
              <a:buClr>
                <a:srgbClr val="008789"/>
              </a:buClr>
              <a:buSzPct val="90000"/>
              <a:buChar char="§"/>
              <a:tabLst/>
            </a:pPr>
            <a:r>
              <a:rPr kumimoji="0" lang="pl-PL" sz="1400" b="1" i="0" u="none" strike="noStrike" kern="1200" cap="none" spc="0" normalizeH="0" baseline="0" noProof="0" dirty="0">
                <a:ln>
                  <a:noFill/>
                </a:ln>
                <a:solidFill>
                  <a:srgbClr val="008789"/>
                </a:solidFill>
                <a:effectLst/>
                <a:uLnTx/>
                <a:uFillTx/>
                <a:latin typeface="+mn-lt"/>
                <a:ea typeface="+mn-ea"/>
                <a:cs typeface="+mn-cs"/>
              </a:rPr>
              <a:t>Modyfikuj style wzorca tekstu</a:t>
            </a:r>
          </a:p>
          <a:p>
            <a:pPr marL="244789" marR="0" lvl="1" indent="-244789" fontAlgn="auto">
              <a:lnSpc>
                <a:spcPct val="95000"/>
              </a:lnSpc>
              <a:buClr>
                <a:srgbClr val="7E93A5"/>
              </a:buClr>
              <a:buSzPct val="90000"/>
              <a:tabLst/>
            </a:pPr>
            <a:r>
              <a:rPr kumimoji="0" lang="pl-PL" sz="1400" b="0" i="0" u="none" strike="noStrike" kern="1200" cap="none" spc="0" normalizeH="0" baseline="0" noProof="0" dirty="0">
                <a:ln>
                  <a:noFill/>
                </a:ln>
                <a:solidFill>
                  <a:srgbClr val="7E93A5"/>
                </a:solidFill>
                <a:effectLst/>
                <a:uLnTx/>
                <a:uFillTx/>
                <a:latin typeface="+mn-lt"/>
                <a:ea typeface="+mn-ea"/>
                <a:cs typeface="+mn-cs"/>
              </a:rPr>
              <a:t>Drugi poziom</a:t>
            </a:r>
          </a:p>
        </p:txBody>
      </p:sp>
      <p:sp>
        <p:nvSpPr>
          <p:cNvPr id="40"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2"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553401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ytuł z treścią i obraze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A8122D-78D9-485A-9AA3-C0900508A916}"/>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11A8122D-78D9-485A-9AA3-C0900508A916}"/>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7" name="Picture Placeholder 26"/>
          <p:cNvSpPr>
            <a:spLocks noGrp="1"/>
          </p:cNvSpPr>
          <p:nvPr>
            <p:ph type="pic" sz="quarter" idx="12" hasCustomPrompt="1"/>
          </p:nvPr>
        </p:nvSpPr>
        <p:spPr>
          <a:xfrm>
            <a:off x="6096000" y="347134"/>
            <a:ext cx="6096000" cy="5812367"/>
          </a:xfrm>
          <a:solidFill>
            <a:srgbClr val="FFFFFF">
              <a:lumMod val="85000"/>
            </a:srgbClr>
          </a:solidFill>
        </p:spPr>
        <p:txBody>
          <a:bodyPr vert="horz" wrap="square" lIns="0" tIns="0" rIns="0" bIns="1260000" rtlCol="0" anchor="ctr" anchorCtr="0">
            <a:noAutofit/>
          </a:bodyPr>
          <a:lstStyle>
            <a:lvl1pPr>
              <a:defRPr kumimoji="0" lang="pl-PL" sz="1200" i="0" u="none" strike="noStrik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algn="ctr" fontAlgn="auto">
              <a:lnSpc>
                <a:spcPct val="100000"/>
              </a:lnSpc>
              <a:spcAft>
                <a:spcPts val="0"/>
              </a:spcAft>
              <a:buClrTx/>
              <a:buSzTx/>
              <a:buFont typeface="Arial" pitchFamily="34" charset="0"/>
              <a:buNone/>
              <a:tabLst/>
            </a:pPr>
            <a:r>
              <a:rPr kumimoji="0" lang="pl-PL" sz="1200" b="1" i="0" u="none" strike="noStrike" kern="1200" cap="none" spc="0" normalizeH="0" baseline="0" noProof="0" dirty="0">
                <a:ln>
                  <a:noFill/>
                </a:ln>
                <a:solidFill>
                  <a:srgbClr val="000000"/>
                </a:solidFill>
                <a:effectLst/>
                <a:uLnTx/>
                <a:uFillTx/>
                <a:latin typeface="+mn-lt"/>
                <a:ea typeface="+mn-ea"/>
                <a:cs typeface="+mn-cs"/>
              </a:rPr>
              <a:t>Obraz</a:t>
            </a:r>
          </a:p>
        </p:txBody>
      </p:sp>
      <p:sp>
        <p:nvSpPr>
          <p:cNvPr id="25" name="Content Placeholder 24"/>
          <p:cNvSpPr>
            <a:spLocks noGrp="1"/>
          </p:cNvSpPr>
          <p:nvPr>
            <p:ph sz="quarter" idx="11" hasCustomPrompt="1"/>
          </p:nvPr>
        </p:nvSpPr>
        <p:spPr>
          <a:xfrm>
            <a:off x="660400" y="1518660"/>
            <a:ext cx="5283200" cy="4507493"/>
          </a:xfrm>
        </p:spPr>
        <p:txBody>
          <a:bodyPr vert="horz" lIns="0" tIns="0" rIns="0" bIns="0" rtlCol="0" anchor="t" anchorCtr="0">
            <a:noAutofit/>
          </a:bodyPr>
          <a:lstStyle>
            <a:lvl1pPr>
              <a:defRPr kumimoji="0" lang="pl-PL" b="0" i="0" u="none" strike="noStrike" spc="0" normalizeH="0" noProof="0" dirty="0" smtClean="0">
                <a:ln>
                  <a:noFill/>
                </a:ln>
                <a:solidFill>
                  <a:srgbClr val="7E93A5"/>
                </a:solidFill>
                <a:effectLst/>
                <a:uLnTx/>
                <a:uFillTx/>
                <a:latin typeface="Arial" panose="020B0604020202020204" pitchFamily="34" charset="0"/>
                <a:cs typeface="Arial" panose="020B0604020202020204" pitchFamily="34" charset="0"/>
                <a:sym typeface="Arial" panose="020B0604020202020204" pitchFamily="34" charset="0"/>
              </a:defRPr>
            </a:lvl1pPr>
          </a:lstStyle>
          <a:p>
            <a:pPr marL="0" marR="0" lvl="0" indent="0" fontAlgn="auto">
              <a:buClrTx/>
              <a:buFont typeface="Arial" pitchFamily="34" charset="0"/>
              <a:buNone/>
              <a:tabLst/>
            </a:pPr>
            <a:r>
              <a:rPr kumimoji="0" lang="pl-PL" sz="1800" b="0" i="0" u="none" strike="noStrike" kern="1200" cap="none" spc="0" normalizeH="0" baseline="0" noProof="0" dirty="0">
                <a:ln>
                  <a:noFill/>
                </a:ln>
                <a:solidFill>
                  <a:srgbClr val="7E93A5"/>
                </a:solidFill>
                <a:effectLst/>
                <a:uLnTx/>
                <a:uFillTx/>
                <a:latin typeface="+mn-lt"/>
                <a:ea typeface="+mn-ea"/>
                <a:cs typeface="+mn-cs"/>
              </a:rPr>
              <a:t>Modyfikuj style wzorca tekstu</a:t>
            </a:r>
          </a:p>
        </p:txBody>
      </p:sp>
      <p:sp>
        <p:nvSpPr>
          <p:cNvPr id="21"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ext Placeholder 4"/>
          <p:cNvSpPr>
            <a:spLocks noGrp="1"/>
          </p:cNvSpPr>
          <p:nvPr>
            <p:ph type="body" sz="quarter" idx="10" hasCustomPrompt="1"/>
          </p:nvPr>
        </p:nvSpPr>
        <p:spPr>
          <a:xfrm>
            <a:off x="660400" y="457201"/>
            <a:ext cx="5283200" cy="956039"/>
          </a:xfrm>
        </p:spPr>
        <p:txBody>
          <a:bodyPr vert="horz" lIns="0" tIns="0" rIns="0" bIns="0" rtlCol="0" anchor="t" anchorCtr="0">
            <a:noAutofit/>
          </a:bodyPr>
          <a:lstStyle>
            <a:lvl1pPr marL="359982" indent="-359982">
              <a:buNone/>
              <a:defRPr kumimoji="0" lang="en-US" sz="2800" i="0" u="none" strike="noStrike" spc="0" normalizeH="0" dirty="0">
                <a:ln>
                  <a:noFill/>
                </a:ln>
                <a:solidFill>
                  <a:srgbClr val="008789"/>
                </a:solidFill>
                <a:effectLst/>
                <a:uLnTx/>
                <a:uFillTx/>
                <a:latin typeface="Arial" panose="020B0604020202020204" pitchFamily="34" charset="0"/>
                <a:ea typeface="+mj-ea"/>
                <a:cs typeface="Arial" panose="020B0604020202020204" pitchFamily="34" charset="0"/>
                <a:sym typeface="Arial" panose="020B0604020202020204" pitchFamily="34" charset="0"/>
              </a:defRPr>
            </a:lvl1pPr>
          </a:lstStyle>
          <a:p>
            <a:pPr marL="0" marR="0" lvl="0" indent="0" fontAlgn="auto">
              <a:lnSpc>
                <a:spcPct val="90000"/>
              </a:lnSpc>
              <a:spcAft>
                <a:spcPts val="0"/>
              </a:spcAft>
              <a:buClrTx/>
              <a:buSzTx/>
              <a:tabLst/>
            </a:pPr>
            <a:r>
              <a:rPr lang="en-US" dirty="0"/>
              <a:t>Click to add title</a:t>
            </a:r>
          </a:p>
        </p:txBody>
      </p:sp>
      <p:sp>
        <p:nvSpPr>
          <p:cNvPr id="24"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7E93A5"/>
          </a:solidFill>
          <a:ln w="25400" cap="flat" cmpd="sng" algn="ctr">
            <a:noFill/>
            <a:prstDash val="solid"/>
          </a:ln>
          <a:effectLst/>
        </p:spPr>
        <p:txBody>
          <a:bodyPr rtlCol="0" anchor="ctr"/>
          <a:lstStyle/>
          <a:p>
            <a:pPr marL="0" marR="0" lvl="0" indent="0" algn="ctr" defTabSz="467527"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0859209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2_Strona zamykająca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7" name="Obraz 5"/>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115128" y="5255492"/>
            <a:ext cx="7952509" cy="1089891"/>
          </a:xfrm>
          <a:prstGeom prst="rect">
            <a:avLst/>
          </a:prstGeom>
        </p:spPr>
      </p:pic>
      <p:sp>
        <p:nvSpPr>
          <p:cNvPr id="8"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3689712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469AE0-6A11-4B2F-B7B3-7AD9F72B3C8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ct 4" hidden="1">
                        <a:extLst>
                          <a:ext uri="{FF2B5EF4-FFF2-40B4-BE49-F238E27FC236}">
                            <a16:creationId xmlns:a16="http://schemas.microsoft.com/office/drawing/2014/main" id="{EE469AE0-6A11-4B2F-B7B3-7AD9F72B3C8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pl-PL"/>
            </a:defPPr>
            <a:lvl1pPr marL="0" algn="l" defTabSz="467539" rtl="0" eaLnBrk="1" latinLnBrk="0" hangingPunct="1">
              <a:defRPr sz="733" b="0" kern="1200" cap="none" baseline="0">
                <a:solidFill>
                  <a:schemeClr val="accent3"/>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65571E2A-2AE4-4AE9-A5FF-468BE27EC277}"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12285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Strona zamykająca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6" name="Obraz 2"/>
          <p:cNvPicPr>
            <a:picLocks noChangeAspect="1"/>
          </p:cNvPicPr>
          <p:nvPr userDrawn="1"/>
        </p:nvPicPr>
        <p:blipFill rotWithShape="1">
          <a:blip r:embed="rId5" cstate="print">
            <a:extLst>
              <a:ext uri="{28A0092B-C50C-407E-A947-70E740481C1C}">
                <a14:useLocalDpi xmlns:a14="http://schemas.microsoft.com/office/drawing/2010/main"/>
              </a:ext>
            </a:extLst>
          </a:blip>
          <a:srcRect l="63" r="63"/>
          <a:stretch/>
        </p:blipFill>
        <p:spPr>
          <a:xfrm>
            <a:off x="2124365" y="5273965"/>
            <a:ext cx="7961745" cy="1071419"/>
          </a:xfrm>
          <a:prstGeom prst="rect">
            <a:avLst/>
          </a:prstGeom>
        </p:spPr>
      </p:pic>
      <p:sp>
        <p:nvSpPr>
          <p:cNvPr id="7" name="Espace réservé du pied de page 4"/>
          <p:cNvSpPr txBox="1">
            <a:spLocks/>
          </p:cNvSpPr>
          <p:nvPr userDrawn="1"/>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pl-PL"/>
            </a:defPPr>
            <a:lvl1pPr marL="0" algn="l" defTabSz="467539" rtl="0" eaLnBrk="1" latinLnBrk="0" hangingPunct="1">
              <a:defRPr sz="800" kern="1200" cap="all" baseline="0">
                <a:solidFill>
                  <a:schemeClr val="tx1">
                    <a:alpha val="0"/>
                  </a:schemeClr>
                </a:solidFill>
                <a:latin typeface="+mn-lt"/>
                <a:ea typeface="+mn-ea"/>
                <a:cs typeface="+mn-cs"/>
              </a:defRPr>
            </a:lvl1pPr>
            <a:lvl2pPr marL="467539" algn="l" defTabSz="467539" rtl="0" eaLnBrk="1" latinLnBrk="0" hangingPunct="1">
              <a:defRPr sz="1800" kern="1200">
                <a:solidFill>
                  <a:schemeClr val="tx1"/>
                </a:solidFill>
                <a:latin typeface="+mn-lt"/>
                <a:ea typeface="+mn-ea"/>
                <a:cs typeface="+mn-cs"/>
              </a:defRPr>
            </a:lvl2pPr>
            <a:lvl3pPr marL="935079" algn="l" defTabSz="467539" rtl="0" eaLnBrk="1" latinLnBrk="0" hangingPunct="1">
              <a:defRPr sz="1800" kern="1200">
                <a:solidFill>
                  <a:schemeClr val="tx1"/>
                </a:solidFill>
                <a:latin typeface="+mn-lt"/>
                <a:ea typeface="+mn-ea"/>
                <a:cs typeface="+mn-cs"/>
              </a:defRPr>
            </a:lvl3pPr>
            <a:lvl4pPr marL="1402620" algn="l" defTabSz="467539" rtl="0" eaLnBrk="1" latinLnBrk="0" hangingPunct="1">
              <a:defRPr sz="1800" kern="1200">
                <a:solidFill>
                  <a:schemeClr val="tx1"/>
                </a:solidFill>
                <a:latin typeface="+mn-lt"/>
                <a:ea typeface="+mn-ea"/>
                <a:cs typeface="+mn-cs"/>
              </a:defRPr>
            </a:lvl4pPr>
            <a:lvl5pPr marL="1870157" algn="l" defTabSz="467539" rtl="0" eaLnBrk="1" latinLnBrk="0" hangingPunct="1">
              <a:defRPr sz="1800" kern="1200">
                <a:solidFill>
                  <a:schemeClr val="tx1"/>
                </a:solidFill>
                <a:latin typeface="+mn-lt"/>
                <a:ea typeface="+mn-ea"/>
                <a:cs typeface="+mn-cs"/>
              </a:defRPr>
            </a:lvl5pPr>
            <a:lvl6pPr marL="2337696" algn="l" defTabSz="467539" rtl="0" eaLnBrk="1" latinLnBrk="0" hangingPunct="1">
              <a:defRPr sz="1800" kern="1200">
                <a:solidFill>
                  <a:schemeClr val="tx1"/>
                </a:solidFill>
                <a:latin typeface="+mn-lt"/>
                <a:ea typeface="+mn-ea"/>
                <a:cs typeface="+mn-cs"/>
              </a:defRPr>
            </a:lvl6pPr>
            <a:lvl7pPr marL="2805237" algn="l" defTabSz="467539" rtl="0" eaLnBrk="1" latinLnBrk="0" hangingPunct="1">
              <a:defRPr sz="1800" kern="1200">
                <a:solidFill>
                  <a:schemeClr val="tx1"/>
                </a:solidFill>
                <a:latin typeface="+mn-lt"/>
                <a:ea typeface="+mn-ea"/>
                <a:cs typeface="+mn-cs"/>
              </a:defRPr>
            </a:lvl7pPr>
            <a:lvl8pPr marL="3272776" algn="l" defTabSz="467539" rtl="0" eaLnBrk="1" latinLnBrk="0" hangingPunct="1">
              <a:defRPr sz="1800" kern="1200">
                <a:solidFill>
                  <a:schemeClr val="tx1"/>
                </a:solidFill>
                <a:latin typeface="+mn-lt"/>
                <a:ea typeface="+mn-ea"/>
                <a:cs typeface="+mn-cs"/>
              </a:defRPr>
            </a:lvl8pPr>
            <a:lvl9pPr marL="3740314" algn="l" defTabSz="467539"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endParaRPr kumimoji="0" lang="fr-FR" sz="800" b="0" i="0" u="none" strike="noStrike" kern="1200" cap="all" spc="0" normalizeH="0" baseline="0" noProof="0">
              <a:ln>
                <a:noFill/>
              </a:ln>
              <a:solidFill>
                <a:srgbClr val="000000">
                  <a:alpha val="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1414259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4220395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nSpc>
                <a:spcPct val="85000"/>
              </a:lnSpc>
              <a:defRPr sz="1800">
                <a:solidFill>
                  <a:schemeClr val="tx1"/>
                </a:solidFill>
                <a:latin typeface="Calibri" panose="020F0502020204030204" pitchFamily="34" charset="0"/>
              </a:defRPr>
            </a:lvl1pPr>
          </a:lstStyle>
          <a:p>
            <a:r>
              <a:rPr lang="fr-FR" dirty="0"/>
              <a:t>Modifiez le style du titre</a:t>
            </a:r>
          </a:p>
        </p:txBody>
      </p:sp>
      <p:sp>
        <p:nvSpPr>
          <p:cNvPr id="3" name="Espace réservé du contenu 2"/>
          <p:cNvSpPr>
            <a:spLocks noGrp="1"/>
          </p:cNvSpPr>
          <p:nvPr>
            <p:ph idx="1"/>
          </p:nvPr>
        </p:nvSpPr>
        <p:spPr>
          <a:xfrm>
            <a:off x="556848" y="1487491"/>
            <a:ext cx="10978661" cy="4199632"/>
          </a:xfrm>
        </p:spPr>
        <p:txBody>
          <a:bodyPr/>
          <a:lstStyle>
            <a:lvl1pPr>
              <a:lnSpc>
                <a:spcPct val="85000"/>
              </a:lnSpc>
              <a:spcBef>
                <a:spcPts val="1200"/>
              </a:spcBef>
              <a:spcAft>
                <a:spcPts val="0"/>
              </a:spcAft>
              <a:defRPr sz="1600" b="1">
                <a:solidFill>
                  <a:schemeClr val="tx1"/>
                </a:solidFill>
                <a:latin typeface="Calibri" panose="020F0502020204030204" pitchFamily="34" charset="0"/>
              </a:defRPr>
            </a:lvl1pPr>
            <a:lvl2pPr>
              <a:lnSpc>
                <a:spcPct val="85000"/>
              </a:lnSpc>
              <a:spcBef>
                <a:spcPts val="200"/>
              </a:spcBef>
              <a:buClr>
                <a:schemeClr val="tx2">
                  <a:lumMod val="50000"/>
                </a:schemeClr>
              </a:buClr>
              <a:defRPr sz="1400">
                <a:solidFill>
                  <a:schemeClr val="tx2">
                    <a:lumMod val="50000"/>
                  </a:schemeClr>
                </a:solidFill>
                <a:latin typeface="Calibri" panose="020F0502020204030204" pitchFamily="34" charset="0"/>
              </a:defRPr>
            </a:lvl2pPr>
            <a:lvl3pPr>
              <a:lnSpc>
                <a:spcPct val="85000"/>
              </a:lnSpc>
              <a:spcBef>
                <a:spcPts val="200"/>
              </a:spcBef>
              <a:buClr>
                <a:schemeClr val="tx2">
                  <a:lumMod val="50000"/>
                </a:schemeClr>
              </a:buClr>
              <a:defRPr sz="1200">
                <a:solidFill>
                  <a:schemeClr val="tx2">
                    <a:lumMod val="50000"/>
                  </a:schemeClr>
                </a:solidFill>
                <a:latin typeface="Calibri" panose="020F0502020204030204" pitchFamily="34" charset="0"/>
              </a:defRPr>
            </a:lvl3pPr>
            <a:lvl4pPr>
              <a:lnSpc>
                <a:spcPct val="85000"/>
              </a:lnSpc>
              <a:spcBef>
                <a:spcPts val="300"/>
              </a:spcBef>
              <a:buClr>
                <a:schemeClr val="tx2">
                  <a:lumMod val="50000"/>
                </a:schemeClr>
              </a:buClr>
              <a:defRPr sz="1100" b="0">
                <a:solidFill>
                  <a:schemeClr val="tx2">
                    <a:lumMod val="50000"/>
                  </a:schemeClr>
                </a:solidFill>
                <a:latin typeface="Calibri" panose="020F0502020204030204" pitchFamily="34" charset="0"/>
              </a:defRPr>
            </a:lvl4pPr>
            <a:lvl5pPr>
              <a:lnSpc>
                <a:spcPct val="85000"/>
              </a:lnSpc>
              <a:spcBef>
                <a:spcPts val="300"/>
              </a:spcBef>
              <a:buClr>
                <a:schemeClr val="tx2">
                  <a:lumMod val="50000"/>
                </a:schemeClr>
              </a:buClr>
              <a:defRPr sz="1100">
                <a:solidFill>
                  <a:schemeClr val="tx2">
                    <a:lumMod val="50000"/>
                  </a:schemeClr>
                </a:solidFill>
                <a:latin typeface="Calibri" panose="020F050202020403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863753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906575B-2AA7-42C0-AEF2-D9AD31526C93}"/>
              </a:ext>
            </a:extLst>
          </p:cNvPr>
          <p:cNvPicPr>
            <a:picLocks noChangeAspect="1"/>
          </p:cNvPicPr>
          <p:nvPr userDrawn="1"/>
        </p:nvPicPr>
        <p:blipFill>
          <a:blip r:embed="rId2"/>
          <a:srcRect/>
          <a:stretch/>
        </p:blipFill>
        <p:spPr>
          <a:xfrm>
            <a:off x="6637595" y="4822825"/>
            <a:ext cx="4907826" cy="1188114"/>
          </a:xfrm>
          <a:prstGeom prst="rect">
            <a:avLst/>
          </a:prstGeom>
        </p:spPr>
      </p:pic>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71928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720000" y="460800"/>
            <a:ext cx="10980000" cy="2520000"/>
          </a:xfrm>
        </p:spPr>
        <p:txBody>
          <a:bodyPr anchor="b">
            <a:normAutofit/>
          </a:bodyPr>
          <a:lstStyle>
            <a:lvl1pPr algn="l" defTabSz="360000">
              <a:lnSpc>
                <a:spcPct val="85000"/>
              </a:lnSpc>
              <a:tabLst/>
              <a:defRPr sz="5400"/>
            </a:lvl1pPr>
          </a:lstStyle>
          <a:p>
            <a:r>
              <a:rPr lang="fr-FR"/>
              <a:t>Modifiez le style du titre</a:t>
            </a:r>
            <a:endParaRPr lang="fr-FR" dirty="0"/>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720000" y="2890800"/>
            <a:ext cx="10980000" cy="2340000"/>
          </a:xfrm>
        </p:spPr>
        <p:txBody>
          <a:bodyPr anchor="t">
            <a:normAutofit/>
          </a:bodyPr>
          <a:lstStyle>
            <a:lvl1pPr marL="0" indent="0" algn="l" defTabSz="360000">
              <a:lnSpc>
                <a:spcPct val="85000"/>
              </a:lnSpc>
              <a:buNone/>
              <a:tabLst/>
              <a:defRPr sz="5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cxnSp>
        <p:nvCxnSpPr>
          <p:cNvPr id="7" name="Connecteur droit 6">
            <a:extLst>
              <a:ext uri="{FF2B5EF4-FFF2-40B4-BE49-F238E27FC236}">
                <a16:creationId xmlns:a16="http://schemas.microsoft.com/office/drawing/2014/main" id="{35F25D88-16F6-4D3B-8C17-BA11C25DC62C}"/>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6649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Strona tytułowa z motywem">
    <p:spTree>
      <p:nvGrpSpPr>
        <p:cNvPr id="1" name=""/>
        <p:cNvGrpSpPr/>
        <p:nvPr/>
      </p:nvGrpSpPr>
      <p:grpSpPr>
        <a:xfrm>
          <a:off x="0" y="0"/>
          <a:ext cx="0" cy="0"/>
          <a:chOff x="0" y="0"/>
          <a:chExt cx="0" cy="0"/>
        </a:xfrm>
      </p:grpSpPr>
      <p:sp>
        <p:nvSpPr>
          <p:cNvPr id="46" name="Espace réservé pour une image  15"/>
          <p:cNvSpPr>
            <a:spLocks noGrp="1"/>
          </p:cNvSpPr>
          <p:nvPr>
            <p:ph type="pic" sz="quarter" idx="19" hasCustomPrompt="1"/>
          </p:nvPr>
        </p:nvSpPr>
        <p:spPr>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chemeClr val="bg1">
              <a:lumMod val="85000"/>
            </a:schemeClr>
          </a:solidFill>
          <a:ln>
            <a:noFill/>
          </a:ln>
        </p:spPr>
        <p:txBody>
          <a:bodyPr wrap="square" tIns="1260000" anchor="t">
            <a:noAutofit/>
          </a:bodyPr>
          <a:lstStyle>
            <a:lvl1pPr marL="0" indent="0" algn="ctr">
              <a:buFontTx/>
              <a:buNone/>
              <a:defRPr sz="1600" baseline="0">
                <a:solidFill>
                  <a:schemeClr val="tx1"/>
                </a:solidFill>
              </a:defRPr>
            </a:lvl1pPr>
          </a:lstStyle>
          <a:p>
            <a:r>
              <a:rPr lang="pl-PL" noProof="0" dirty="0"/>
              <a:t>Kliknij ikonę, aby dodać zdjęcie tła</a:t>
            </a:r>
            <a:br>
              <a:rPr lang="pl-PL" noProof="0" dirty="0"/>
            </a:br>
            <a:r>
              <a:rPr lang="pl-PL" noProof="0" dirty="0"/>
              <a:t>(Wybierz obraz prawym przyciskiem myszy / Ustaw jako tło)</a:t>
            </a:r>
          </a:p>
        </p:txBody>
      </p:sp>
      <p:sp>
        <p:nvSpPr>
          <p:cNvPr id="19"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25" name="Obraz 24"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7"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38"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9A3AE352-71BE-491A-956D-83507DBBFDCA}" type="datetime1">
              <a:rPr lang="en-US" smtClean="0"/>
              <a:t>3/5/2026</a:t>
            </a:fld>
            <a:endParaRPr lang="fr-FR" dirty="0"/>
          </a:p>
        </p:txBody>
      </p:sp>
      <p:sp>
        <p:nvSpPr>
          <p:cNvPr id="39"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40"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12" name="Titre 1"/>
          <p:cNvSpPr>
            <a:spLocks noGrp="1"/>
          </p:cNvSpPr>
          <p:nvPr>
            <p:ph type="title" hasCustomPrompt="1"/>
          </p:nvPr>
        </p:nvSpPr>
        <p:spPr bwMode="gray">
          <a:xfrm>
            <a:off x="2241577" y="3979549"/>
            <a:ext cx="9755320" cy="1440000"/>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 </a:t>
            </a:r>
            <a:br>
              <a:rPr lang="pl-PL" noProof="0" dirty="0"/>
            </a:br>
            <a:r>
              <a:rPr lang="pl-PL" noProof="0" dirty="0"/>
              <a:t>– Slajd ze zdjęciem</a:t>
            </a:r>
          </a:p>
        </p:txBody>
      </p:sp>
      <p:sp>
        <p:nvSpPr>
          <p:cNvPr id="45"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11"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3"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4"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5"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7"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Tree>
    <p:extLst>
      <p:ext uri="{BB962C8B-B14F-4D97-AF65-F5344CB8AC3E}">
        <p14:creationId xmlns:p14="http://schemas.microsoft.com/office/powerpoint/2010/main" val="389437565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Strona tytułowa z tłem 1">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dirty="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dirty="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dirty="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fr-FR" noProof="0" dirty="0"/>
              <a:t>TYTUŁ PREZENTACJI </a:t>
            </a:r>
            <a:br>
              <a:rPr lang="fr-FR" noProof="0" dirty="0"/>
            </a:br>
            <a:r>
              <a:rPr lang="fr-FR" noProof="0" dirty="0"/>
              <a:t>– SLAJD BEZ ZDJĘCIA 1</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31" name="Obraz 30"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6"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37"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D312F2D8-11E9-4E7F-AF69-6A485894D5B8}" type="datetime1">
              <a:rPr lang="en-US" smtClean="0"/>
              <a:t>3/5/2026</a:t>
            </a:fld>
            <a:endParaRPr lang="fr-FR" dirty="0"/>
          </a:p>
        </p:txBody>
      </p:sp>
      <p:sp>
        <p:nvSpPr>
          <p:cNvPr id="38"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3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7"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9"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dirty="0">
              <a:solidFill>
                <a:schemeClr val="bg1"/>
              </a:solidFill>
              <a:latin typeface="+mj-lt"/>
              <a:ea typeface="+mj-ea"/>
              <a:cs typeface="+mj-cs"/>
            </a:endParaRPr>
          </a:p>
        </p:txBody>
      </p:sp>
      <p:sp>
        <p:nvSpPr>
          <p:cNvPr id="22"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Tree>
    <p:extLst>
      <p:ext uri="{BB962C8B-B14F-4D97-AF65-F5344CB8AC3E}">
        <p14:creationId xmlns:p14="http://schemas.microsoft.com/office/powerpoint/2010/main" val="39116806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Strona tytułowa z tłem 2">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dirty="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dirty="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dirty="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a:t>
            </a:r>
            <a:br>
              <a:rPr lang="pl-PL" noProof="0" dirty="0"/>
            </a:br>
            <a:r>
              <a:rPr lang="pl-PL" noProof="0" dirty="0"/>
              <a:t>– Slajd bez zdjęcia 2</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17" name="Obraz 16"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28"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31"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56975AA2-3D23-459E-AB91-020E68E91658}" type="datetime1">
              <a:rPr lang="en-US" smtClean="0"/>
              <a:t>3/5/2026</a:t>
            </a:fld>
            <a:endParaRPr lang="fr-FR" dirty="0"/>
          </a:p>
        </p:txBody>
      </p:sp>
      <p:sp>
        <p:nvSpPr>
          <p:cNvPr id="32"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33"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8"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21"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dirty="0">
              <a:solidFill>
                <a:schemeClr val="bg1"/>
              </a:solidFill>
              <a:latin typeface="+mj-lt"/>
              <a:ea typeface="+mj-ea"/>
              <a:cs typeface="+mj-cs"/>
            </a:endParaRPr>
          </a:p>
        </p:txBody>
      </p:sp>
      <p:sp>
        <p:nvSpPr>
          <p:cNvPr id="24"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Tree>
    <p:extLst>
      <p:ext uri="{BB962C8B-B14F-4D97-AF65-F5344CB8AC3E}">
        <p14:creationId xmlns:p14="http://schemas.microsoft.com/office/powerpoint/2010/main" val="30096331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Strona przekładkowa 1">
    <p:spTree>
      <p:nvGrpSpPr>
        <p:cNvPr id="1" name=""/>
        <p:cNvGrpSpPr/>
        <p:nvPr/>
      </p:nvGrpSpPr>
      <p:grpSpPr>
        <a:xfrm>
          <a:off x="0" y="0"/>
          <a:ext cx="0" cy="0"/>
          <a:chOff x="0" y="0"/>
          <a:chExt cx="0" cy="0"/>
        </a:xfrm>
      </p:grpSpPr>
      <p:sp>
        <p:nvSpPr>
          <p:cNvPr id="8" name="Forme libre 6"/>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p:cNvSpPr>
            <a:spLocks noGrp="1"/>
          </p:cNvSpPr>
          <p:nvPr>
            <p:ph type="title" hasCustomPrompt="1"/>
          </p:nvPr>
        </p:nvSpPr>
        <p:spPr bwMode="gray">
          <a:xfrm>
            <a:off x="3786911" y="514352"/>
            <a:ext cx="7816499" cy="5511800"/>
          </a:xfrm>
        </p:spPr>
        <p:txBody>
          <a:bodyPr anchor="ctr" anchorCtr="0"/>
          <a:lstStyle>
            <a:lvl1pPr>
              <a:defRPr sz="3733" b="0" cap="all" baseline="0">
                <a:solidFill>
                  <a:schemeClr val="bg1"/>
                </a:solidFill>
              </a:defRPr>
            </a:lvl1pPr>
          </a:lstStyle>
          <a:p>
            <a:r>
              <a:rPr lang="pl-PL" noProof="0" dirty="0"/>
              <a:t>Slajd przekładkowy</a:t>
            </a:r>
          </a:p>
        </p:txBody>
      </p:sp>
      <p:sp>
        <p:nvSpPr>
          <p:cNvPr id="11" name="Espace réservé de la date 3"/>
          <p:cNvSpPr>
            <a:spLocks noGrp="1"/>
          </p:cNvSpPr>
          <p:nvPr>
            <p:ph type="dt" sz="half" idx="10"/>
          </p:nvPr>
        </p:nvSpPr>
        <p:spPr bwMode="gray">
          <a:xfrm>
            <a:off x="924311" y="6480335"/>
            <a:ext cx="659188" cy="360000"/>
          </a:xfrm>
        </p:spPr>
        <p:txBody>
          <a:bodyPr/>
          <a:lstStyle/>
          <a:p>
            <a:fld id="{0311D3B9-5725-4C3F-9738-E3144F9A4853}" type="datetime1">
              <a:rPr lang="en-US" smtClean="0"/>
              <a:t>3/5/2026</a:t>
            </a:fld>
            <a:endParaRPr lang="fr-FR" dirty="0"/>
          </a:p>
        </p:txBody>
      </p:sp>
      <p:sp>
        <p:nvSpPr>
          <p:cNvPr id="12"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3"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dirty="0"/>
          </a:p>
        </p:txBody>
      </p:sp>
    </p:spTree>
    <p:extLst>
      <p:ext uri="{BB962C8B-B14F-4D97-AF65-F5344CB8AC3E}">
        <p14:creationId xmlns:p14="http://schemas.microsoft.com/office/powerpoint/2010/main" val="4654708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graphicFrame>
        <p:nvGraphicFramePr>
          <p:cNvPr id="2" name="Obiekt 1"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2" name="Obiek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e la date 3"/>
          <p:cNvSpPr>
            <a:spLocks noGrp="1"/>
          </p:cNvSpPr>
          <p:nvPr>
            <p:ph type="dt" sz="half" idx="10"/>
          </p:nvPr>
        </p:nvSpPr>
        <p:spPr bwMode="gray">
          <a:xfrm>
            <a:off x="924311" y="6480335"/>
            <a:ext cx="659188" cy="360000"/>
          </a:xfrm>
        </p:spPr>
        <p:txBody>
          <a:bodyPr/>
          <a:lstStyle/>
          <a:p>
            <a:fld id="{65439239-60BE-47F2-9C84-91584AA5B0A5}" type="datetime1">
              <a:rPr lang="en-US" smtClean="0"/>
              <a:t>3/5/2026</a:t>
            </a:fld>
            <a:endParaRPr lang="fr-FR" dirty="0"/>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dirty="0"/>
          </a:p>
        </p:txBody>
      </p:sp>
      <p:sp>
        <p:nvSpPr>
          <p:cNvPr id="7"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16038373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6338526B-33CD-477B-82CE-704496278D22}" type="datetime1">
              <a:rPr lang="en-US" smtClean="0"/>
              <a:t>3/5/2026</a:t>
            </a:fld>
            <a:endParaRPr lang="fr-FR" dirty="0"/>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dirty="0"/>
          </a:p>
        </p:txBody>
      </p:sp>
      <p:sp>
        <p:nvSpPr>
          <p:cNvPr id="7" name="Tytuł 1"/>
          <p:cNvSpPr>
            <a:spLocks noGrp="1"/>
          </p:cNvSpPr>
          <p:nvPr>
            <p:ph type="title" hasCustomPrompt="1"/>
          </p:nvPr>
        </p:nvSpPr>
        <p:spPr>
          <a:xfrm>
            <a:off x="935568" y="333582"/>
            <a:ext cx="10824633"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30392710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6485F782-97B8-4130-A5FA-77E46DA9A72F}" type="datetime1">
              <a:rPr lang="en-US" smtClean="0"/>
              <a:t>3/5/2026</a:t>
            </a:fld>
            <a:endParaRPr lang="fr-FR" dirty="0"/>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dirty="0"/>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26174715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EB4B4159-EB54-4BDE-8B83-67D43F95CBD2}" type="datetime1">
              <a:rPr lang="en-US" smtClean="0"/>
              <a:t>3/5/2026</a:t>
            </a:fld>
            <a:endParaRPr lang="fr-FR" dirty="0"/>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dirty="0"/>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5504774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63850967-6A84-4F20-9EAD-34B1509670E6}" type="datetime1">
              <a:rPr lang="en-US" smtClean="0"/>
              <a:t>3/5/2026</a:t>
            </a:fld>
            <a:endParaRPr lang="fr-FR" dirty="0"/>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dirty="0"/>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Tree>
    <p:extLst>
      <p:ext uri="{BB962C8B-B14F-4D97-AF65-F5344CB8AC3E}">
        <p14:creationId xmlns:p14="http://schemas.microsoft.com/office/powerpoint/2010/main" val="27775910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4A07CDE0-1354-47F5-A42A-C0F88BDACC24}" type="datetime1">
              <a:rPr lang="en-US" smtClean="0"/>
              <a:t>3/5/2026</a:t>
            </a:fld>
            <a:endParaRPr lang="fr-FR" dirty="0"/>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dirty="0"/>
          </a:p>
        </p:txBody>
      </p:sp>
      <p:sp>
        <p:nvSpPr>
          <p:cNvPr id="18"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Tree>
    <p:extLst>
      <p:ext uri="{BB962C8B-B14F-4D97-AF65-F5344CB8AC3E}">
        <p14:creationId xmlns:p14="http://schemas.microsoft.com/office/powerpoint/2010/main" val="1038716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pt-BR"/>
              <a:t>BPI - AAP</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3" name="Titre 1">
            <a:extLst>
              <a:ext uri="{FF2B5EF4-FFF2-40B4-BE49-F238E27FC236}">
                <a16:creationId xmlns:a16="http://schemas.microsoft.com/office/drawing/2014/main" id="{EB846008-EFE2-47B0-B7F8-92425D08C318}"/>
              </a:ext>
            </a:extLst>
          </p:cNvPr>
          <p:cNvSpPr>
            <a:spLocks noGrp="1"/>
          </p:cNvSpPr>
          <p:nvPr>
            <p:ph type="ctrTitle"/>
          </p:nvPr>
        </p:nvSpPr>
        <p:spPr>
          <a:xfrm>
            <a:off x="720000" y="462061"/>
            <a:ext cx="10980000" cy="2520000"/>
          </a:xfrm>
        </p:spPr>
        <p:txBody>
          <a:bodyPr anchor="b">
            <a:normAutofit/>
          </a:bodyPr>
          <a:lstStyle>
            <a:lvl1pPr algn="l" defTabSz="360000">
              <a:lnSpc>
                <a:spcPct val="85000"/>
              </a:lnSpc>
              <a:tabLst/>
              <a:defRPr sz="5400"/>
            </a:lvl1pPr>
          </a:lstStyle>
          <a:p>
            <a:r>
              <a:rPr lang="fr-FR"/>
              <a:t>Modifiez le style du titre</a:t>
            </a:r>
            <a:endParaRPr lang="fr-FR" dirty="0"/>
          </a:p>
        </p:txBody>
      </p:sp>
      <p:sp>
        <p:nvSpPr>
          <p:cNvPr id="14" name="Sous-titre 2">
            <a:extLst>
              <a:ext uri="{FF2B5EF4-FFF2-40B4-BE49-F238E27FC236}">
                <a16:creationId xmlns:a16="http://schemas.microsoft.com/office/drawing/2014/main" id="{21BC1F89-C2D8-4D79-A074-D1E96076541C}"/>
              </a:ext>
            </a:extLst>
          </p:cNvPr>
          <p:cNvSpPr>
            <a:spLocks noGrp="1"/>
          </p:cNvSpPr>
          <p:nvPr>
            <p:ph type="subTitle" idx="1"/>
          </p:nvPr>
        </p:nvSpPr>
        <p:spPr>
          <a:xfrm>
            <a:off x="720000" y="2891731"/>
            <a:ext cx="10980000" cy="2340000"/>
          </a:xfrm>
        </p:spPr>
        <p:txBody>
          <a:bodyPr anchor="t">
            <a:noAutofit/>
          </a:bodyPr>
          <a:lstStyle>
            <a:lvl1pPr marL="0" indent="0" algn="l" defTabSz="360000">
              <a:lnSpc>
                <a:spcPct val="85000"/>
              </a:lnSpc>
              <a:buNone/>
              <a:tabLst/>
              <a:defRPr sz="5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Tree>
    <p:extLst>
      <p:ext uri="{BB962C8B-B14F-4D97-AF65-F5344CB8AC3E}">
        <p14:creationId xmlns:p14="http://schemas.microsoft.com/office/powerpoint/2010/main" val="429213538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C403FFB5-084A-4689-B252-64F0D1639601}" type="datetime1">
              <a:rPr lang="en-US" smtClean="0"/>
              <a:t>3/5/2026</a:t>
            </a:fld>
            <a:endParaRPr lang="fr-FR" dirty="0"/>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dirty="0"/>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20381982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fld id="{7A787004-5C6A-4240-8507-DF8859B9A571}" type="datetime1">
              <a:rPr lang="en-US" smtClean="0"/>
              <a:t>3/5/2026</a:t>
            </a:fld>
            <a:endParaRPr lang="fr-FR" dirty="0"/>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dirty="0"/>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26020198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127" y="5255491"/>
            <a:ext cx="7952509" cy="1089891"/>
          </a:xfrm>
          <a:prstGeom prst="rect">
            <a:avLst/>
          </a:prstGeom>
        </p:spPr>
      </p:pic>
      <p:sp>
        <p:nvSpPr>
          <p:cNvPr id="12" name="Espace réservé du pied de page 4"/>
          <p:cNvSpPr>
            <a:spLocks noGrp="1"/>
          </p:cNvSpPr>
          <p:nvPr>
            <p:ph type="ftr" sz="quarter" idx="11"/>
          </p:nvPr>
        </p:nvSpPr>
        <p:spPr bwMode="gray">
          <a:xfrm>
            <a:off x="0" y="6678000"/>
            <a:ext cx="240000" cy="180000"/>
          </a:xfrm>
        </p:spPr>
        <p:txBody>
          <a:bodyPr/>
          <a:lstStyle/>
          <a:p>
            <a:endParaRPr lang="fr-FR" dirty="0"/>
          </a:p>
        </p:txBody>
      </p:sp>
    </p:spTree>
    <p:extLst>
      <p:ext uri="{BB962C8B-B14F-4D97-AF65-F5344CB8AC3E}">
        <p14:creationId xmlns:p14="http://schemas.microsoft.com/office/powerpoint/2010/main" val="29365619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4364" y="5273964"/>
            <a:ext cx="7961745" cy="1071419"/>
          </a:xfrm>
          <a:prstGeom prst="rect">
            <a:avLst/>
          </a:prstGeom>
        </p:spPr>
      </p:pic>
      <p:sp>
        <p:nvSpPr>
          <p:cNvPr id="13" name="Espace réservé du pied de page 4"/>
          <p:cNvSpPr>
            <a:spLocks noGrp="1"/>
          </p:cNvSpPr>
          <p:nvPr>
            <p:ph type="ftr" sz="quarter" idx="11"/>
          </p:nvPr>
        </p:nvSpPr>
        <p:spPr bwMode="gray">
          <a:xfrm>
            <a:off x="0" y="6678000"/>
            <a:ext cx="240000" cy="180000"/>
          </a:xfrm>
        </p:spPr>
        <p:txBody>
          <a:bodyPr/>
          <a:lstStyle/>
          <a:p>
            <a:endParaRPr lang="fr-FR" dirty="0"/>
          </a:p>
        </p:txBody>
      </p:sp>
    </p:spTree>
    <p:extLst>
      <p:ext uri="{BB962C8B-B14F-4D97-AF65-F5344CB8AC3E}">
        <p14:creationId xmlns:p14="http://schemas.microsoft.com/office/powerpoint/2010/main" val="237119926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_Tytuł z treścią 1">
    <p:spTree>
      <p:nvGrpSpPr>
        <p:cNvPr id="1" name=""/>
        <p:cNvGrpSpPr/>
        <p:nvPr/>
      </p:nvGrpSpPr>
      <p:grpSpPr>
        <a:xfrm>
          <a:off x="0" y="0"/>
          <a:ext cx="0" cy="0"/>
          <a:chOff x="0" y="0"/>
          <a:chExt cx="0" cy="0"/>
        </a:xfrm>
      </p:grpSpPr>
      <p:sp>
        <p:nvSpPr>
          <p:cNvPr id="11" name="Espace réservé de la date 3"/>
          <p:cNvSpPr>
            <a:spLocks noGrp="1"/>
          </p:cNvSpPr>
          <p:nvPr>
            <p:ph type="dt" sz="half" idx="10"/>
          </p:nvPr>
        </p:nvSpPr>
        <p:spPr bwMode="gray">
          <a:xfrm>
            <a:off x="924313" y="6480335"/>
            <a:ext cx="659188" cy="360000"/>
          </a:xfrm>
        </p:spPr>
        <p:txBody>
          <a:bodyPr/>
          <a:lstStyle/>
          <a:p>
            <a:fld id="{A49A1047-6F69-4122-A1D4-AD3EA02BA06D}" type="datetime1">
              <a:rPr lang="en-US" smtClean="0"/>
              <a:t>3/5/2026</a:t>
            </a:fld>
            <a:endParaRPr lang="fr-FR" dirty="0"/>
          </a:p>
        </p:txBody>
      </p:sp>
      <p:sp>
        <p:nvSpPr>
          <p:cNvPr id="12"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13" name="Espace réservé du numéro de diapositive 5"/>
          <p:cNvSpPr>
            <a:spLocks noGrp="1"/>
          </p:cNvSpPr>
          <p:nvPr>
            <p:ph type="sldNum" sz="quarter" idx="12"/>
          </p:nvPr>
        </p:nvSpPr>
        <p:spPr bwMode="gray">
          <a:xfrm>
            <a:off x="2040941" y="6480335"/>
            <a:ext cx="391321" cy="360000"/>
          </a:xfrm>
        </p:spPr>
        <p:txBody>
          <a:bodyPr/>
          <a:lstStyle/>
          <a:p>
            <a:fld id="{65571E2A-2AE4-4AE9-A5FF-468BE27EC277}" type="slidenum">
              <a:rPr lang="fr-FR" smtClean="0"/>
              <a:pPr/>
              <a:t>‹N›</a:t>
            </a:fld>
            <a:endParaRPr lang="fr-FR" dirty="0"/>
          </a:p>
        </p:txBody>
      </p:sp>
    </p:spTree>
    <p:extLst>
      <p:ext uri="{BB962C8B-B14F-4D97-AF65-F5344CB8AC3E}">
        <p14:creationId xmlns:p14="http://schemas.microsoft.com/office/powerpoint/2010/main" val="279940193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Strona tytułowa z motywem">
    <p:spTree>
      <p:nvGrpSpPr>
        <p:cNvPr id="1" name=""/>
        <p:cNvGrpSpPr/>
        <p:nvPr/>
      </p:nvGrpSpPr>
      <p:grpSpPr>
        <a:xfrm>
          <a:off x="0" y="0"/>
          <a:ext cx="0" cy="0"/>
          <a:chOff x="0" y="0"/>
          <a:chExt cx="0" cy="0"/>
        </a:xfrm>
      </p:grpSpPr>
      <p:sp>
        <p:nvSpPr>
          <p:cNvPr id="46" name="Espace réservé pour une image  15"/>
          <p:cNvSpPr>
            <a:spLocks noGrp="1"/>
          </p:cNvSpPr>
          <p:nvPr>
            <p:ph type="pic" sz="quarter" idx="19" hasCustomPrompt="1"/>
          </p:nvPr>
        </p:nvSpPr>
        <p:spPr>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chemeClr val="bg1">
              <a:lumMod val="85000"/>
            </a:schemeClr>
          </a:solidFill>
          <a:ln>
            <a:noFill/>
          </a:ln>
        </p:spPr>
        <p:txBody>
          <a:bodyPr wrap="square" tIns="1260000" anchor="t">
            <a:noAutofit/>
          </a:bodyPr>
          <a:lstStyle>
            <a:lvl1pPr marL="0" indent="0" algn="ctr">
              <a:buFontTx/>
              <a:buNone/>
              <a:defRPr sz="1600" baseline="0">
                <a:solidFill>
                  <a:schemeClr val="tx1"/>
                </a:solidFill>
              </a:defRPr>
            </a:lvl1pPr>
          </a:lstStyle>
          <a:p>
            <a:r>
              <a:rPr lang="pl-PL" noProof="0"/>
              <a:t>Kliknij ikonę, aby dodać zdjęcie tła</a:t>
            </a:r>
            <a:br>
              <a:rPr lang="pl-PL" noProof="0"/>
            </a:br>
            <a:r>
              <a:rPr lang="pl-PL" noProof="0"/>
              <a:t>(Wybierz obraz prawym przyciskiem myszy / Ustaw jako tło)</a:t>
            </a:r>
          </a:p>
        </p:txBody>
      </p:sp>
      <p:sp>
        <p:nvSpPr>
          <p:cNvPr id="19"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25" name="Obraz 24"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7"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8"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pl-PL"/>
              <a:t>29.09.2017</a:t>
            </a:r>
            <a:endParaRPr lang="fr-FR"/>
          </a:p>
        </p:txBody>
      </p:sp>
      <p:sp>
        <p:nvSpPr>
          <p:cNvPr id="39"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40"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2" name="Titre 1"/>
          <p:cNvSpPr>
            <a:spLocks noGrp="1"/>
          </p:cNvSpPr>
          <p:nvPr>
            <p:ph type="title" hasCustomPrompt="1"/>
          </p:nvPr>
        </p:nvSpPr>
        <p:spPr bwMode="gray">
          <a:xfrm>
            <a:off x="2241577" y="3979549"/>
            <a:ext cx="9755320" cy="1440000"/>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 </a:t>
            </a:r>
            <a:br>
              <a:rPr lang="pl-PL" noProof="0" dirty="0"/>
            </a:br>
            <a:r>
              <a:rPr lang="pl-PL" noProof="0" dirty="0"/>
              <a:t>– Slajd ze zdjęciem</a:t>
            </a:r>
          </a:p>
        </p:txBody>
      </p:sp>
      <p:sp>
        <p:nvSpPr>
          <p:cNvPr id="45"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11"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3"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4"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5"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7"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51844809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Strona tytułowa z tłem 1">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fr-FR" noProof="0" dirty="0"/>
              <a:t>TYTUŁ PREZENTACJI </a:t>
            </a:r>
            <a:br>
              <a:rPr lang="fr-FR" noProof="0" dirty="0"/>
            </a:br>
            <a:r>
              <a:rPr lang="fr-FR" noProof="0" dirty="0"/>
              <a:t>– SLAJD BEZ ZDJĘCIA 1</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31" name="Obraz 30"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6"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7"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pl-PL"/>
              <a:t>29.09.2017</a:t>
            </a:r>
            <a:endParaRPr lang="fr-FR"/>
          </a:p>
        </p:txBody>
      </p:sp>
      <p:sp>
        <p:nvSpPr>
          <p:cNvPr id="38"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3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7"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9"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2"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2357548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Strona tytułowa z tłem 2">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a:t>
            </a:r>
            <a:br>
              <a:rPr lang="pl-PL" noProof="0" dirty="0"/>
            </a:br>
            <a:r>
              <a:rPr lang="pl-PL" noProof="0" dirty="0"/>
              <a:t>– Slajd bez zdjęcia 2</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17" name="Obraz 16"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28"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1"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pl-PL"/>
              <a:t>29.09.2017</a:t>
            </a:r>
            <a:endParaRPr lang="fr-FR"/>
          </a:p>
        </p:txBody>
      </p:sp>
      <p:sp>
        <p:nvSpPr>
          <p:cNvPr id="32"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33"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8"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21"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4"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61877328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Strona przekładkowa 1">
    <p:spTree>
      <p:nvGrpSpPr>
        <p:cNvPr id="1" name=""/>
        <p:cNvGrpSpPr/>
        <p:nvPr/>
      </p:nvGrpSpPr>
      <p:grpSpPr>
        <a:xfrm>
          <a:off x="0" y="0"/>
          <a:ext cx="0" cy="0"/>
          <a:chOff x="0" y="0"/>
          <a:chExt cx="0" cy="0"/>
        </a:xfrm>
      </p:grpSpPr>
      <p:sp>
        <p:nvSpPr>
          <p:cNvPr id="8" name="Forme libre 6"/>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86911" y="514352"/>
            <a:ext cx="7816499" cy="5511800"/>
          </a:xfrm>
        </p:spPr>
        <p:txBody>
          <a:bodyPr anchor="ctr" anchorCtr="0"/>
          <a:lstStyle>
            <a:lvl1pPr>
              <a:defRPr sz="3733" b="0" cap="all" baseline="0">
                <a:solidFill>
                  <a:schemeClr val="bg1"/>
                </a:solidFill>
              </a:defRPr>
            </a:lvl1pPr>
          </a:lstStyle>
          <a:p>
            <a:r>
              <a:rPr lang="pl-PL" noProof="0" dirty="0"/>
              <a:t>Slajd przekładkowy</a:t>
            </a:r>
          </a:p>
        </p:txBody>
      </p:sp>
      <p:sp>
        <p:nvSpPr>
          <p:cNvPr id="11"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2"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3"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107687043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7"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12538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19997" y="2124916"/>
            <a:ext cx="10800000" cy="432000"/>
          </a:xfrm>
        </p:spPr>
        <p:txBody>
          <a:bodyPr anchor="t"/>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pt-BR"/>
              <a:t>BPI - AAP</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719999" y="2657475"/>
            <a:ext cx="10800000" cy="31813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fr-FR"/>
              <a:t>Modifiez le style du titre</a:t>
            </a:r>
            <a:endParaRPr lang="fr-FR" dirty="0"/>
          </a:p>
        </p:txBody>
      </p:sp>
    </p:spTree>
    <p:extLst>
      <p:ext uri="{BB962C8B-B14F-4D97-AF65-F5344CB8AC3E}">
        <p14:creationId xmlns:p14="http://schemas.microsoft.com/office/powerpoint/2010/main" val="25325880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7" name="Tytuł 1"/>
          <p:cNvSpPr>
            <a:spLocks noGrp="1"/>
          </p:cNvSpPr>
          <p:nvPr>
            <p:ph type="title" hasCustomPrompt="1"/>
          </p:nvPr>
        </p:nvSpPr>
        <p:spPr>
          <a:xfrm>
            <a:off x="935568" y="333582"/>
            <a:ext cx="10824633"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428048951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29588126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206113766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Tree>
    <p:extLst>
      <p:ext uri="{BB962C8B-B14F-4D97-AF65-F5344CB8AC3E}">
        <p14:creationId xmlns:p14="http://schemas.microsoft.com/office/powerpoint/2010/main" val="145083053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18"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Tree>
    <p:extLst>
      <p:ext uri="{BB962C8B-B14F-4D97-AF65-F5344CB8AC3E}">
        <p14:creationId xmlns:p14="http://schemas.microsoft.com/office/powerpoint/2010/main" val="90160988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17589233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418189078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127" y="5255491"/>
            <a:ext cx="7952509" cy="1089891"/>
          </a:xfrm>
          <a:prstGeom prst="rect">
            <a:avLst/>
          </a:prstGeom>
        </p:spPr>
      </p:pic>
      <p:sp>
        <p:nvSpPr>
          <p:cNvPr id="12" name="Espace réservé du pied de page 4"/>
          <p:cNvSpPr>
            <a:spLocks noGrp="1"/>
          </p:cNvSpPr>
          <p:nvPr>
            <p:ph type="ftr" sz="quarter" idx="11"/>
          </p:nvPr>
        </p:nvSpPr>
        <p:spPr bwMode="gray">
          <a:xfrm>
            <a:off x="0" y="6678000"/>
            <a:ext cx="240000" cy="180000"/>
          </a:xfrm>
        </p:spPr>
        <p:txBody>
          <a:bodyPr/>
          <a:lstStyle/>
          <a:p>
            <a:endParaRPr lang="fr-FR"/>
          </a:p>
        </p:txBody>
      </p:sp>
    </p:spTree>
    <p:extLst>
      <p:ext uri="{BB962C8B-B14F-4D97-AF65-F5344CB8AC3E}">
        <p14:creationId xmlns:p14="http://schemas.microsoft.com/office/powerpoint/2010/main" val="2746563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4364" y="5273964"/>
            <a:ext cx="7961745" cy="1071419"/>
          </a:xfrm>
          <a:prstGeom prst="rect">
            <a:avLst/>
          </a:prstGeom>
        </p:spPr>
      </p:pic>
      <p:sp>
        <p:nvSpPr>
          <p:cNvPr id="13" name="Espace réservé du pied de page 4"/>
          <p:cNvSpPr>
            <a:spLocks noGrp="1"/>
          </p:cNvSpPr>
          <p:nvPr>
            <p:ph type="ftr" sz="quarter" idx="11"/>
          </p:nvPr>
        </p:nvSpPr>
        <p:spPr bwMode="gray">
          <a:xfrm>
            <a:off x="0" y="6678000"/>
            <a:ext cx="240000" cy="180000"/>
          </a:xfrm>
        </p:spPr>
        <p:txBody>
          <a:bodyPr/>
          <a:lstStyle/>
          <a:p>
            <a:endParaRPr lang="fr-FR"/>
          </a:p>
        </p:txBody>
      </p:sp>
    </p:spTree>
    <p:extLst>
      <p:ext uri="{BB962C8B-B14F-4D97-AF65-F5344CB8AC3E}">
        <p14:creationId xmlns:p14="http://schemas.microsoft.com/office/powerpoint/2010/main" val="22899425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0813811-6505-47F0-8E89-D256D7D20AF9}" type="datetime1">
              <a:rPr lang="en-US" smtClean="0"/>
              <a:t>3/5/2026</a:t>
            </a:fld>
            <a:endParaRPr lang="en-US"/>
          </a:p>
        </p:txBody>
      </p:sp>
      <p:sp>
        <p:nvSpPr>
          <p:cNvPr id="4" name="Holder 4"/>
          <p:cNvSpPr>
            <a:spLocks noGrp="1"/>
          </p:cNvSpPr>
          <p:nvPr>
            <p:ph type="sldNum" sz="quarter" idx="7"/>
          </p:nvPr>
        </p:nvSpPr>
        <p:spPr/>
        <p:txBody>
          <a:bodyPr lIns="0" tIns="0" rIns="0" bIns="0"/>
          <a:lstStyle>
            <a:lvl1pPr>
              <a:defRPr sz="817" b="0" i="0">
                <a:solidFill>
                  <a:schemeClr val="tx1"/>
                </a:solidFill>
                <a:latin typeface="Arial MT"/>
                <a:cs typeface="Arial MT"/>
              </a:defRPr>
            </a:lvl1pPr>
          </a:lstStyle>
          <a:p>
            <a:pPr marL="35731">
              <a:spcBef>
                <a:spcPts val="185"/>
              </a:spcBef>
            </a:pPr>
            <a:fld id="{81D60167-4931-47E6-BA6A-407CBD079E47}" type="slidenum">
              <a:rPr lang="fr-FR" smtClean="0"/>
              <a:pPr marL="35731">
                <a:spcBef>
                  <a:spcPts val="185"/>
                </a:spcBef>
              </a:pPr>
              <a:t>‹N›</a:t>
            </a:fld>
            <a:endParaRPr lang="fr-FR" dirty="0"/>
          </a:p>
        </p:txBody>
      </p:sp>
    </p:spTree>
    <p:extLst>
      <p:ext uri="{BB962C8B-B14F-4D97-AF65-F5344CB8AC3E}">
        <p14:creationId xmlns:p14="http://schemas.microsoft.com/office/powerpoint/2010/main" val="2404440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19997" y="2124916"/>
            <a:ext cx="6480000" cy="720000"/>
          </a:xfrm>
        </p:spPr>
        <p:txBody>
          <a:bodyPr anchor="t"/>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pt-BR"/>
              <a:t>BPI - AAP</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719999" y="2993652"/>
            <a:ext cx="6480000" cy="2880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fr-FR"/>
              <a:t>Modifiez le style du titre</a:t>
            </a:r>
            <a:endParaRPr lang="fr-FR" dirty="0"/>
          </a:p>
        </p:txBody>
      </p:sp>
      <p:sp>
        <p:nvSpPr>
          <p:cNvPr id="6" name="Espace réservé du graphique 5">
            <a:extLst>
              <a:ext uri="{FF2B5EF4-FFF2-40B4-BE49-F238E27FC236}">
                <a16:creationId xmlns:a16="http://schemas.microsoft.com/office/drawing/2014/main" id="{5B4A068C-20AD-4FFB-9C49-0DC3A94E5C56}"/>
              </a:ext>
            </a:extLst>
          </p:cNvPr>
          <p:cNvSpPr>
            <a:spLocks noGrp="1"/>
          </p:cNvSpPr>
          <p:nvPr>
            <p:ph type="chart" sz="quarter" idx="14"/>
          </p:nvPr>
        </p:nvSpPr>
        <p:spPr>
          <a:xfrm>
            <a:off x="7389158" y="2125662"/>
            <a:ext cx="3998842" cy="3747989"/>
          </a:xfrm>
          <a:solidFill>
            <a:schemeClr val="bg1">
              <a:lumMod val="95000"/>
            </a:schemeClr>
          </a:solidFill>
        </p:spPr>
        <p:txBody>
          <a:bodyPr anchor="ctr"/>
          <a:lstStyle>
            <a:lvl1pPr algn="ctr">
              <a:defRPr/>
            </a:lvl1pPr>
          </a:lstStyle>
          <a:p>
            <a:r>
              <a:rPr lang="fr-FR"/>
              <a:t>Cliquez sur l'icône pour ajouter un graphique</a:t>
            </a:r>
          </a:p>
        </p:txBody>
      </p:sp>
    </p:spTree>
    <p:extLst>
      <p:ext uri="{BB962C8B-B14F-4D97-AF65-F5344CB8AC3E}">
        <p14:creationId xmlns:p14="http://schemas.microsoft.com/office/powerpoint/2010/main" val="112708233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19997" y="2124916"/>
            <a:ext cx="10800000" cy="432000"/>
          </a:xfrm>
        </p:spPr>
        <p:txBody>
          <a:bodyPr anchor="t"/>
          <a:lstStyle>
            <a:lvl1pPr marL="0" indent="0">
              <a:buNone/>
              <a:defRPr sz="2000" b="1" cap="all" baseline="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dirty="0"/>
              <a:t>Modifier les styles du texte du masque</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41" y="6174395"/>
            <a:ext cx="828017" cy="252000"/>
          </a:xfrm>
          <a:prstGeom prst="rect">
            <a:avLst/>
          </a:prstGeom>
        </p:spPr>
        <p:txBody>
          <a:bodyPr/>
          <a:lstStyle/>
          <a:p>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fr-FR"/>
              <a:t>BPI - AAP</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719999" y="2657477"/>
            <a:ext cx="10800000" cy="31813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fr-FR"/>
              <a:t>Modifiez le style du titre</a:t>
            </a:r>
            <a:endParaRPr lang="fr-FR" dirty="0"/>
          </a:p>
        </p:txBody>
      </p:sp>
    </p:spTree>
    <p:extLst>
      <p:ext uri="{BB962C8B-B14F-4D97-AF65-F5344CB8AC3E}">
        <p14:creationId xmlns:p14="http://schemas.microsoft.com/office/powerpoint/2010/main" val="10054488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trona tytułowa ze zdjęciem">
    <p:bg>
      <p:bgPr>
        <a:solidFill>
          <a:srgbClr val="FFFFFF"/>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6280731" y="2361347"/>
            <a:ext cx="5575333" cy="1440000"/>
          </a:xfrm>
        </p:spPr>
        <p:txBody>
          <a:bodyPr tIns="180000" anchor="ctr" anchorCtr="0"/>
          <a:lstStyle>
            <a:lvl1pPr algn="l">
              <a:lnSpc>
                <a:spcPct val="80000"/>
              </a:lnSpc>
              <a:spcBef>
                <a:spcPts val="0"/>
              </a:spcBef>
              <a:spcAft>
                <a:spcPts val="0"/>
              </a:spcAft>
              <a:defRPr sz="3733" b="1" cap="all" baseline="0">
                <a:solidFill>
                  <a:srgbClr val="009597"/>
                </a:solidFill>
              </a:defRPr>
            </a:lvl1pPr>
          </a:lstStyle>
          <a:p>
            <a:r>
              <a:rPr lang="pl-PL" noProof="0" dirty="0"/>
              <a:t>TYTUŁ PREZENTACJI </a:t>
            </a:r>
            <a:br>
              <a:rPr lang="pl-PL" noProof="0" dirty="0"/>
            </a:br>
            <a:r>
              <a:rPr lang="pl-PL" noProof="0" dirty="0"/>
              <a:t>– Slajd ze zdjęciem</a:t>
            </a:r>
          </a:p>
        </p:txBody>
      </p:sp>
      <p:sp>
        <p:nvSpPr>
          <p:cNvPr id="11" name="Symbol zastępczy tekstu 2"/>
          <p:cNvSpPr>
            <a:spLocks noGrp="1"/>
          </p:cNvSpPr>
          <p:nvPr>
            <p:ph type="body" sz="quarter" idx="20" hasCustomPrompt="1"/>
          </p:nvPr>
        </p:nvSpPr>
        <p:spPr>
          <a:xfrm>
            <a:off x="6280731" y="4615519"/>
            <a:ext cx="4997672" cy="168000"/>
          </a:xfrm>
          <a:noFill/>
          <a:ln>
            <a:noFill/>
          </a:ln>
          <a:effectLst/>
        </p:spPr>
        <p:txBody>
          <a:bodyPr anchor="t"/>
          <a:lstStyle>
            <a:lvl1pPr marL="0" indent="0">
              <a:lnSpc>
                <a:spcPct val="80000"/>
              </a:lnSpc>
              <a:buFontTx/>
              <a:buNone/>
              <a:defRPr sz="1467" b="0">
                <a:ln>
                  <a:noFill/>
                </a:ln>
                <a:solidFill>
                  <a:srgbClr val="009597"/>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10" name="Symbol zastępczy obrazu 9">
            <a:extLst>
              <a:ext uri="{FF2B5EF4-FFF2-40B4-BE49-F238E27FC236}">
                <a16:creationId xmlns:a16="http://schemas.microsoft.com/office/drawing/2014/main" id="{71BB64A8-5201-560B-036C-DD2C167D1242}"/>
              </a:ext>
            </a:extLst>
          </p:cNvPr>
          <p:cNvSpPr>
            <a:spLocks noGrp="1"/>
          </p:cNvSpPr>
          <p:nvPr>
            <p:ph type="pic" sz="quarter" idx="24"/>
          </p:nvPr>
        </p:nvSpPr>
        <p:spPr>
          <a:xfrm>
            <a:off x="575939" y="788971"/>
            <a:ext cx="5216423" cy="5178788"/>
          </a:xfrm>
        </p:spPr>
        <p:txBody>
          <a:bodyPr/>
          <a:lstStyle>
            <a:lvl1pPr marL="0" indent="0">
              <a:buNone/>
              <a:defRPr>
                <a:solidFill>
                  <a:schemeClr val="bg1"/>
                </a:solidFill>
              </a:defRPr>
            </a:lvl1pPr>
          </a:lstStyle>
          <a:p>
            <a:endParaRPr lang="pl-PL" noProof="0" dirty="0"/>
          </a:p>
        </p:txBody>
      </p:sp>
      <p:sp>
        <p:nvSpPr>
          <p:cNvPr id="7" name="pole tekstowe 6">
            <a:extLst>
              <a:ext uri="{FF2B5EF4-FFF2-40B4-BE49-F238E27FC236}">
                <a16:creationId xmlns:a16="http://schemas.microsoft.com/office/drawing/2014/main" id="{619EA351-D5B5-7F01-11D2-2725DC11DB3F}"/>
              </a:ext>
            </a:extLst>
          </p:cNvPr>
          <p:cNvSpPr txBox="1"/>
          <p:nvPr userDrawn="1"/>
        </p:nvSpPr>
        <p:spPr>
          <a:xfrm>
            <a:off x="8616029" y="188869"/>
            <a:ext cx="3240036"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rgbClr val="009597"/>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rgbClr val="009597"/>
                </a:solidFill>
                <a:effectLst/>
                <a:uLnTx/>
                <a:uFillTx/>
                <a:latin typeface="+mj-lt"/>
                <a:sym typeface="Helvetica Neue Medium"/>
              </a:rPr>
            </a:br>
            <a:r>
              <a:rPr kumimoji="0" lang="pl-PL" sz="1267" b="1" i="0" u="none" strike="noStrike" kern="0" cap="none" spc="0" normalizeH="0" baseline="0" noProof="0" dirty="0">
                <a:ln>
                  <a:noFill/>
                </a:ln>
                <a:solidFill>
                  <a:srgbClr val="009597"/>
                </a:solidFill>
                <a:effectLst/>
                <a:uLnTx/>
                <a:uFillTx/>
                <a:latin typeface="+mj-lt"/>
                <a:sym typeface="Helvetica Neue Medium"/>
              </a:rPr>
              <a:t>naszych Klientów oraz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rgbClr val="009597"/>
              </a:solidFill>
              <a:effectLst/>
              <a:uFillTx/>
              <a:latin typeface="+mj-lt"/>
              <a:sym typeface="Helvetica Neue Medium"/>
            </a:endParaRPr>
          </a:p>
        </p:txBody>
      </p:sp>
      <p:pic>
        <p:nvPicPr>
          <p:cNvPr id="9" name="Obraz 8">
            <a:extLst>
              <a:ext uri="{FF2B5EF4-FFF2-40B4-BE49-F238E27FC236}">
                <a16:creationId xmlns:a16="http://schemas.microsoft.com/office/drawing/2014/main" id="{4E2A0DB4-C391-F51E-8244-4C5C553553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041" y="5709026"/>
            <a:ext cx="2274847" cy="1137177"/>
          </a:xfrm>
          <a:prstGeom prst="rect">
            <a:avLst/>
          </a:prstGeom>
        </p:spPr>
      </p:pic>
    </p:spTree>
    <p:extLst>
      <p:ext uri="{BB962C8B-B14F-4D97-AF65-F5344CB8AC3E}">
        <p14:creationId xmlns:p14="http://schemas.microsoft.com/office/powerpoint/2010/main" val="317202104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Strona tytułowa bez zdjęcia">
    <p:bg>
      <p:bgPr>
        <a:solidFill>
          <a:srgbClr val="009597"/>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455938" y="2228987"/>
            <a:ext cx="6360071" cy="1440000"/>
          </a:xfrm>
        </p:spPr>
        <p:txBody>
          <a:bodyPr tIns="180000" anchor="ctr" anchorCtr="0"/>
          <a:lstStyle>
            <a:lvl1pPr algn="l">
              <a:lnSpc>
                <a:spcPct val="80000"/>
              </a:lnSpc>
              <a:spcBef>
                <a:spcPts val="0"/>
              </a:spcBef>
              <a:spcAft>
                <a:spcPts val="0"/>
              </a:spcAft>
              <a:defRPr sz="3733" b="1" cap="all" baseline="0">
                <a:solidFill>
                  <a:schemeClr val="bg1"/>
                </a:solidFill>
              </a:defRPr>
            </a:lvl1pPr>
          </a:lstStyle>
          <a:p>
            <a:r>
              <a:rPr lang="pl-PL" noProof="0" dirty="0"/>
              <a:t>TYTUŁ PREZENTACJI </a:t>
            </a:r>
            <a:br>
              <a:rPr lang="pl-PL" noProof="0" dirty="0"/>
            </a:br>
            <a:r>
              <a:rPr lang="pl-PL" noProof="0" dirty="0"/>
              <a:t>– Slajd bez zdjęcia</a:t>
            </a:r>
          </a:p>
        </p:txBody>
      </p:sp>
      <p:sp>
        <p:nvSpPr>
          <p:cNvPr id="11" name="Symbol zastępczy tekstu 2"/>
          <p:cNvSpPr>
            <a:spLocks noGrp="1"/>
          </p:cNvSpPr>
          <p:nvPr>
            <p:ph type="body" sz="quarter" idx="20" hasCustomPrompt="1"/>
          </p:nvPr>
        </p:nvSpPr>
        <p:spPr>
          <a:xfrm>
            <a:off x="455937" y="4869016"/>
            <a:ext cx="4997672" cy="168000"/>
          </a:xfrm>
          <a:noFill/>
          <a:ln>
            <a:noFill/>
          </a:ln>
          <a:effectLst/>
        </p:spPr>
        <p:txBody>
          <a:bodyPr anchor="t"/>
          <a:lstStyle>
            <a:lvl1pPr marL="0" indent="0">
              <a:lnSpc>
                <a:spcPct val="80000"/>
              </a:lnSpc>
              <a:buFontTx/>
              <a:buNone/>
              <a:defRPr sz="1467"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4" name="Prostokąt 3">
            <a:extLst>
              <a:ext uri="{FF2B5EF4-FFF2-40B4-BE49-F238E27FC236}">
                <a16:creationId xmlns:a16="http://schemas.microsoft.com/office/drawing/2014/main" id="{F89DDC0A-C8A3-D16B-6C20-24F73F60C148}"/>
              </a:ext>
            </a:extLst>
          </p:cNvPr>
          <p:cNvSpPr/>
          <p:nvPr userDrawn="1"/>
        </p:nvSpPr>
        <p:spPr>
          <a:xfrm>
            <a:off x="11376059" y="6257116"/>
            <a:ext cx="720008" cy="54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pic>
        <p:nvPicPr>
          <p:cNvPr id="7" name="Obraz 6">
            <a:extLst>
              <a:ext uri="{FF2B5EF4-FFF2-40B4-BE49-F238E27FC236}">
                <a16:creationId xmlns:a16="http://schemas.microsoft.com/office/drawing/2014/main" id="{879354D9-10E9-75FC-A7C3-07B26F2F45F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63339" y="5597691"/>
            <a:ext cx="2653335" cy="1327864"/>
          </a:xfrm>
          <a:prstGeom prst="rect">
            <a:avLst/>
          </a:prstGeom>
        </p:spPr>
      </p:pic>
      <p:sp>
        <p:nvSpPr>
          <p:cNvPr id="8" name="pole tekstowe 7">
            <a:extLst>
              <a:ext uri="{FF2B5EF4-FFF2-40B4-BE49-F238E27FC236}">
                <a16:creationId xmlns:a16="http://schemas.microsoft.com/office/drawing/2014/main" id="{8ACB1BDD-6445-8BEB-AF5D-6D12348970EE}"/>
              </a:ext>
            </a:extLst>
          </p:cNvPr>
          <p:cNvSpPr txBox="1"/>
          <p:nvPr userDrawn="1"/>
        </p:nvSpPr>
        <p:spPr>
          <a:xfrm>
            <a:off x="8736031" y="188869"/>
            <a:ext cx="3120035"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chemeClr val="bg1"/>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chemeClr val="bg1"/>
                </a:solidFill>
                <a:effectLst/>
                <a:uLnTx/>
                <a:uFillTx/>
                <a:latin typeface="+mj-lt"/>
                <a:sym typeface="Helvetica Neue Medium"/>
              </a:rPr>
            </a:br>
            <a:r>
              <a:rPr kumimoji="0" lang="pl-PL" sz="1267" b="1" i="0" u="none" strike="noStrike" kern="0" cap="none" spc="0" normalizeH="0" baseline="0" noProof="0" dirty="0">
                <a:ln>
                  <a:noFill/>
                </a:ln>
                <a:solidFill>
                  <a:schemeClr val="bg1"/>
                </a:solidFill>
                <a:effectLst/>
                <a:uLnTx/>
                <a:uFillTx/>
                <a:latin typeface="+mj-lt"/>
                <a:sym typeface="Helvetica Neue Medium"/>
              </a:rPr>
              <a:t>naszych Klientów oraz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chemeClr val="bg1"/>
              </a:solidFill>
              <a:effectLst/>
              <a:uFillTx/>
              <a:latin typeface="+mj-lt"/>
              <a:sym typeface="Helvetica Neue Medium"/>
            </a:endParaRPr>
          </a:p>
        </p:txBody>
      </p:sp>
    </p:spTree>
    <p:extLst>
      <p:ext uri="{BB962C8B-B14F-4D97-AF65-F5344CB8AC3E}">
        <p14:creationId xmlns:p14="http://schemas.microsoft.com/office/powerpoint/2010/main" val="203311756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Strona przekładkowa 1">
    <p:bg>
      <p:bgPr>
        <a:solidFill>
          <a:srgbClr val="009597"/>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95940" y="673100"/>
            <a:ext cx="7816499" cy="5511800"/>
          </a:xfrm>
        </p:spPr>
        <p:txBody>
          <a:bodyPr anchor="ctr" anchorCtr="0"/>
          <a:lstStyle>
            <a:lvl1pPr>
              <a:defRPr sz="3733" b="1" cap="all" baseline="0">
                <a:solidFill>
                  <a:schemeClr val="bg1"/>
                </a:solidFill>
              </a:defRPr>
            </a:lvl1pPr>
          </a:lstStyle>
          <a:p>
            <a:r>
              <a:rPr lang="pl-PL" noProof="0" dirty="0"/>
              <a:t>Slajd przekładkowy</a:t>
            </a:r>
          </a:p>
        </p:txBody>
      </p:sp>
      <p:sp>
        <p:nvSpPr>
          <p:cNvPr id="3" name="Prostokąt 2">
            <a:extLst>
              <a:ext uri="{FF2B5EF4-FFF2-40B4-BE49-F238E27FC236}">
                <a16:creationId xmlns:a16="http://schemas.microsoft.com/office/drawing/2014/main" id="{E1D126D6-0B64-6919-8837-ED74CA354962}"/>
              </a:ext>
            </a:extLst>
          </p:cNvPr>
          <p:cNvSpPr/>
          <p:nvPr userDrawn="1"/>
        </p:nvSpPr>
        <p:spPr>
          <a:xfrm>
            <a:off x="11376059" y="6309032"/>
            <a:ext cx="720008" cy="480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Tree>
    <p:extLst>
      <p:ext uri="{BB962C8B-B14F-4D97-AF65-F5344CB8AC3E}">
        <p14:creationId xmlns:p14="http://schemas.microsoft.com/office/powerpoint/2010/main" val="111537396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62A1738F-BB0C-3D7B-C370-D2453226EFA9}"/>
              </a:ext>
            </a:extLst>
          </p:cNvPr>
          <p:cNvSpPr>
            <a:spLocks noGrp="1"/>
          </p:cNvSpPr>
          <p:nvPr>
            <p:ph type="sldNum" sz="quarter" idx="14"/>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34066910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3582"/>
            <a:ext cx="10824633"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A89FAB4E-5FFF-5BF4-4C4D-D184B9D007B0}"/>
              </a:ext>
            </a:extLst>
          </p:cNvPr>
          <p:cNvSpPr>
            <a:spLocks noGrp="1"/>
          </p:cNvSpPr>
          <p:nvPr>
            <p:ph type="sldNum" sz="quarter" idx="14"/>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98626007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rgbClr val="81BC00"/>
                </a:solidFill>
              </a:defRPr>
            </a:lvl1pPr>
          </a:lstStyle>
          <a:p>
            <a:pPr marL="0" indent="0">
              <a:buFont typeface="Wingdings" pitchFamily="2" charset="2"/>
              <a:buNone/>
            </a:pPr>
            <a:r>
              <a:rPr lang="pl-PL" b="1" dirty="0">
                <a:solidFill>
                  <a:schemeClr val="bg2"/>
                </a:solidFill>
              </a:rPr>
              <a:t>PODTYTUŁ</a:t>
            </a:r>
            <a:endParaRPr lang="pl-PL" dirty="0"/>
          </a:p>
        </p:txBody>
      </p:sp>
      <p:sp>
        <p:nvSpPr>
          <p:cNvPr id="7" name="Tytuł 1">
            <a:extLst>
              <a:ext uri="{FF2B5EF4-FFF2-40B4-BE49-F238E27FC236}">
                <a16:creationId xmlns:a16="http://schemas.microsoft.com/office/drawing/2014/main" id="{3CA16B62-741F-3138-CDB8-71B2887FB201}"/>
              </a:ext>
            </a:extLst>
          </p:cNvPr>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810D10B6-E01F-72B7-C0C1-C28761959954}"/>
              </a:ext>
            </a:extLst>
          </p:cNvPr>
          <p:cNvSpPr>
            <a:spLocks noGrp="1"/>
          </p:cNvSpPr>
          <p:nvPr>
            <p:ph type="sldNum" sz="quarter" idx="15"/>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84394714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2" name="Symbol zastępczy numeru slajdu 1">
            <a:extLst>
              <a:ext uri="{FF2B5EF4-FFF2-40B4-BE49-F238E27FC236}">
                <a16:creationId xmlns:a16="http://schemas.microsoft.com/office/drawing/2014/main" id="{C441EEDD-7CF9-9BDA-9361-3C8F32B1F91D}"/>
              </a:ext>
            </a:extLst>
          </p:cNvPr>
          <p:cNvSpPr>
            <a:spLocks noGrp="1"/>
          </p:cNvSpPr>
          <p:nvPr>
            <p:ph type="sldNum" sz="quarter" idx="15"/>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92673237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2" name="Symbol zastępczy numeru slajdu 1">
            <a:extLst>
              <a:ext uri="{FF2B5EF4-FFF2-40B4-BE49-F238E27FC236}">
                <a16:creationId xmlns:a16="http://schemas.microsoft.com/office/drawing/2014/main" id="{7715A34D-679C-4AC9-9D2F-A4CE67AAB6C6}"/>
              </a:ext>
            </a:extLst>
          </p:cNvPr>
          <p:cNvSpPr>
            <a:spLocks noGrp="1"/>
          </p:cNvSpPr>
          <p:nvPr>
            <p:ph type="sldNum" sz="quarter" idx="17"/>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207768432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8"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
        <p:nvSpPr>
          <p:cNvPr id="2" name="Symbol zastępczy numeru slajdu 1">
            <a:extLst>
              <a:ext uri="{FF2B5EF4-FFF2-40B4-BE49-F238E27FC236}">
                <a16:creationId xmlns:a16="http://schemas.microsoft.com/office/drawing/2014/main" id="{867D99D1-2028-B6E8-E491-A5E301624B4A}"/>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4102179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pt-BR"/>
              <a:t>BPI - AAP</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fr-FR"/>
              <a:t>Modifiez le style du titre</a:t>
            </a:r>
            <a:endParaRPr lang="fr-FR" dirty="0"/>
          </a:p>
        </p:txBody>
      </p:sp>
      <p:sp>
        <p:nvSpPr>
          <p:cNvPr id="12" name="Espace réservé pour une image  2">
            <a:extLst>
              <a:ext uri="{FF2B5EF4-FFF2-40B4-BE49-F238E27FC236}">
                <a16:creationId xmlns:a16="http://schemas.microsoft.com/office/drawing/2014/main" id="{37D94D00-328F-462D-A767-108EAF86E589}"/>
              </a:ext>
            </a:extLst>
          </p:cNvPr>
          <p:cNvSpPr>
            <a:spLocks noGrp="1"/>
          </p:cNvSpPr>
          <p:nvPr>
            <p:ph type="pic" idx="14"/>
          </p:nvPr>
        </p:nvSpPr>
        <p:spPr>
          <a:xfrm>
            <a:off x="828000" y="1728000"/>
            <a:ext cx="10535920" cy="4084479"/>
          </a:xfrm>
          <a:solidFill>
            <a:schemeClr val="bg1">
              <a:lumMod val="95000"/>
            </a:schemeClr>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Tree>
    <p:extLst>
      <p:ext uri="{BB962C8B-B14F-4D97-AF65-F5344CB8AC3E}">
        <p14:creationId xmlns:p14="http://schemas.microsoft.com/office/powerpoint/2010/main" val="211671656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7814CC9E-C65F-165E-0604-3A6392D28D7C}"/>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406594174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EBCA5C9C-CE6F-B4C4-7578-B6C3BC9C6128}"/>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7797277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Slajd z tytułem pust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B7427E44-54E6-E838-7FF3-8BDA8E814DDB}"/>
              </a:ext>
            </a:extLst>
          </p:cNvPr>
          <p:cNvSpPr>
            <a:spLocks noGrp="1"/>
          </p:cNvSpPr>
          <p:nvPr>
            <p:ph type="sldNum" sz="quarter" idx="10"/>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223326386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127" y="5255491"/>
            <a:ext cx="7952509" cy="1089891"/>
          </a:xfrm>
          <a:prstGeom prst="rect">
            <a:avLst/>
          </a:prstGeom>
        </p:spPr>
      </p:pic>
    </p:spTree>
    <p:extLst>
      <p:ext uri="{BB962C8B-B14F-4D97-AF65-F5344CB8AC3E}">
        <p14:creationId xmlns:p14="http://schemas.microsoft.com/office/powerpoint/2010/main" val="15599477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4364" y="5273964"/>
            <a:ext cx="7961745" cy="1071419"/>
          </a:xfrm>
          <a:prstGeom prst="rect">
            <a:avLst/>
          </a:prstGeom>
        </p:spPr>
      </p:pic>
    </p:spTree>
    <p:extLst>
      <p:ext uri="{BB962C8B-B14F-4D97-AF65-F5344CB8AC3E}">
        <p14:creationId xmlns:p14="http://schemas.microsoft.com/office/powerpoint/2010/main" val="97516325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65289CA-BB76-4367-A6E8-586A4465D416}"/>
              </a:ext>
            </a:extLst>
          </p:cNvPr>
          <p:cNvPicPr>
            <a:picLocks noChangeAspect="1"/>
          </p:cNvPicPr>
          <p:nvPr userDrawn="1"/>
        </p:nvPicPr>
        <p:blipFill>
          <a:blip r:embed="rId2"/>
          <a:srcRect/>
          <a:stretch/>
        </p:blipFill>
        <p:spPr>
          <a:xfrm>
            <a:off x="6637595" y="4822825"/>
            <a:ext cx="4907826" cy="1188114"/>
          </a:xfrm>
          <a:prstGeom prst="rect">
            <a:avLst/>
          </a:prstGeom>
        </p:spPr>
      </p:pic>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6230470" y="731743"/>
            <a:ext cx="5580000" cy="2414623"/>
          </a:xfrm>
        </p:spPr>
        <p:txBody>
          <a:bodyPr anchor="b">
            <a:normAutofit/>
          </a:bodyPr>
          <a:lstStyle>
            <a:lvl1pPr algn="l" defTabSz="360000">
              <a:lnSpc>
                <a:spcPct val="85000"/>
              </a:lnSpc>
              <a:tabLst/>
              <a:defRPr sz="4400"/>
            </a:lvl1pPr>
          </a:lstStyle>
          <a:p>
            <a:r>
              <a:rPr lang="fr-FR"/>
              <a:t>Modifiez le style du titre</a:t>
            </a:r>
            <a:endParaRPr lang="fr-FR" dirty="0"/>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6230470" y="3056037"/>
            <a:ext cx="5580000" cy="2340000"/>
          </a:xfrm>
        </p:spPr>
        <p:txBody>
          <a:bodyPr anchor="t"/>
          <a:lstStyle>
            <a:lvl1pPr marL="0" indent="0" algn="l" defTabSz="360000">
              <a:lnSpc>
                <a:spcPct val="85000"/>
              </a:lnSpc>
              <a:buNone/>
              <a:tabLst/>
              <a:defRPr sz="4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cxnSp>
        <p:nvCxnSpPr>
          <p:cNvPr id="17" name="Connecteur droit 16">
            <a:extLst>
              <a:ext uri="{FF2B5EF4-FFF2-40B4-BE49-F238E27FC236}">
                <a16:creationId xmlns:a16="http://schemas.microsoft.com/office/drawing/2014/main" id="{88175086-68EB-4950-BC23-A9DFECDDDE2E}"/>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901" y="731743"/>
            <a:ext cx="5162550" cy="5105400"/>
          </a:xfrm>
          <a:prstGeom prst="rect">
            <a:avLst/>
          </a:prstGeom>
        </p:spPr>
      </p:pic>
    </p:spTree>
    <p:extLst>
      <p:ext uri="{BB962C8B-B14F-4D97-AF65-F5344CB8AC3E}">
        <p14:creationId xmlns:p14="http://schemas.microsoft.com/office/powerpoint/2010/main" val="460467010"/>
      </p:ext>
    </p:extLst>
  </p:cSld>
  <p:clrMapOvr>
    <a:masterClrMapping/>
  </p:clrMapOvr>
  <p:extLst>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906575B-2AA7-42C0-AEF2-D9AD31526C93}"/>
              </a:ext>
            </a:extLst>
          </p:cNvPr>
          <p:cNvPicPr>
            <a:picLocks noChangeAspect="1"/>
          </p:cNvPicPr>
          <p:nvPr userDrawn="1"/>
        </p:nvPicPr>
        <p:blipFill>
          <a:blip r:embed="rId2"/>
          <a:srcRect/>
          <a:stretch/>
        </p:blipFill>
        <p:spPr>
          <a:xfrm>
            <a:off x="6637595" y="4822825"/>
            <a:ext cx="4907826" cy="1188114"/>
          </a:xfrm>
          <a:prstGeom prst="rect">
            <a:avLst/>
          </a:prstGeom>
        </p:spPr>
      </p:pic>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720000" y="460800"/>
            <a:ext cx="10980000" cy="2520000"/>
          </a:xfrm>
        </p:spPr>
        <p:txBody>
          <a:bodyPr anchor="b">
            <a:normAutofit/>
          </a:bodyPr>
          <a:lstStyle>
            <a:lvl1pPr algn="l" defTabSz="360000">
              <a:lnSpc>
                <a:spcPct val="85000"/>
              </a:lnSpc>
              <a:tabLst/>
              <a:defRPr sz="5400"/>
            </a:lvl1pPr>
          </a:lstStyle>
          <a:p>
            <a:r>
              <a:rPr lang="fr-FR"/>
              <a:t>Modifiez le style du titre</a:t>
            </a:r>
            <a:endParaRPr lang="fr-FR" dirty="0"/>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720000" y="2890800"/>
            <a:ext cx="10980000" cy="2340000"/>
          </a:xfrm>
        </p:spPr>
        <p:txBody>
          <a:bodyPr anchor="t">
            <a:normAutofit/>
          </a:bodyPr>
          <a:lstStyle>
            <a:lvl1pPr marL="0" indent="0" algn="l" defTabSz="360000">
              <a:lnSpc>
                <a:spcPct val="85000"/>
              </a:lnSpc>
              <a:buNone/>
              <a:tabLst/>
              <a:defRPr sz="5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cxnSp>
        <p:nvCxnSpPr>
          <p:cNvPr id="7" name="Connecteur droit 6">
            <a:extLst>
              <a:ext uri="{FF2B5EF4-FFF2-40B4-BE49-F238E27FC236}">
                <a16:creationId xmlns:a16="http://schemas.microsoft.com/office/drawing/2014/main" id="{35F25D88-16F6-4D3B-8C17-BA11C25DC62C}"/>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2748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404008" y="6470856"/>
            <a:ext cx="828017" cy="252000"/>
          </a:xfrm>
          <a:prstGeom prst="rect">
            <a:avLst/>
          </a:prstGeom>
        </p:spPr>
        <p:txBody>
          <a:bodyPr/>
          <a:lstStyle/>
          <a:p>
            <a:fld id="{9F42C373-ED48-49D9-A3E7-74C5F8A1C44A}" type="datetime1">
              <a:rPr lang="fr-FR" smtClean="0"/>
              <a:t>05/03/2026</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2376033" y="6470856"/>
            <a:ext cx="4320000" cy="252000"/>
          </a:xfrm>
        </p:spPr>
        <p:txBody>
          <a:bodyPr/>
          <a:lstStyle/>
          <a:p>
            <a:r>
              <a:rPr lang="fr-FR" dirty="0"/>
              <a:t>-  -  Les banques de proximité à l’international</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a:xfrm>
            <a:off x="720000" y="6470856"/>
            <a:ext cx="540000" cy="252000"/>
          </a:xfrm>
        </p:spPr>
        <p:txBody>
          <a:bodyPr/>
          <a:lstStyle/>
          <a:p>
            <a:fld id="{975A587B-5814-4D9B-9598-FE9CB954CB01}" type="slidenum">
              <a:rPr lang="fr-FR" smtClean="0"/>
              <a:t>‹N›</a:t>
            </a:fld>
            <a:endParaRPr lang="fr-FR"/>
          </a:p>
        </p:txBody>
      </p:sp>
      <p:sp>
        <p:nvSpPr>
          <p:cNvPr id="13" name="Titre 1">
            <a:extLst>
              <a:ext uri="{FF2B5EF4-FFF2-40B4-BE49-F238E27FC236}">
                <a16:creationId xmlns:a16="http://schemas.microsoft.com/office/drawing/2014/main" id="{EB846008-EFE2-47B0-B7F8-92425D08C318}"/>
              </a:ext>
            </a:extLst>
          </p:cNvPr>
          <p:cNvSpPr>
            <a:spLocks noGrp="1"/>
          </p:cNvSpPr>
          <p:nvPr>
            <p:ph type="ctrTitle"/>
          </p:nvPr>
        </p:nvSpPr>
        <p:spPr>
          <a:xfrm>
            <a:off x="720000" y="462061"/>
            <a:ext cx="10980000" cy="2520000"/>
          </a:xfrm>
        </p:spPr>
        <p:txBody>
          <a:bodyPr anchor="b">
            <a:normAutofit/>
          </a:bodyPr>
          <a:lstStyle>
            <a:lvl1pPr algn="l" defTabSz="360000">
              <a:lnSpc>
                <a:spcPct val="85000"/>
              </a:lnSpc>
              <a:tabLst/>
              <a:defRPr sz="5400"/>
            </a:lvl1pPr>
          </a:lstStyle>
          <a:p>
            <a:r>
              <a:rPr lang="fr-FR"/>
              <a:t>Modifiez le style du titre</a:t>
            </a:r>
            <a:endParaRPr lang="fr-FR" dirty="0"/>
          </a:p>
        </p:txBody>
      </p:sp>
      <p:sp>
        <p:nvSpPr>
          <p:cNvPr id="14" name="Sous-titre 2">
            <a:extLst>
              <a:ext uri="{FF2B5EF4-FFF2-40B4-BE49-F238E27FC236}">
                <a16:creationId xmlns:a16="http://schemas.microsoft.com/office/drawing/2014/main" id="{21BC1F89-C2D8-4D79-A074-D1E96076541C}"/>
              </a:ext>
            </a:extLst>
          </p:cNvPr>
          <p:cNvSpPr>
            <a:spLocks noGrp="1"/>
          </p:cNvSpPr>
          <p:nvPr>
            <p:ph type="subTitle" idx="1"/>
          </p:nvPr>
        </p:nvSpPr>
        <p:spPr>
          <a:xfrm>
            <a:off x="720000" y="2891731"/>
            <a:ext cx="10980000" cy="2340000"/>
          </a:xfrm>
        </p:spPr>
        <p:txBody>
          <a:bodyPr anchor="t">
            <a:noAutofit/>
          </a:bodyPr>
          <a:lstStyle>
            <a:lvl1pPr marL="0" indent="0" algn="l" defTabSz="360000">
              <a:lnSpc>
                <a:spcPct val="85000"/>
              </a:lnSpc>
              <a:buNone/>
              <a:tabLst/>
              <a:defRPr sz="5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Tree>
    <p:extLst>
      <p:ext uri="{BB962C8B-B14F-4D97-AF65-F5344CB8AC3E}">
        <p14:creationId xmlns:p14="http://schemas.microsoft.com/office/powerpoint/2010/main" val="119363934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19997" y="2124916"/>
            <a:ext cx="10800000" cy="432000"/>
          </a:xfrm>
        </p:spPr>
        <p:txBody>
          <a:bodyPr anchor="t"/>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408238" y="6548736"/>
            <a:ext cx="828017" cy="252000"/>
          </a:xfrm>
          <a:prstGeom prst="rect">
            <a:avLst/>
          </a:prstGeom>
        </p:spPr>
        <p:txBody>
          <a:bodyPr/>
          <a:lstStyle/>
          <a:p>
            <a:fld id="{20B38CFD-3C70-474F-87FE-73F70D80645B}" type="datetime1">
              <a:rPr lang="fr-FR" smtClean="0"/>
              <a:t>05/03/2026</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2209228" y="6550931"/>
            <a:ext cx="4320000" cy="252000"/>
          </a:xfrm>
        </p:spPr>
        <p:txBody>
          <a:bodyPr/>
          <a:lstStyle/>
          <a:p>
            <a:r>
              <a:rPr lang="fr-FR" dirty="0"/>
              <a:t>-  Les banques de proximité à l’international</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a:xfrm>
            <a:off x="868238" y="6548736"/>
            <a:ext cx="540000" cy="252000"/>
          </a:xfrm>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719999" y="2657475"/>
            <a:ext cx="10800000" cy="31813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fr-FR"/>
              <a:t>Modifiez le style du titre</a:t>
            </a:r>
            <a:endParaRPr lang="fr-FR" dirty="0"/>
          </a:p>
        </p:txBody>
      </p:sp>
    </p:spTree>
    <p:extLst>
      <p:ext uri="{BB962C8B-B14F-4D97-AF65-F5344CB8AC3E}">
        <p14:creationId xmlns:p14="http://schemas.microsoft.com/office/powerpoint/2010/main" val="41969766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19997" y="2124916"/>
            <a:ext cx="6480000" cy="720000"/>
          </a:xfrm>
        </p:spPr>
        <p:txBody>
          <a:bodyPr anchor="t"/>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245996" y="6508870"/>
            <a:ext cx="828017" cy="252000"/>
          </a:xfrm>
          <a:prstGeom prst="rect">
            <a:avLst/>
          </a:prstGeom>
        </p:spPr>
        <p:txBody>
          <a:bodyPr/>
          <a:lstStyle/>
          <a:p>
            <a:fld id="{74E6A647-4CCE-45A0-A1E4-593DF6E58788}" type="datetime1">
              <a:rPr lang="fr-FR" smtClean="0"/>
              <a:t>05/03/2026</a:t>
            </a:fld>
            <a:endParaRPr lang="fr-FR"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2160000" y="6510707"/>
            <a:ext cx="4320000" cy="252000"/>
          </a:xfrm>
        </p:spPr>
        <p:txBody>
          <a:bodyPr/>
          <a:lstStyle/>
          <a:p>
            <a:r>
              <a:rPr lang="fr-FR" dirty="0"/>
              <a:t>-  Les banques de proximité à l’international</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a:xfrm>
            <a:off x="705996" y="6508870"/>
            <a:ext cx="540000" cy="252000"/>
          </a:xfrm>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719999" y="2993652"/>
            <a:ext cx="6480000" cy="2880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fr-FR"/>
              <a:t>Modifiez le style du titre</a:t>
            </a:r>
            <a:endParaRPr lang="fr-FR" dirty="0"/>
          </a:p>
        </p:txBody>
      </p:sp>
      <p:sp>
        <p:nvSpPr>
          <p:cNvPr id="6" name="Espace réservé du graphique 5">
            <a:extLst>
              <a:ext uri="{FF2B5EF4-FFF2-40B4-BE49-F238E27FC236}">
                <a16:creationId xmlns:a16="http://schemas.microsoft.com/office/drawing/2014/main" id="{5B4A068C-20AD-4FFB-9C49-0DC3A94E5C56}"/>
              </a:ext>
            </a:extLst>
          </p:cNvPr>
          <p:cNvSpPr>
            <a:spLocks noGrp="1"/>
          </p:cNvSpPr>
          <p:nvPr>
            <p:ph type="chart" sz="quarter" idx="14"/>
          </p:nvPr>
        </p:nvSpPr>
        <p:spPr>
          <a:xfrm>
            <a:off x="7389158" y="2125662"/>
            <a:ext cx="3998842" cy="3747989"/>
          </a:xfrm>
          <a:solidFill>
            <a:schemeClr val="bg1">
              <a:lumMod val="95000"/>
            </a:schemeClr>
          </a:solidFill>
        </p:spPr>
        <p:txBody>
          <a:bodyPr anchor="ctr"/>
          <a:lstStyle>
            <a:lvl1pPr algn="ctr">
              <a:defRPr/>
            </a:lvl1pPr>
          </a:lstStyle>
          <a:p>
            <a:r>
              <a:rPr lang="fr-FR"/>
              <a:t>Cliquez sur l'icône pour ajouter un graphique</a:t>
            </a:r>
          </a:p>
        </p:txBody>
      </p:sp>
    </p:spTree>
    <p:extLst>
      <p:ext uri="{BB962C8B-B14F-4D97-AF65-F5344CB8AC3E}">
        <p14:creationId xmlns:p14="http://schemas.microsoft.com/office/powerpoint/2010/main" val="206838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u texte 6"/>
          <p:cNvSpPr>
            <a:spLocks noGrp="1"/>
          </p:cNvSpPr>
          <p:nvPr>
            <p:ph type="body" sz="quarter" idx="11" hasCustomPrompt="1"/>
          </p:nvPr>
        </p:nvSpPr>
        <p:spPr>
          <a:xfrm>
            <a:off x="853040" y="1638311"/>
            <a:ext cx="10534651" cy="3945072"/>
          </a:xfrm>
          <a:prstGeom prst="rect">
            <a:avLst/>
          </a:prstGeom>
          <a:solidFill>
            <a:schemeClr val="bg1"/>
          </a:solidFill>
        </p:spPr>
        <p:txBody>
          <a:bodyPr lIns="91416" tIns="45708" rIns="91416" bIns="45708"/>
          <a:lstStyle>
            <a:lvl1pPr marL="0" indent="0">
              <a:buNone/>
              <a:defRPr sz="1800">
                <a:solidFill>
                  <a:srgbClr val="485155"/>
                </a:solidFill>
                <a:latin typeface="Century Gothic" panose="020B0502020202020204" pitchFamily="34" charset="0"/>
              </a:defRPr>
            </a:lvl1pPr>
            <a:lvl2pPr marL="361857" indent="-180929">
              <a:buSzPct val="100000"/>
              <a:buFontTx/>
              <a:buBlip>
                <a:blip r:embed="rId2"/>
              </a:buBlip>
              <a:defRPr lang="fr-FR" sz="1800" kern="1200" baseline="0" smtClean="0">
                <a:solidFill>
                  <a:srgbClr val="485155"/>
                </a:solidFill>
                <a:latin typeface="+mn-lt"/>
                <a:ea typeface="ＭＳ Ｐゴシック" pitchFamily="34" charset="-128"/>
                <a:cs typeface="+mn-cs"/>
              </a:defRPr>
            </a:lvl2pPr>
            <a:lvl3pPr marL="523740" indent="-161884">
              <a:buSzPct val="60000"/>
              <a:buFont typeface="Wingdings 3" panose="05040102010807070707" pitchFamily="18" charset="2"/>
              <a:buChar char="u"/>
              <a:defRPr lang="fr-FR" sz="1600" kern="1200" baseline="0" smtClean="0">
                <a:solidFill>
                  <a:srgbClr val="485155"/>
                </a:solidFill>
                <a:latin typeface="+mn-lt"/>
                <a:ea typeface="ＭＳ Ｐゴシック" pitchFamily="34" charset="-128"/>
                <a:cs typeface="+mn-cs"/>
              </a:defRPr>
            </a:lvl3pPr>
            <a:lvl4pPr marL="714191" indent="-171405">
              <a:buFont typeface="Arial" panose="020B0604020202020204" pitchFamily="34" charset="0"/>
              <a:buChar char="•"/>
              <a:defRPr lang="fr-FR" sz="1400" kern="1200" baseline="0">
                <a:solidFill>
                  <a:srgbClr val="485155"/>
                </a:solidFill>
                <a:latin typeface="+mn-lt"/>
                <a:ea typeface="ＭＳ Ｐゴシック" pitchFamily="34" charset="-128"/>
                <a:cs typeface="+mn-cs"/>
              </a:defRPr>
            </a:lvl4pPr>
            <a:lvl5pPr marL="714191" indent="0">
              <a:buSzPct val="60000"/>
              <a:buFont typeface="Courier New" panose="02070309020205020404" pitchFamily="49" charset="0"/>
              <a:buNone/>
              <a:defRPr sz="1400">
                <a:solidFill>
                  <a:srgbClr val="485155"/>
                </a:solidFill>
              </a:defRPr>
            </a:lvl5pPr>
          </a:lstStyle>
          <a:p>
            <a:pPr lvl="0"/>
            <a:r>
              <a:rPr lang="fr-FR" dirty="0"/>
              <a:t>Texte</a:t>
            </a:r>
          </a:p>
          <a:p>
            <a:pPr lvl="0"/>
            <a:endParaRPr lang="fr-FR" dirty="0"/>
          </a:p>
          <a:p>
            <a:pPr lvl="1"/>
            <a:r>
              <a:rPr lang="fr-FR" dirty="0"/>
              <a:t>Puce de niveau 1</a:t>
            </a:r>
          </a:p>
          <a:p>
            <a:pPr lvl="2"/>
            <a:r>
              <a:rPr lang="fr-FR" dirty="0"/>
              <a:t>Puce de niveau 2</a:t>
            </a:r>
          </a:p>
          <a:p>
            <a:pPr lvl="3"/>
            <a:r>
              <a:rPr lang="fr-FR" dirty="0"/>
              <a:t>Puce de niveau 3</a:t>
            </a:r>
          </a:p>
          <a:p>
            <a:pPr lvl="4"/>
            <a:r>
              <a:rPr lang="fr-FR" dirty="0"/>
              <a:t>Puce de niveau 4</a:t>
            </a:r>
          </a:p>
          <a:p>
            <a:pPr lvl="4"/>
            <a:endParaRPr lang="fr-FR" dirty="0"/>
          </a:p>
          <a:p>
            <a:pPr lvl="4"/>
            <a:endParaRPr lang="fr-FR" dirty="0"/>
          </a:p>
          <a:p>
            <a:pPr lvl="4"/>
            <a:endParaRPr lang="fr-FR" dirty="0"/>
          </a:p>
        </p:txBody>
      </p:sp>
      <p:sp>
        <p:nvSpPr>
          <p:cNvPr id="5" name="Rectangle à coins arrondis 4"/>
          <p:cNvSpPr/>
          <p:nvPr userDrawn="1"/>
        </p:nvSpPr>
        <p:spPr>
          <a:xfrm>
            <a:off x="1738923" y="1129547"/>
            <a:ext cx="797627" cy="54000"/>
          </a:xfrm>
          <a:prstGeom prst="roundRect">
            <a:avLst/>
          </a:prstGeom>
          <a:solidFill>
            <a:srgbClr val="00962B"/>
          </a:solidFill>
          <a:ln>
            <a:solidFill>
              <a:srgbClr val="00962B"/>
            </a:solid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defTabSz="457082"/>
            <a:endParaRPr lang="fr-FR" sz="1800">
              <a:solidFill>
                <a:srgbClr val="2699D6"/>
              </a:solidFill>
            </a:endParaRPr>
          </a:p>
        </p:txBody>
      </p:sp>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6952752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259999" y="6521110"/>
            <a:ext cx="828017" cy="252000"/>
          </a:xfrm>
          <a:prstGeom prst="rect">
            <a:avLst/>
          </a:prstGeom>
        </p:spPr>
        <p:txBody>
          <a:bodyPr/>
          <a:lstStyle/>
          <a:p>
            <a:fld id="{D67BF204-B52D-4221-9F94-875BD33580E6}" type="datetime1">
              <a:rPr lang="fr-FR" smtClean="0"/>
              <a:t>05/03/2026</a:t>
            </a:fld>
            <a:endParaRPr lang="fr-FR"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2160000" y="6510707"/>
            <a:ext cx="4320000" cy="252000"/>
          </a:xfrm>
        </p:spPr>
        <p:txBody>
          <a:bodyPr/>
          <a:lstStyle/>
          <a:p>
            <a:r>
              <a:rPr lang="fr-FR" dirty="0"/>
              <a:t>-  Les banques de proximité à l’international</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a:xfrm>
            <a:off x="719999" y="6510707"/>
            <a:ext cx="540000" cy="252000"/>
          </a:xfrm>
        </p:spPr>
        <p:txBody>
          <a:bodyPr/>
          <a:lstStyle/>
          <a:p>
            <a:fld id="{975A587B-5814-4D9B-9598-FE9CB954CB01}" type="slidenum">
              <a:rPr lang="fr-FR" smtClean="0"/>
              <a:t>‹N›</a:t>
            </a:fld>
            <a:endParaRPr lang="fr-FR"/>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fr-FR"/>
              <a:t>Modifiez le style du titre</a:t>
            </a:r>
            <a:endParaRPr lang="fr-FR" dirty="0"/>
          </a:p>
        </p:txBody>
      </p:sp>
      <p:sp>
        <p:nvSpPr>
          <p:cNvPr id="12" name="Espace réservé pour une image  2">
            <a:extLst>
              <a:ext uri="{FF2B5EF4-FFF2-40B4-BE49-F238E27FC236}">
                <a16:creationId xmlns:a16="http://schemas.microsoft.com/office/drawing/2014/main" id="{37D94D00-328F-462D-A767-108EAF86E589}"/>
              </a:ext>
            </a:extLst>
          </p:cNvPr>
          <p:cNvSpPr>
            <a:spLocks noGrp="1"/>
          </p:cNvSpPr>
          <p:nvPr>
            <p:ph type="pic" idx="14"/>
          </p:nvPr>
        </p:nvSpPr>
        <p:spPr>
          <a:xfrm>
            <a:off x="828000" y="1728000"/>
            <a:ext cx="10535920" cy="4084479"/>
          </a:xfrm>
          <a:solidFill>
            <a:schemeClr val="bg1">
              <a:lumMod val="95000"/>
            </a:schemeClr>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Tree>
    <p:extLst>
      <p:ext uri="{BB962C8B-B14F-4D97-AF65-F5344CB8AC3E}">
        <p14:creationId xmlns:p14="http://schemas.microsoft.com/office/powerpoint/2010/main" val="273412102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cSld name="2_Couverture avec photo">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65289CA-BB76-4367-A6E8-586A4465D416}"/>
              </a:ext>
            </a:extLst>
          </p:cNvPr>
          <p:cNvPicPr>
            <a:picLocks noChangeAspect="1"/>
          </p:cNvPicPr>
          <p:nvPr/>
        </p:nvPicPr>
        <p:blipFill>
          <a:blip r:embed="rId2"/>
          <a:srcRect/>
          <a:stretch/>
        </p:blipFill>
        <p:spPr>
          <a:xfrm>
            <a:off x="6637595" y="4822825"/>
            <a:ext cx="4907826" cy="1188114"/>
          </a:xfrm>
          <a:prstGeom prst="rect">
            <a:avLst/>
          </a:prstGeom>
        </p:spPr>
      </p:pic>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7194207"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6230470" y="731743"/>
            <a:ext cx="5580000" cy="2414623"/>
          </a:xfrm>
        </p:spPr>
        <p:txBody>
          <a:bodyPr anchor="b">
            <a:normAutofit/>
          </a:bodyPr>
          <a:lstStyle>
            <a:lvl1pPr algn="l" defTabSz="360000">
              <a:lnSpc>
                <a:spcPct val="85000"/>
              </a:lnSpc>
              <a:tabLst/>
              <a:defRPr sz="4400"/>
            </a:lvl1pPr>
          </a:lstStyle>
          <a:p>
            <a:r>
              <a:rPr lang="fr-FR"/>
              <a:t>Modifiez le style du titre</a:t>
            </a:r>
            <a:endParaRPr lang="fr-FR" dirty="0"/>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6230470" y="3056037"/>
            <a:ext cx="5580000" cy="2340000"/>
          </a:xfrm>
        </p:spPr>
        <p:txBody>
          <a:bodyPr anchor="t"/>
          <a:lstStyle>
            <a:lvl1pPr marL="0" indent="0" algn="l" defTabSz="360000">
              <a:lnSpc>
                <a:spcPct val="85000"/>
              </a:lnSpc>
              <a:buNone/>
              <a:tabLst/>
              <a:defRPr sz="4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cxnSp>
        <p:nvCxnSpPr>
          <p:cNvPr id="17" name="Connecteur droit 16">
            <a:extLst>
              <a:ext uri="{FF2B5EF4-FFF2-40B4-BE49-F238E27FC236}">
                <a16:creationId xmlns:a16="http://schemas.microsoft.com/office/drawing/2014/main" id="{88175086-68EB-4950-BC23-A9DFECDDDE2E}"/>
              </a:ext>
            </a:extLst>
          </p:cNvPr>
          <p:cNvCxnSpPr/>
          <p:nvPr/>
        </p:nvCxnSpPr>
        <p:spPr>
          <a:xfrm>
            <a:off x="795762" y="6132492"/>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661397"/>
      </p:ext>
    </p:extLst>
  </p:cSld>
  <p:clrMapOvr>
    <a:masterClrMapping/>
  </p:clrMapOvr>
  <p:extLst>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graphicFrame>
        <p:nvGraphicFramePr>
          <p:cNvPr id="2" name="Oggetto 1" hidden="1"/>
          <p:cNvGraphicFramePr>
            <a:graphicFrameLocks noChangeAspect="1"/>
          </p:cNvGraphicFramePr>
          <p:nvPr userDrawn="1">
            <p:custDataLst>
              <p:tags r:id="rId1"/>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ggetto 1" hidden="1"/>
                      <p:cNvPicPr/>
                      <p:nvPr/>
                    </p:nvPicPr>
                    <p:blipFill>
                      <a:blip r:embed="rId4"/>
                      <a:stretch>
                        <a:fillRect/>
                      </a:stretch>
                    </p:blipFill>
                    <p:spPr>
                      <a:xfrm>
                        <a:off x="2119" y="1592"/>
                        <a:ext cx="2116" cy="1587"/>
                      </a:xfrm>
                      <a:prstGeom prst="rect">
                        <a:avLst/>
                      </a:prstGeom>
                    </p:spPr>
                  </p:pic>
                </p:oleObj>
              </mc:Fallback>
            </mc:AlternateContent>
          </a:graphicData>
        </a:graphic>
      </p:graphicFrame>
    </p:spTree>
    <p:extLst>
      <p:ext uri="{BB962C8B-B14F-4D97-AF65-F5344CB8AC3E}">
        <p14:creationId xmlns:p14="http://schemas.microsoft.com/office/powerpoint/2010/main" val="52125261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Titolo 7"/>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95944494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0092955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trona tytułowa ze zdjęciem">
    <p:bg>
      <p:bgPr>
        <a:solidFill>
          <a:srgbClr val="FFFFFF"/>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6280731" y="2361347"/>
            <a:ext cx="5575333" cy="1440000"/>
          </a:xfrm>
        </p:spPr>
        <p:txBody>
          <a:bodyPr tIns="180000" anchor="ctr" anchorCtr="0"/>
          <a:lstStyle>
            <a:lvl1pPr algn="l">
              <a:lnSpc>
                <a:spcPct val="80000"/>
              </a:lnSpc>
              <a:spcBef>
                <a:spcPts val="0"/>
              </a:spcBef>
              <a:spcAft>
                <a:spcPts val="0"/>
              </a:spcAft>
              <a:defRPr sz="3733" b="1" cap="all" baseline="0">
                <a:solidFill>
                  <a:srgbClr val="009597"/>
                </a:solidFill>
              </a:defRPr>
            </a:lvl1pPr>
          </a:lstStyle>
          <a:p>
            <a:r>
              <a:rPr lang="pl-PL" noProof="0" dirty="0"/>
              <a:t>TYTUŁ PREZENTACJI </a:t>
            </a:r>
            <a:br>
              <a:rPr lang="pl-PL" noProof="0" dirty="0"/>
            </a:br>
            <a:r>
              <a:rPr lang="pl-PL" noProof="0" dirty="0"/>
              <a:t>– Slajd ze zdjęciem</a:t>
            </a:r>
          </a:p>
        </p:txBody>
      </p:sp>
      <p:sp>
        <p:nvSpPr>
          <p:cNvPr id="11" name="Symbol zastępczy tekstu 2"/>
          <p:cNvSpPr>
            <a:spLocks noGrp="1"/>
          </p:cNvSpPr>
          <p:nvPr>
            <p:ph type="body" sz="quarter" idx="20" hasCustomPrompt="1"/>
          </p:nvPr>
        </p:nvSpPr>
        <p:spPr>
          <a:xfrm>
            <a:off x="6280731" y="4615519"/>
            <a:ext cx="4997672" cy="168000"/>
          </a:xfrm>
          <a:noFill/>
          <a:ln>
            <a:noFill/>
          </a:ln>
          <a:effectLst/>
        </p:spPr>
        <p:txBody>
          <a:bodyPr anchor="t"/>
          <a:lstStyle>
            <a:lvl1pPr marL="0" indent="0">
              <a:lnSpc>
                <a:spcPct val="80000"/>
              </a:lnSpc>
              <a:buFontTx/>
              <a:buNone/>
              <a:defRPr sz="1467" b="0">
                <a:ln>
                  <a:noFill/>
                </a:ln>
                <a:solidFill>
                  <a:srgbClr val="009597"/>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10" name="Symbol zastępczy obrazu 9">
            <a:extLst>
              <a:ext uri="{FF2B5EF4-FFF2-40B4-BE49-F238E27FC236}">
                <a16:creationId xmlns:a16="http://schemas.microsoft.com/office/drawing/2014/main" id="{71BB64A8-5201-560B-036C-DD2C167D1242}"/>
              </a:ext>
            </a:extLst>
          </p:cNvPr>
          <p:cNvSpPr>
            <a:spLocks noGrp="1"/>
          </p:cNvSpPr>
          <p:nvPr>
            <p:ph type="pic" sz="quarter" idx="24"/>
          </p:nvPr>
        </p:nvSpPr>
        <p:spPr>
          <a:xfrm>
            <a:off x="575939" y="788971"/>
            <a:ext cx="5216423" cy="5178788"/>
          </a:xfrm>
        </p:spPr>
        <p:txBody>
          <a:bodyPr/>
          <a:lstStyle>
            <a:lvl1pPr marL="0" indent="0">
              <a:buNone/>
              <a:defRPr>
                <a:solidFill>
                  <a:schemeClr val="bg1"/>
                </a:solidFill>
              </a:defRPr>
            </a:lvl1pPr>
          </a:lstStyle>
          <a:p>
            <a:endParaRPr lang="pl-PL" noProof="0" dirty="0"/>
          </a:p>
        </p:txBody>
      </p:sp>
      <p:sp>
        <p:nvSpPr>
          <p:cNvPr id="7" name="pole tekstowe 6">
            <a:extLst>
              <a:ext uri="{FF2B5EF4-FFF2-40B4-BE49-F238E27FC236}">
                <a16:creationId xmlns:a16="http://schemas.microsoft.com/office/drawing/2014/main" id="{619EA351-D5B5-7F01-11D2-2725DC11DB3F}"/>
              </a:ext>
            </a:extLst>
          </p:cNvPr>
          <p:cNvSpPr txBox="1"/>
          <p:nvPr userDrawn="1"/>
        </p:nvSpPr>
        <p:spPr>
          <a:xfrm>
            <a:off x="8616029" y="188869"/>
            <a:ext cx="3240036"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rgbClr val="009597"/>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rgbClr val="009597"/>
                </a:solidFill>
                <a:effectLst/>
                <a:uLnTx/>
                <a:uFillTx/>
                <a:latin typeface="+mj-lt"/>
                <a:sym typeface="Helvetica Neue Medium"/>
              </a:rPr>
            </a:br>
            <a:r>
              <a:rPr kumimoji="0" lang="pl-PL" sz="1267" b="1" i="0" u="none" strike="noStrike" kern="0" cap="none" spc="0" normalizeH="0" baseline="0" noProof="0" dirty="0">
                <a:ln>
                  <a:noFill/>
                </a:ln>
                <a:solidFill>
                  <a:srgbClr val="009597"/>
                </a:solidFill>
                <a:effectLst/>
                <a:uLnTx/>
                <a:uFillTx/>
                <a:latin typeface="+mj-lt"/>
                <a:sym typeface="Helvetica Neue Medium"/>
              </a:rPr>
              <a:t>naszych klientów i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rgbClr val="009597"/>
              </a:solidFill>
              <a:effectLst/>
              <a:uFillTx/>
              <a:latin typeface="+mj-lt"/>
              <a:sym typeface="Helvetica Neue Medium"/>
            </a:endParaRPr>
          </a:p>
        </p:txBody>
      </p:sp>
      <p:pic>
        <p:nvPicPr>
          <p:cNvPr id="9" name="Obraz 8">
            <a:extLst>
              <a:ext uri="{FF2B5EF4-FFF2-40B4-BE49-F238E27FC236}">
                <a16:creationId xmlns:a16="http://schemas.microsoft.com/office/drawing/2014/main" id="{4E2A0DB4-C391-F51E-8244-4C5C553553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041" y="5709026"/>
            <a:ext cx="2274847" cy="1137177"/>
          </a:xfrm>
          <a:prstGeom prst="rect">
            <a:avLst/>
          </a:prstGeom>
        </p:spPr>
      </p:pic>
    </p:spTree>
    <p:extLst>
      <p:ext uri="{BB962C8B-B14F-4D97-AF65-F5344CB8AC3E}">
        <p14:creationId xmlns:p14="http://schemas.microsoft.com/office/powerpoint/2010/main" val="33952193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Strona tytułowa bez zdjęcia">
    <p:bg>
      <p:bgPr>
        <a:solidFill>
          <a:srgbClr val="009597"/>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455938" y="2228987"/>
            <a:ext cx="6360071" cy="1440000"/>
          </a:xfrm>
        </p:spPr>
        <p:txBody>
          <a:bodyPr tIns="180000" anchor="ctr" anchorCtr="0"/>
          <a:lstStyle>
            <a:lvl1pPr algn="l">
              <a:lnSpc>
                <a:spcPct val="80000"/>
              </a:lnSpc>
              <a:spcBef>
                <a:spcPts val="0"/>
              </a:spcBef>
              <a:spcAft>
                <a:spcPts val="0"/>
              </a:spcAft>
              <a:defRPr sz="3733" b="1" cap="all" baseline="0">
                <a:solidFill>
                  <a:schemeClr val="bg1"/>
                </a:solidFill>
              </a:defRPr>
            </a:lvl1pPr>
          </a:lstStyle>
          <a:p>
            <a:r>
              <a:rPr lang="pl-PL" noProof="0" dirty="0"/>
              <a:t>TYTUŁ PREZENTACJI </a:t>
            </a:r>
            <a:br>
              <a:rPr lang="pl-PL" noProof="0" dirty="0"/>
            </a:br>
            <a:r>
              <a:rPr lang="pl-PL" noProof="0" dirty="0"/>
              <a:t>– Slajd bez zdjęcia</a:t>
            </a:r>
          </a:p>
        </p:txBody>
      </p:sp>
      <p:sp>
        <p:nvSpPr>
          <p:cNvPr id="11" name="Symbol zastępczy tekstu 2"/>
          <p:cNvSpPr>
            <a:spLocks noGrp="1"/>
          </p:cNvSpPr>
          <p:nvPr>
            <p:ph type="body" sz="quarter" idx="20" hasCustomPrompt="1"/>
          </p:nvPr>
        </p:nvSpPr>
        <p:spPr>
          <a:xfrm>
            <a:off x="455937" y="4869016"/>
            <a:ext cx="4997672" cy="168000"/>
          </a:xfrm>
          <a:noFill/>
          <a:ln>
            <a:noFill/>
          </a:ln>
          <a:effectLst/>
        </p:spPr>
        <p:txBody>
          <a:bodyPr anchor="t"/>
          <a:lstStyle>
            <a:lvl1pPr marL="0" indent="0">
              <a:lnSpc>
                <a:spcPct val="80000"/>
              </a:lnSpc>
              <a:buFontTx/>
              <a:buNone/>
              <a:defRPr sz="1467"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4" name="Prostokąt 3">
            <a:extLst>
              <a:ext uri="{FF2B5EF4-FFF2-40B4-BE49-F238E27FC236}">
                <a16:creationId xmlns:a16="http://schemas.microsoft.com/office/drawing/2014/main" id="{F89DDC0A-C8A3-D16B-6C20-24F73F60C148}"/>
              </a:ext>
            </a:extLst>
          </p:cNvPr>
          <p:cNvSpPr/>
          <p:nvPr userDrawn="1"/>
        </p:nvSpPr>
        <p:spPr>
          <a:xfrm>
            <a:off x="11376059" y="6257116"/>
            <a:ext cx="720008" cy="54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dirty="0"/>
          </a:p>
        </p:txBody>
      </p:sp>
      <p:pic>
        <p:nvPicPr>
          <p:cNvPr id="7" name="Obraz 6">
            <a:extLst>
              <a:ext uri="{FF2B5EF4-FFF2-40B4-BE49-F238E27FC236}">
                <a16:creationId xmlns:a16="http://schemas.microsoft.com/office/drawing/2014/main" id="{879354D9-10E9-75FC-A7C3-07B26F2F45F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63339" y="5597691"/>
            <a:ext cx="2653335" cy="1327864"/>
          </a:xfrm>
          <a:prstGeom prst="rect">
            <a:avLst/>
          </a:prstGeom>
        </p:spPr>
      </p:pic>
      <p:sp>
        <p:nvSpPr>
          <p:cNvPr id="8" name="pole tekstowe 7">
            <a:extLst>
              <a:ext uri="{FF2B5EF4-FFF2-40B4-BE49-F238E27FC236}">
                <a16:creationId xmlns:a16="http://schemas.microsoft.com/office/drawing/2014/main" id="{8ACB1BDD-6445-8BEB-AF5D-6D12348970EE}"/>
              </a:ext>
            </a:extLst>
          </p:cNvPr>
          <p:cNvSpPr txBox="1"/>
          <p:nvPr userDrawn="1"/>
        </p:nvSpPr>
        <p:spPr>
          <a:xfrm>
            <a:off x="8736031" y="188869"/>
            <a:ext cx="3120035"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chemeClr val="bg1"/>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chemeClr val="bg1"/>
                </a:solidFill>
                <a:effectLst/>
                <a:uLnTx/>
                <a:uFillTx/>
                <a:latin typeface="+mj-lt"/>
                <a:sym typeface="Helvetica Neue Medium"/>
              </a:rPr>
            </a:br>
            <a:r>
              <a:rPr kumimoji="0" lang="pl-PL" sz="1267" b="1" i="0" u="none" strike="noStrike" kern="0" cap="none" spc="0" normalizeH="0" baseline="0" noProof="0" dirty="0">
                <a:ln>
                  <a:noFill/>
                </a:ln>
                <a:solidFill>
                  <a:schemeClr val="bg1"/>
                </a:solidFill>
                <a:effectLst/>
                <a:uLnTx/>
                <a:uFillTx/>
                <a:latin typeface="+mj-lt"/>
                <a:sym typeface="Helvetica Neue Medium"/>
              </a:rPr>
              <a:t>naszych klientów i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chemeClr val="bg1"/>
              </a:solidFill>
              <a:effectLst/>
              <a:uFillTx/>
              <a:latin typeface="+mj-lt"/>
              <a:sym typeface="Helvetica Neue Medium"/>
            </a:endParaRPr>
          </a:p>
        </p:txBody>
      </p:sp>
    </p:spTree>
    <p:extLst>
      <p:ext uri="{BB962C8B-B14F-4D97-AF65-F5344CB8AC3E}">
        <p14:creationId xmlns:p14="http://schemas.microsoft.com/office/powerpoint/2010/main" val="327795351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Strona przekładkowa 1">
    <p:bg>
      <p:bgPr>
        <a:solidFill>
          <a:srgbClr val="009597"/>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95940" y="673100"/>
            <a:ext cx="7816499" cy="5511800"/>
          </a:xfrm>
        </p:spPr>
        <p:txBody>
          <a:bodyPr anchor="ctr" anchorCtr="0"/>
          <a:lstStyle>
            <a:lvl1pPr>
              <a:defRPr sz="3733" b="1" cap="all" baseline="0">
                <a:solidFill>
                  <a:schemeClr val="bg1"/>
                </a:solidFill>
              </a:defRPr>
            </a:lvl1pPr>
          </a:lstStyle>
          <a:p>
            <a:r>
              <a:rPr lang="pl-PL" noProof="0" dirty="0"/>
              <a:t>Slajd przekładkowy</a:t>
            </a:r>
          </a:p>
        </p:txBody>
      </p:sp>
      <p:sp>
        <p:nvSpPr>
          <p:cNvPr id="3" name="Prostokąt 2">
            <a:extLst>
              <a:ext uri="{FF2B5EF4-FFF2-40B4-BE49-F238E27FC236}">
                <a16:creationId xmlns:a16="http://schemas.microsoft.com/office/drawing/2014/main" id="{E1D126D6-0B64-6919-8837-ED74CA354962}"/>
              </a:ext>
            </a:extLst>
          </p:cNvPr>
          <p:cNvSpPr/>
          <p:nvPr userDrawn="1"/>
        </p:nvSpPr>
        <p:spPr>
          <a:xfrm>
            <a:off x="11376059" y="6309032"/>
            <a:ext cx="720008" cy="480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dirty="0"/>
          </a:p>
        </p:txBody>
      </p:sp>
    </p:spTree>
    <p:extLst>
      <p:ext uri="{BB962C8B-B14F-4D97-AF65-F5344CB8AC3E}">
        <p14:creationId xmlns:p14="http://schemas.microsoft.com/office/powerpoint/2010/main" val="184935309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62A1738F-BB0C-3D7B-C370-D2453226EFA9}"/>
              </a:ext>
            </a:extLst>
          </p:cNvPr>
          <p:cNvSpPr>
            <a:spLocks noGrp="1"/>
          </p:cNvSpPr>
          <p:nvPr>
            <p:ph type="sldNum" sz="quarter" idx="14"/>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05483229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3582"/>
            <a:ext cx="10824633"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A89FAB4E-5FFF-5BF4-4C4D-D184B9D007B0}"/>
              </a:ext>
            </a:extLst>
          </p:cNvPr>
          <p:cNvSpPr>
            <a:spLocks noGrp="1"/>
          </p:cNvSpPr>
          <p:nvPr>
            <p:ph type="sldNum" sz="quarter" idx="14"/>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2670874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Diapositiva titolo">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901" y="370813"/>
            <a:ext cx="570400" cy="332732"/>
          </a:xfrm>
          <a:prstGeom prst="rect">
            <a:avLst/>
          </a:prstGeom>
        </p:spPr>
      </p:pic>
    </p:spTree>
    <p:extLst>
      <p:ext uri="{BB962C8B-B14F-4D97-AF65-F5344CB8AC3E}">
        <p14:creationId xmlns:p14="http://schemas.microsoft.com/office/powerpoint/2010/main" val="81848280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rgbClr val="81BC00"/>
                </a:solidFill>
              </a:defRPr>
            </a:lvl1pPr>
          </a:lstStyle>
          <a:p>
            <a:pPr marL="0" indent="0">
              <a:buFont typeface="Wingdings" pitchFamily="2" charset="2"/>
              <a:buNone/>
            </a:pPr>
            <a:r>
              <a:rPr lang="pl-PL" b="1" dirty="0">
                <a:solidFill>
                  <a:schemeClr val="bg2"/>
                </a:solidFill>
              </a:rPr>
              <a:t>PODTYTUŁ</a:t>
            </a:r>
            <a:endParaRPr lang="pl-PL" dirty="0"/>
          </a:p>
        </p:txBody>
      </p:sp>
      <p:sp>
        <p:nvSpPr>
          <p:cNvPr id="7" name="Tytuł 1">
            <a:extLst>
              <a:ext uri="{FF2B5EF4-FFF2-40B4-BE49-F238E27FC236}">
                <a16:creationId xmlns:a16="http://schemas.microsoft.com/office/drawing/2014/main" id="{3CA16B62-741F-3138-CDB8-71B2887FB201}"/>
              </a:ext>
            </a:extLst>
          </p:cNvPr>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810D10B6-E01F-72B7-C0C1-C28761959954}"/>
              </a:ext>
            </a:extLst>
          </p:cNvPr>
          <p:cNvSpPr>
            <a:spLocks noGrp="1"/>
          </p:cNvSpPr>
          <p:nvPr>
            <p:ph type="sldNum" sz="quarter" idx="15"/>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230878627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2" name="Symbol zastępczy numeru slajdu 1">
            <a:extLst>
              <a:ext uri="{FF2B5EF4-FFF2-40B4-BE49-F238E27FC236}">
                <a16:creationId xmlns:a16="http://schemas.microsoft.com/office/drawing/2014/main" id="{C441EEDD-7CF9-9BDA-9361-3C8F32B1F91D}"/>
              </a:ext>
            </a:extLst>
          </p:cNvPr>
          <p:cNvSpPr>
            <a:spLocks noGrp="1"/>
          </p:cNvSpPr>
          <p:nvPr>
            <p:ph type="sldNum" sz="quarter" idx="15"/>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23645389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2" name="Symbol zastępczy numeru slajdu 1">
            <a:extLst>
              <a:ext uri="{FF2B5EF4-FFF2-40B4-BE49-F238E27FC236}">
                <a16:creationId xmlns:a16="http://schemas.microsoft.com/office/drawing/2014/main" id="{7715A34D-679C-4AC9-9D2F-A4CE67AAB6C6}"/>
              </a:ext>
            </a:extLst>
          </p:cNvPr>
          <p:cNvSpPr>
            <a:spLocks noGrp="1"/>
          </p:cNvSpPr>
          <p:nvPr>
            <p:ph type="sldNum" sz="quarter" idx="17"/>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13240680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8"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
        <p:nvSpPr>
          <p:cNvPr id="2" name="Symbol zastępczy numeru slajdu 1">
            <a:extLst>
              <a:ext uri="{FF2B5EF4-FFF2-40B4-BE49-F238E27FC236}">
                <a16:creationId xmlns:a16="http://schemas.microsoft.com/office/drawing/2014/main" id="{867D99D1-2028-B6E8-E491-A5E301624B4A}"/>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77320342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7814CC9E-C65F-165E-0604-3A6392D28D7C}"/>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72009585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EBCA5C9C-CE6F-B4C4-7578-B6C3BC9C6128}"/>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81686510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Slajd z tytułem pust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B7427E44-54E6-E838-7FF3-8BDA8E814DDB}"/>
              </a:ext>
            </a:extLst>
          </p:cNvPr>
          <p:cNvSpPr>
            <a:spLocks noGrp="1"/>
          </p:cNvSpPr>
          <p:nvPr>
            <p:ph type="sldNum" sz="quarter" idx="10"/>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99830476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1405" y="5229020"/>
            <a:ext cx="8160091" cy="1198072"/>
          </a:xfrm>
          <a:prstGeom prst="rect">
            <a:avLst/>
          </a:prstGeom>
        </p:spPr>
      </p:pic>
    </p:spTree>
    <p:extLst>
      <p:ext uri="{BB962C8B-B14F-4D97-AF65-F5344CB8AC3E}">
        <p14:creationId xmlns:p14="http://schemas.microsoft.com/office/powerpoint/2010/main" val="211755351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8904" y="5177367"/>
            <a:ext cx="7998736" cy="1174381"/>
          </a:xfrm>
          <a:prstGeom prst="rect">
            <a:avLst/>
          </a:prstGeom>
        </p:spPr>
      </p:pic>
    </p:spTree>
    <p:extLst>
      <p:ext uri="{BB962C8B-B14F-4D97-AF65-F5344CB8AC3E}">
        <p14:creationId xmlns:p14="http://schemas.microsoft.com/office/powerpoint/2010/main" val="41063187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Slajd z tekstem 1">
    <p:spTree>
      <p:nvGrpSpPr>
        <p:cNvPr id="1" name=""/>
        <p:cNvGrpSpPr/>
        <p:nvPr/>
      </p:nvGrpSpPr>
      <p:grpSpPr>
        <a:xfrm>
          <a:off x="0" y="0"/>
          <a:ext cx="0" cy="0"/>
          <a:chOff x="0" y="0"/>
          <a:chExt cx="0" cy="0"/>
        </a:xfrm>
      </p:grpSpPr>
      <p:sp>
        <p:nvSpPr>
          <p:cNvPr id="3" name="Symbol zastępczy zawartości 2"/>
          <p:cNvSpPr>
            <a:spLocks noGrp="1"/>
          </p:cNvSpPr>
          <p:nvPr>
            <p:ph sz="quarter" idx="13" hasCustomPrompt="1"/>
          </p:nvPr>
        </p:nvSpPr>
        <p:spPr>
          <a:xfrm>
            <a:off x="696384" y="1706467"/>
            <a:ext cx="11063816" cy="4002560"/>
          </a:xfrm>
        </p:spPr>
        <p:txBody>
          <a:bodyPr/>
          <a:lstStyle>
            <a:lvl1pPr marL="0" indent="0">
              <a:buClr>
                <a:srgbClr val="009597"/>
              </a:buClr>
              <a:buSzPct val="100000"/>
              <a:buFont typeface="Wingdings" panose="05000000000000000000" pitchFamily="2" charset="2"/>
              <a:buNone/>
              <a:defRPr b="0">
                <a:solidFill>
                  <a:schemeClr val="accent3"/>
                </a:solidFill>
              </a:defRPr>
            </a:lvl1pPr>
          </a:lstStyle>
          <a:p>
            <a:pPr lvl="0"/>
            <a:r>
              <a:rPr lang="pl-PL" dirty="0"/>
              <a:t>treść</a:t>
            </a:r>
          </a:p>
        </p:txBody>
      </p:sp>
      <p:sp>
        <p:nvSpPr>
          <p:cNvPr id="15" name="Symbol zastępczy tekstu 14">
            <a:extLst>
              <a:ext uri="{FF2B5EF4-FFF2-40B4-BE49-F238E27FC236}">
                <a16:creationId xmlns:a16="http://schemas.microsoft.com/office/drawing/2014/main" id="{75958753-1E7F-4CDB-BEF2-23E9D805CF56}"/>
              </a:ext>
            </a:extLst>
          </p:cNvPr>
          <p:cNvSpPr>
            <a:spLocks noGrp="1"/>
          </p:cNvSpPr>
          <p:nvPr>
            <p:ph type="body" sz="quarter" idx="14" hasCustomPrompt="1"/>
          </p:nvPr>
        </p:nvSpPr>
        <p:spPr>
          <a:xfrm>
            <a:off x="696384" y="426427"/>
            <a:ext cx="11063816" cy="778933"/>
          </a:xfrm>
        </p:spPr>
        <p:txBody>
          <a:bodyPr anchor="ctr"/>
          <a:lstStyle>
            <a:lvl1pPr marL="0" indent="0">
              <a:buNone/>
              <a:defRPr sz="2667">
                <a:solidFill>
                  <a:schemeClr val="accent1"/>
                </a:solidFill>
              </a:defRPr>
            </a:lvl1pPr>
          </a:lstStyle>
          <a:p>
            <a:pPr lvl="0"/>
            <a:r>
              <a:rPr lang="pl-PL" dirty="0"/>
              <a:t>KLIKNIJ, ABY EDYTOWAĆ</a:t>
            </a:r>
            <a:endParaRPr lang="en-US" dirty="0"/>
          </a:p>
        </p:txBody>
      </p:sp>
      <p:sp>
        <p:nvSpPr>
          <p:cNvPr id="5" name="pole tekstowe 4">
            <a:extLst>
              <a:ext uri="{FF2B5EF4-FFF2-40B4-BE49-F238E27FC236}">
                <a16:creationId xmlns:a16="http://schemas.microsoft.com/office/drawing/2014/main" id="{778FF4C5-C9B4-45BB-A4B9-F29C6A642C26}"/>
              </a:ext>
            </a:extLst>
          </p:cNvPr>
          <p:cNvSpPr txBox="1"/>
          <p:nvPr userDrawn="1"/>
        </p:nvSpPr>
        <p:spPr>
          <a:xfrm>
            <a:off x="11040550" y="6377039"/>
            <a:ext cx="719393" cy="218496"/>
          </a:xfrm>
          <a:prstGeom prst="rect">
            <a:avLst/>
          </a:prstGeom>
          <a:noFill/>
        </p:spPr>
        <p:txBody>
          <a:bodyPr wrap="square" r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8C236-A9E6-4715-A6FB-E5B3966AF073}" type="slidenum">
              <a:rPr kumimoji="0" lang="en-US" sz="1067" b="0" i="0" u="none" strike="noStrike" kern="1200" cap="none" spc="0" normalizeH="0" baseline="0" noProof="0" smtClean="0">
                <a:ln>
                  <a:noFill/>
                </a:ln>
                <a:solidFill>
                  <a:srgbClr val="FFC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333" b="0" i="0" u="none" strike="noStrike" kern="1200" cap="none" spc="0" normalizeH="0" baseline="0" noProof="0" dirty="0">
              <a:ln>
                <a:noFill/>
              </a:ln>
              <a:solidFill>
                <a:srgbClr val="FFC000"/>
              </a:solidFill>
              <a:effectLst/>
              <a:uLnTx/>
              <a:uFillTx/>
              <a:latin typeface="Arial"/>
              <a:ea typeface="+mn-ea"/>
              <a:cs typeface="+mn-cs"/>
            </a:endParaRPr>
          </a:p>
        </p:txBody>
      </p:sp>
      <p:sp>
        <p:nvSpPr>
          <p:cNvPr id="11" name="Dowolny kształt: kształt 7">
            <a:extLst>
              <a:ext uri="{FF2B5EF4-FFF2-40B4-BE49-F238E27FC236}">
                <a16:creationId xmlns:a16="http://schemas.microsoft.com/office/drawing/2014/main" id="{F5D26FF7-222C-49D3-A138-CC671D6FFF8F}"/>
              </a:ext>
            </a:extLst>
          </p:cNvPr>
          <p:cNvSpPr/>
          <p:nvPr userDrawn="1"/>
        </p:nvSpPr>
        <p:spPr>
          <a:xfrm>
            <a:off x="239184" y="262466"/>
            <a:ext cx="11952819" cy="5926668"/>
          </a:xfrm>
          <a:custGeom>
            <a:avLst/>
            <a:gdLst>
              <a:gd name="connsiteX0" fmla="*/ 214185 w 8891587"/>
              <a:gd name="connsiteY0" fmla="*/ 0 h 4319997"/>
              <a:gd name="connsiteX1" fmla="*/ 8875455 w 8891587"/>
              <a:gd name="connsiteY1" fmla="*/ 0 h 4319997"/>
              <a:gd name="connsiteX2" fmla="*/ 8891587 w 8891587"/>
              <a:gd name="connsiteY2" fmla="*/ 1626 h 4319997"/>
              <a:gd name="connsiteX3" fmla="*/ 8891587 w 8891587"/>
              <a:gd name="connsiteY3" fmla="*/ 4318371 h 4319997"/>
              <a:gd name="connsiteX4" fmla="*/ 8875455 w 8891587"/>
              <a:gd name="connsiteY4" fmla="*/ 4319997 h 4319997"/>
              <a:gd name="connsiteX5" fmla="*/ 214185 w 8891587"/>
              <a:gd name="connsiteY5" fmla="*/ 4319997 h 4319997"/>
              <a:gd name="connsiteX6" fmla="*/ 0 w 8891587"/>
              <a:gd name="connsiteY6" fmla="*/ 4105812 h 4319997"/>
              <a:gd name="connsiteX7" fmla="*/ 0 w 8891587"/>
              <a:gd name="connsiteY7" fmla="*/ 214185 h 4319997"/>
              <a:gd name="connsiteX8" fmla="*/ 214185 w 8891587"/>
              <a:gd name="connsiteY8" fmla="*/ 0 h 43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1587" h="4319997">
                <a:moveTo>
                  <a:pt x="214185" y="0"/>
                </a:moveTo>
                <a:lnTo>
                  <a:pt x="8875455" y="0"/>
                </a:lnTo>
                <a:lnTo>
                  <a:pt x="8891587" y="1626"/>
                </a:lnTo>
                <a:lnTo>
                  <a:pt x="8891587" y="4318371"/>
                </a:lnTo>
                <a:lnTo>
                  <a:pt x="8875455" y="4319997"/>
                </a:lnTo>
                <a:lnTo>
                  <a:pt x="214185" y="4319997"/>
                </a:lnTo>
                <a:cubicBezTo>
                  <a:pt x="95894" y="4319997"/>
                  <a:pt x="0" y="4224103"/>
                  <a:pt x="0" y="4105812"/>
                </a:cubicBezTo>
                <a:lnTo>
                  <a:pt x="0" y="214185"/>
                </a:lnTo>
                <a:cubicBezTo>
                  <a:pt x="0" y="95894"/>
                  <a:pt x="95894" y="0"/>
                  <a:pt x="214185" y="0"/>
                </a:cubicBezTo>
                <a:close/>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6264"/>
              </a:solidFill>
              <a:effectLst/>
              <a:uLnTx/>
              <a:uFillTx/>
              <a:latin typeface="Arial"/>
              <a:ea typeface="+mn-ea"/>
              <a:cs typeface="+mn-cs"/>
            </a:endParaRPr>
          </a:p>
        </p:txBody>
      </p:sp>
      <p:pic>
        <p:nvPicPr>
          <p:cNvPr id="7" name="Graphic 6">
            <a:extLst>
              <a:ext uri="{FF2B5EF4-FFF2-40B4-BE49-F238E27FC236}">
                <a16:creationId xmlns:a16="http://schemas.microsoft.com/office/drawing/2014/main" id="{F411F28D-3D7E-44A5-94F6-6A806E47A34B}"/>
              </a:ext>
            </a:extLst>
          </p:cNvPr>
          <p:cNvPicPr>
            <a:picLocks noChangeAspect="1"/>
          </p:cNvPicPr>
          <p:nvPr userDrawn="1"/>
        </p:nvPicPr>
        <p:blipFill>
          <a:blip/>
          <a:stretch>
            <a:fillRect/>
          </a:stretch>
        </p:blipFill>
        <p:spPr>
          <a:xfrm>
            <a:off x="239185" y="6377039"/>
            <a:ext cx="1737783" cy="222563"/>
          </a:xfrm>
          <a:prstGeom prst="rect">
            <a:avLst/>
          </a:prstGeom>
        </p:spPr>
      </p:pic>
    </p:spTree>
    <p:extLst>
      <p:ext uri="{BB962C8B-B14F-4D97-AF65-F5344CB8AC3E}">
        <p14:creationId xmlns:p14="http://schemas.microsoft.com/office/powerpoint/2010/main" val="4246307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14" name="Rectangle 13"/>
          <p:cNvSpPr/>
          <p:nvPr userDrawn="1"/>
        </p:nvSpPr>
        <p:spPr>
          <a:xfrm>
            <a:off x="0" y="5279186"/>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8" name="Picture 17"/>
          <p:cNvPicPr>
            <a:picLocks noChangeAspect="1"/>
          </p:cNvPicPr>
          <p:nvPr userDrawn="1"/>
        </p:nvPicPr>
        <p:blipFill rotWithShape="1">
          <a:blip r:embed="rId6">
            <a:extLst>
              <a:ext uri="{28A0092B-C50C-407E-A947-70E740481C1C}">
                <a14:useLocalDpi xmlns:a14="http://schemas.microsoft.com/office/drawing/2010/main"/>
              </a:ext>
            </a:extLst>
          </a:blip>
          <a:srcRect l="1731" t="8741" r="102" b="27"/>
          <a:stretch/>
        </p:blipFill>
        <p:spPr>
          <a:xfrm rot="16200000" flipH="1">
            <a:off x="8471923" y="1973272"/>
            <a:ext cx="580573" cy="6858000"/>
          </a:xfrm>
          <a:prstGeom prst="rect">
            <a:avLst/>
          </a:prstGeom>
        </p:spPr>
      </p:pic>
      <p:pic>
        <p:nvPicPr>
          <p:cNvPr id="15" name="TitleAndEndImages"/>
          <p:cNvPicPr>
            <a:picLocks noChangeAspect="1"/>
          </p:cNvPicPr>
          <p:nvPr userDrawn="1">
            <p:custDataLst>
              <p:tags r:id="rId2"/>
            </p:custDataLst>
          </p:nvPr>
        </p:nvPicPr>
        <p:blipFill rotWithShape="1">
          <a:blip r:embed="rId7">
            <a:extLst>
              <a:ext uri="{28A0092B-C50C-407E-A947-70E740481C1C}">
                <a14:useLocalDpi xmlns:a14="http://schemas.microsoft.com/office/drawing/2010/main"/>
              </a:ext>
            </a:extLst>
          </a:blip>
          <a:srcRect t="12895" b="26003"/>
          <a:stretch/>
        </p:blipFill>
        <p:spPr>
          <a:xfrm>
            <a:off x="0" y="1"/>
            <a:ext cx="12192000" cy="5276851"/>
          </a:xfrm>
          <a:prstGeom prst="rect">
            <a:avLst/>
          </a:prstGeom>
        </p:spPr>
      </p:pic>
      <p:sp>
        <p:nvSpPr>
          <p:cNvPr id="21" name="Rectangle 20"/>
          <p:cNvSpPr/>
          <p:nvPr userDrawn="1"/>
        </p:nvSpPr>
        <p:spPr bwMode="black">
          <a:xfrm>
            <a:off x="630938" y="626200"/>
            <a:ext cx="6742321" cy="5529600"/>
          </a:xfrm>
          <a:prstGeom prst="rect">
            <a:avLst/>
          </a:prstGeom>
          <a:gradFill flip="none" rotWithShape="1">
            <a:gsLst>
              <a:gs pos="0">
                <a:srgbClr val="009999"/>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sym typeface="+mn-lt"/>
            </a:endParaRPr>
          </a:p>
        </p:txBody>
      </p:sp>
      <p:sp>
        <p:nvSpPr>
          <p:cNvPr id="26" name="Subtitle 2"/>
          <p:cNvSpPr>
            <a:spLocks noGrp="1"/>
          </p:cNvSpPr>
          <p:nvPr>
            <p:ph type="subTitle" idx="1" hasCustomPrompt="1"/>
          </p:nvPr>
        </p:nvSpPr>
        <p:spPr bwMode="white">
          <a:xfrm>
            <a:off x="1117415" y="5495708"/>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5"/>
            <a:ext cx="6868800" cy="3138423"/>
          </a:xfrm>
          <a:prstGeom prst="rect">
            <a:avLst/>
          </a:prstGeom>
        </p:spPr>
        <p:txBody>
          <a:bodyPr anchor="b">
            <a:normAutofit/>
          </a:bodyPr>
          <a:lstStyle>
            <a:lvl1pPr algn="l">
              <a:lnSpc>
                <a:spcPct val="93000"/>
              </a:lnSpc>
              <a:defRPr sz="5400" baseline="0">
                <a:solidFill>
                  <a:schemeClr val="bg1"/>
                </a:solidFill>
                <a:latin typeface="+mj-lt"/>
                <a:ea typeface="+mj-ea"/>
                <a:cs typeface="+mj-cs"/>
                <a:sym typeface="+mj-lt"/>
              </a:defRPr>
            </a:lvl1pPr>
          </a:lstStyle>
          <a:p>
            <a:r>
              <a:rPr lang="en-US" dirty="0"/>
              <a:t>Title in Title Case</a:t>
            </a:r>
          </a:p>
        </p:txBody>
      </p:sp>
    </p:spTree>
    <p:extLst>
      <p:ext uri="{BB962C8B-B14F-4D97-AF65-F5344CB8AC3E}">
        <p14:creationId xmlns:p14="http://schemas.microsoft.com/office/powerpoint/2010/main" val="103442463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cSld name="Strona tytułowa z motywem">
    <p:spTree>
      <p:nvGrpSpPr>
        <p:cNvPr id="1" name=""/>
        <p:cNvGrpSpPr/>
        <p:nvPr/>
      </p:nvGrpSpPr>
      <p:grpSpPr>
        <a:xfrm>
          <a:off x="0" y="0"/>
          <a:ext cx="0" cy="0"/>
          <a:chOff x="0" y="0"/>
          <a:chExt cx="0" cy="0"/>
        </a:xfrm>
      </p:grpSpPr>
      <p:sp>
        <p:nvSpPr>
          <p:cNvPr id="46" name="Espace réservé pour une image  15"/>
          <p:cNvSpPr>
            <a:spLocks noGrp="1"/>
          </p:cNvSpPr>
          <p:nvPr>
            <p:ph type="pic" sz="quarter" idx="19" hasCustomPrompt="1"/>
          </p:nvPr>
        </p:nvSpPr>
        <p:spPr>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chemeClr val="bg1">
              <a:lumMod val="85000"/>
            </a:schemeClr>
          </a:solidFill>
          <a:ln>
            <a:noFill/>
          </a:ln>
        </p:spPr>
        <p:txBody>
          <a:bodyPr wrap="square" tIns="1260000" anchor="t">
            <a:noAutofit/>
          </a:bodyPr>
          <a:lstStyle>
            <a:lvl1pPr marL="0" indent="0" algn="ctr">
              <a:buFontTx/>
              <a:buNone/>
              <a:defRPr sz="1600" baseline="0">
                <a:solidFill>
                  <a:schemeClr val="tx1"/>
                </a:solidFill>
              </a:defRPr>
            </a:lvl1pPr>
          </a:lstStyle>
          <a:p>
            <a:r>
              <a:rPr lang="pl-PL" noProof="0"/>
              <a:t>Kliknij ikonę, aby dodać zdjęcie tła</a:t>
            </a:r>
            <a:br>
              <a:rPr lang="pl-PL" noProof="0"/>
            </a:br>
            <a:r>
              <a:rPr lang="pl-PL" noProof="0"/>
              <a:t>(Wybierz obraz prawym przyciskiem myszy / Ustaw jako tło)</a:t>
            </a:r>
          </a:p>
        </p:txBody>
      </p:sp>
      <p:sp>
        <p:nvSpPr>
          <p:cNvPr id="19"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25" name="Obraz 24" descr="CA_logo symetryczne 1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7"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67539"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pPr defTabSz="467539"/>
            <a:fld id="{CC44E193-3D74-4D8F-88EB-6A0476FD7274}" type="datetime5">
              <a:rPr lang="en-US" smtClean="0">
                <a:solidFill>
                  <a:srgbClr val="009597">
                    <a:alpha val="0"/>
                  </a:srgbClr>
                </a:solidFill>
              </a:rPr>
              <a:pPr defTabSz="467539"/>
              <a:t>5-Mar-26</a:t>
            </a:fld>
            <a:endParaRPr lang="fr-FR" dirty="0">
              <a:solidFill>
                <a:srgbClr val="009597">
                  <a:alpha val="0"/>
                </a:srgbClr>
              </a:solidFill>
            </a:endParaRPr>
          </a:p>
        </p:txBody>
      </p:sp>
      <p:sp>
        <p:nvSpPr>
          <p:cNvPr id="39"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pPr defTabSz="467539"/>
            <a:fld id="{10C140CD-8AED-46FF-A9A2-77308F3F39AE}" type="slidenum">
              <a:rPr lang="fr-FR" smtClean="0">
                <a:solidFill>
                  <a:srgbClr val="009597">
                    <a:alpha val="0"/>
                  </a:srgbClr>
                </a:solidFill>
              </a:rPr>
              <a:pPr defTabSz="467539"/>
              <a:t>‹N›</a:t>
            </a:fld>
            <a:endParaRPr lang="fr-FR" dirty="0">
              <a:solidFill>
                <a:srgbClr val="009597">
                  <a:alpha val="0"/>
                </a:srgbClr>
              </a:solidFill>
            </a:endParaRPr>
          </a:p>
        </p:txBody>
      </p:sp>
      <p:sp>
        <p:nvSpPr>
          <p:cNvPr id="40"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pPr defTabSz="467539"/>
            <a:endParaRPr lang="fr-FR" dirty="0">
              <a:solidFill>
                <a:srgbClr val="009597">
                  <a:alpha val="0"/>
                </a:srgbClr>
              </a:solidFill>
            </a:endParaRPr>
          </a:p>
        </p:txBody>
      </p:sp>
      <p:sp>
        <p:nvSpPr>
          <p:cNvPr id="12" name="Titre 1"/>
          <p:cNvSpPr>
            <a:spLocks noGrp="1"/>
          </p:cNvSpPr>
          <p:nvPr>
            <p:ph type="title" hasCustomPrompt="1"/>
          </p:nvPr>
        </p:nvSpPr>
        <p:spPr bwMode="gray">
          <a:xfrm>
            <a:off x="2241577" y="3979549"/>
            <a:ext cx="9755320" cy="1440000"/>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 </a:t>
            </a:r>
            <a:br>
              <a:rPr lang="pl-PL" noProof="0" dirty="0"/>
            </a:br>
            <a:r>
              <a:rPr lang="pl-PL" noProof="0" dirty="0"/>
              <a:t>– Slajd ze zdjęciem</a:t>
            </a:r>
          </a:p>
        </p:txBody>
      </p:sp>
      <p:sp>
        <p:nvSpPr>
          <p:cNvPr id="45"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11"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3"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4"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5"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7"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67539"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pole tekstowe 1">
            <a:extLst>
              <a:ext uri="{FF2B5EF4-FFF2-40B4-BE49-F238E27FC236}">
                <a16:creationId xmlns:a16="http://schemas.microsoft.com/office/drawing/2014/main" id="{7D5D1585-42F7-4A86-AF51-AE239A6F8E8A}"/>
              </a:ext>
            </a:extLst>
          </p:cNvPr>
          <p:cNvSpPr txBox="1"/>
          <p:nvPr userDrawn="1">
            <p:custDataLst>
              <p:tags r:id="rId1"/>
            </p:custDataLst>
          </p:nvPr>
        </p:nvSpPr>
        <p:spPr>
          <a:xfrm>
            <a:off x="5000186" y="6515556"/>
            <a:ext cx="2191627" cy="215444"/>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b">
            <a:spAutoFit/>
          </a:bodyPr>
          <a:lstStyle/>
          <a:p>
            <a:pPr marL="0" algn="ctr" defTabSz="914400" rtl="0" eaLnBrk="1" latinLnBrk="0" hangingPunct="1">
              <a:buNone/>
            </a:pPr>
            <a:r>
              <a:rPr lang="pl-PL" sz="800" b="0" i="0" u="none" dirty="0">
                <a:solidFill>
                  <a:srgbClr val="7E93A5"/>
                </a:solidFill>
              </a:rPr>
              <a:t>Do użytku wewnętrznego / </a:t>
            </a:r>
            <a:r>
              <a:rPr lang="pl-PL" sz="800" b="0" i="0" u="none" dirty="0" err="1">
                <a:solidFill>
                  <a:srgbClr val="7E93A5"/>
                </a:solidFill>
              </a:rPr>
              <a:t>Internal</a:t>
            </a:r>
            <a:r>
              <a:rPr lang="pl-PL" sz="800" b="0" i="0" u="none" dirty="0">
                <a:solidFill>
                  <a:srgbClr val="7E93A5"/>
                </a:solidFill>
              </a:rPr>
              <a:t> use (C2)</a:t>
            </a:r>
          </a:p>
        </p:txBody>
      </p:sp>
    </p:spTree>
    <p:extLst>
      <p:ext uri="{BB962C8B-B14F-4D97-AF65-F5344CB8AC3E}">
        <p14:creationId xmlns:p14="http://schemas.microsoft.com/office/powerpoint/2010/main" val="25582481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trona tytułowa ze zdjęciem">
    <p:bg>
      <p:bgPr>
        <a:solidFill>
          <a:srgbClr val="FFFFFF"/>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6280731" y="2361347"/>
            <a:ext cx="5575333" cy="1440000"/>
          </a:xfrm>
        </p:spPr>
        <p:txBody>
          <a:bodyPr tIns="180000" anchor="ctr" anchorCtr="0"/>
          <a:lstStyle>
            <a:lvl1pPr algn="l">
              <a:lnSpc>
                <a:spcPct val="80000"/>
              </a:lnSpc>
              <a:spcBef>
                <a:spcPts val="0"/>
              </a:spcBef>
              <a:spcAft>
                <a:spcPts val="0"/>
              </a:spcAft>
              <a:defRPr sz="3733" b="1" cap="all" baseline="0">
                <a:solidFill>
                  <a:srgbClr val="009597"/>
                </a:solidFill>
              </a:defRPr>
            </a:lvl1pPr>
          </a:lstStyle>
          <a:p>
            <a:r>
              <a:rPr lang="pl-PL" noProof="0" dirty="0"/>
              <a:t>TYTUŁ PREZENTACJI </a:t>
            </a:r>
            <a:br>
              <a:rPr lang="pl-PL" noProof="0" dirty="0"/>
            </a:br>
            <a:r>
              <a:rPr lang="pl-PL" noProof="0" dirty="0"/>
              <a:t>– Slajd ze zdjęciem</a:t>
            </a:r>
          </a:p>
        </p:txBody>
      </p:sp>
      <p:sp>
        <p:nvSpPr>
          <p:cNvPr id="11" name="Symbol zastępczy tekstu 2"/>
          <p:cNvSpPr>
            <a:spLocks noGrp="1"/>
          </p:cNvSpPr>
          <p:nvPr>
            <p:ph type="body" sz="quarter" idx="20" hasCustomPrompt="1"/>
          </p:nvPr>
        </p:nvSpPr>
        <p:spPr>
          <a:xfrm>
            <a:off x="6280731" y="4615519"/>
            <a:ext cx="4997672" cy="168000"/>
          </a:xfrm>
          <a:noFill/>
          <a:ln>
            <a:noFill/>
          </a:ln>
          <a:effectLst/>
        </p:spPr>
        <p:txBody>
          <a:bodyPr anchor="t"/>
          <a:lstStyle>
            <a:lvl1pPr marL="0" indent="0">
              <a:lnSpc>
                <a:spcPct val="80000"/>
              </a:lnSpc>
              <a:buFontTx/>
              <a:buNone/>
              <a:defRPr sz="1467" b="0">
                <a:ln>
                  <a:noFill/>
                </a:ln>
                <a:solidFill>
                  <a:srgbClr val="009597"/>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10" name="Symbol zastępczy obrazu 9">
            <a:extLst>
              <a:ext uri="{FF2B5EF4-FFF2-40B4-BE49-F238E27FC236}">
                <a16:creationId xmlns:a16="http://schemas.microsoft.com/office/drawing/2014/main" id="{71BB64A8-5201-560B-036C-DD2C167D1242}"/>
              </a:ext>
            </a:extLst>
          </p:cNvPr>
          <p:cNvSpPr>
            <a:spLocks noGrp="1"/>
          </p:cNvSpPr>
          <p:nvPr>
            <p:ph type="pic" sz="quarter" idx="24"/>
          </p:nvPr>
        </p:nvSpPr>
        <p:spPr>
          <a:xfrm>
            <a:off x="575939" y="788971"/>
            <a:ext cx="5216423" cy="5178788"/>
          </a:xfrm>
        </p:spPr>
        <p:txBody>
          <a:bodyPr/>
          <a:lstStyle>
            <a:lvl1pPr marL="0" indent="0">
              <a:buNone/>
              <a:defRPr>
                <a:solidFill>
                  <a:schemeClr val="bg1"/>
                </a:solidFill>
              </a:defRPr>
            </a:lvl1pPr>
          </a:lstStyle>
          <a:p>
            <a:endParaRPr lang="pl-PL" noProof="0" dirty="0"/>
          </a:p>
        </p:txBody>
      </p:sp>
      <p:sp>
        <p:nvSpPr>
          <p:cNvPr id="7" name="pole tekstowe 6">
            <a:extLst>
              <a:ext uri="{FF2B5EF4-FFF2-40B4-BE49-F238E27FC236}">
                <a16:creationId xmlns:a16="http://schemas.microsoft.com/office/drawing/2014/main" id="{619EA351-D5B5-7F01-11D2-2725DC11DB3F}"/>
              </a:ext>
            </a:extLst>
          </p:cNvPr>
          <p:cNvSpPr txBox="1"/>
          <p:nvPr userDrawn="1"/>
        </p:nvSpPr>
        <p:spPr>
          <a:xfrm>
            <a:off x="8616029" y="188869"/>
            <a:ext cx="3240036"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rgbClr val="009597"/>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rgbClr val="009597"/>
                </a:solidFill>
                <a:effectLst/>
                <a:uLnTx/>
                <a:uFillTx/>
                <a:latin typeface="+mj-lt"/>
                <a:sym typeface="Helvetica Neue Medium"/>
              </a:rPr>
            </a:br>
            <a:r>
              <a:rPr kumimoji="0" lang="pl-PL" sz="1267" b="1" i="0" u="none" strike="noStrike" kern="0" cap="none" spc="0" normalizeH="0" baseline="0" noProof="0" dirty="0">
                <a:ln>
                  <a:noFill/>
                </a:ln>
                <a:solidFill>
                  <a:srgbClr val="009597"/>
                </a:solidFill>
                <a:effectLst/>
                <a:uLnTx/>
                <a:uFillTx/>
                <a:latin typeface="+mj-lt"/>
                <a:sym typeface="Helvetica Neue Medium"/>
              </a:rPr>
              <a:t>naszych Klientów oraz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rgbClr val="009597"/>
              </a:solidFill>
              <a:effectLst/>
              <a:uFillTx/>
              <a:latin typeface="+mj-lt"/>
              <a:sym typeface="Helvetica Neue Medium"/>
            </a:endParaRPr>
          </a:p>
        </p:txBody>
      </p:sp>
      <p:pic>
        <p:nvPicPr>
          <p:cNvPr id="9" name="Obraz 8">
            <a:extLst>
              <a:ext uri="{FF2B5EF4-FFF2-40B4-BE49-F238E27FC236}">
                <a16:creationId xmlns:a16="http://schemas.microsoft.com/office/drawing/2014/main" id="{4E2A0DB4-C391-F51E-8244-4C5C553553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041" y="5709026"/>
            <a:ext cx="2274847" cy="1137177"/>
          </a:xfrm>
          <a:prstGeom prst="rect">
            <a:avLst/>
          </a:prstGeom>
        </p:spPr>
      </p:pic>
    </p:spTree>
    <p:extLst>
      <p:ext uri="{BB962C8B-B14F-4D97-AF65-F5344CB8AC3E}">
        <p14:creationId xmlns:p14="http://schemas.microsoft.com/office/powerpoint/2010/main" val="31882171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Strona tytułowa bez zdjęcia">
    <p:bg>
      <p:bgPr>
        <a:solidFill>
          <a:srgbClr val="009597"/>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455938" y="2228987"/>
            <a:ext cx="6360071" cy="1440000"/>
          </a:xfrm>
        </p:spPr>
        <p:txBody>
          <a:bodyPr tIns="180000" anchor="ctr" anchorCtr="0"/>
          <a:lstStyle>
            <a:lvl1pPr algn="l">
              <a:lnSpc>
                <a:spcPct val="80000"/>
              </a:lnSpc>
              <a:spcBef>
                <a:spcPts val="0"/>
              </a:spcBef>
              <a:spcAft>
                <a:spcPts val="0"/>
              </a:spcAft>
              <a:defRPr sz="3733" b="1" cap="all" baseline="0">
                <a:solidFill>
                  <a:schemeClr val="bg1"/>
                </a:solidFill>
              </a:defRPr>
            </a:lvl1pPr>
          </a:lstStyle>
          <a:p>
            <a:r>
              <a:rPr lang="pl-PL" noProof="0" dirty="0"/>
              <a:t>TYTUŁ PREZENTACJI </a:t>
            </a:r>
            <a:br>
              <a:rPr lang="pl-PL" noProof="0" dirty="0"/>
            </a:br>
            <a:r>
              <a:rPr lang="pl-PL" noProof="0" dirty="0"/>
              <a:t>– Slajd bez zdjęcia</a:t>
            </a:r>
          </a:p>
        </p:txBody>
      </p:sp>
      <p:sp>
        <p:nvSpPr>
          <p:cNvPr id="11" name="Symbol zastępczy tekstu 2"/>
          <p:cNvSpPr>
            <a:spLocks noGrp="1"/>
          </p:cNvSpPr>
          <p:nvPr>
            <p:ph type="body" sz="quarter" idx="20" hasCustomPrompt="1"/>
          </p:nvPr>
        </p:nvSpPr>
        <p:spPr>
          <a:xfrm>
            <a:off x="455937" y="4869016"/>
            <a:ext cx="4997672" cy="168000"/>
          </a:xfrm>
          <a:noFill/>
          <a:ln>
            <a:noFill/>
          </a:ln>
          <a:effectLst/>
        </p:spPr>
        <p:txBody>
          <a:bodyPr anchor="t"/>
          <a:lstStyle>
            <a:lvl1pPr marL="0" indent="0">
              <a:lnSpc>
                <a:spcPct val="80000"/>
              </a:lnSpc>
              <a:buFontTx/>
              <a:buNone/>
              <a:defRPr sz="1467"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4" name="Prostokąt 3">
            <a:extLst>
              <a:ext uri="{FF2B5EF4-FFF2-40B4-BE49-F238E27FC236}">
                <a16:creationId xmlns:a16="http://schemas.microsoft.com/office/drawing/2014/main" id="{F89DDC0A-C8A3-D16B-6C20-24F73F60C148}"/>
              </a:ext>
            </a:extLst>
          </p:cNvPr>
          <p:cNvSpPr/>
          <p:nvPr userDrawn="1"/>
        </p:nvSpPr>
        <p:spPr>
          <a:xfrm>
            <a:off x="11376059" y="6257116"/>
            <a:ext cx="720008" cy="54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pic>
        <p:nvPicPr>
          <p:cNvPr id="7" name="Obraz 6">
            <a:extLst>
              <a:ext uri="{FF2B5EF4-FFF2-40B4-BE49-F238E27FC236}">
                <a16:creationId xmlns:a16="http://schemas.microsoft.com/office/drawing/2014/main" id="{879354D9-10E9-75FC-A7C3-07B26F2F45F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63339" y="5597691"/>
            <a:ext cx="2653335" cy="1327864"/>
          </a:xfrm>
          <a:prstGeom prst="rect">
            <a:avLst/>
          </a:prstGeom>
        </p:spPr>
      </p:pic>
      <p:sp>
        <p:nvSpPr>
          <p:cNvPr id="8" name="pole tekstowe 7">
            <a:extLst>
              <a:ext uri="{FF2B5EF4-FFF2-40B4-BE49-F238E27FC236}">
                <a16:creationId xmlns:a16="http://schemas.microsoft.com/office/drawing/2014/main" id="{8ACB1BDD-6445-8BEB-AF5D-6D12348970EE}"/>
              </a:ext>
            </a:extLst>
          </p:cNvPr>
          <p:cNvSpPr txBox="1"/>
          <p:nvPr userDrawn="1"/>
        </p:nvSpPr>
        <p:spPr>
          <a:xfrm>
            <a:off x="8736031" y="188869"/>
            <a:ext cx="3120035"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chemeClr val="bg1"/>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chemeClr val="bg1"/>
                </a:solidFill>
                <a:effectLst/>
                <a:uLnTx/>
                <a:uFillTx/>
                <a:latin typeface="+mj-lt"/>
                <a:sym typeface="Helvetica Neue Medium"/>
              </a:rPr>
            </a:br>
            <a:r>
              <a:rPr kumimoji="0" lang="pl-PL" sz="1267" b="1" i="0" u="none" strike="noStrike" kern="0" cap="none" spc="0" normalizeH="0" baseline="0" noProof="0" dirty="0">
                <a:ln>
                  <a:noFill/>
                </a:ln>
                <a:solidFill>
                  <a:schemeClr val="bg1"/>
                </a:solidFill>
                <a:effectLst/>
                <a:uLnTx/>
                <a:uFillTx/>
                <a:latin typeface="+mj-lt"/>
                <a:sym typeface="Helvetica Neue Medium"/>
              </a:rPr>
              <a:t>naszych Klientów oraz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chemeClr val="bg1"/>
              </a:solidFill>
              <a:effectLst/>
              <a:uFillTx/>
              <a:latin typeface="+mj-lt"/>
              <a:sym typeface="Helvetica Neue Medium"/>
            </a:endParaRPr>
          </a:p>
        </p:txBody>
      </p:sp>
    </p:spTree>
    <p:extLst>
      <p:ext uri="{BB962C8B-B14F-4D97-AF65-F5344CB8AC3E}">
        <p14:creationId xmlns:p14="http://schemas.microsoft.com/office/powerpoint/2010/main" val="14336482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Strona przekładkowa 1">
    <p:bg>
      <p:bgPr>
        <a:solidFill>
          <a:srgbClr val="009597"/>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95940" y="673100"/>
            <a:ext cx="7816499" cy="5511800"/>
          </a:xfrm>
        </p:spPr>
        <p:txBody>
          <a:bodyPr anchor="ctr" anchorCtr="0"/>
          <a:lstStyle>
            <a:lvl1pPr>
              <a:defRPr sz="3733" b="1" cap="all" baseline="0">
                <a:solidFill>
                  <a:schemeClr val="bg1"/>
                </a:solidFill>
              </a:defRPr>
            </a:lvl1pPr>
          </a:lstStyle>
          <a:p>
            <a:r>
              <a:rPr lang="pl-PL" noProof="0" dirty="0"/>
              <a:t>Slajd przekładkowy</a:t>
            </a:r>
          </a:p>
        </p:txBody>
      </p:sp>
      <p:sp>
        <p:nvSpPr>
          <p:cNvPr id="3" name="Prostokąt 2">
            <a:extLst>
              <a:ext uri="{FF2B5EF4-FFF2-40B4-BE49-F238E27FC236}">
                <a16:creationId xmlns:a16="http://schemas.microsoft.com/office/drawing/2014/main" id="{E1D126D6-0B64-6919-8837-ED74CA354962}"/>
              </a:ext>
            </a:extLst>
          </p:cNvPr>
          <p:cNvSpPr/>
          <p:nvPr userDrawn="1"/>
        </p:nvSpPr>
        <p:spPr>
          <a:xfrm>
            <a:off x="11376059" y="6309032"/>
            <a:ext cx="720008" cy="480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Tree>
    <p:extLst>
      <p:ext uri="{BB962C8B-B14F-4D97-AF65-F5344CB8AC3E}">
        <p14:creationId xmlns:p14="http://schemas.microsoft.com/office/powerpoint/2010/main" val="328282238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62A1738F-BB0C-3D7B-C370-D2453226EFA9}"/>
              </a:ext>
            </a:extLst>
          </p:cNvPr>
          <p:cNvSpPr>
            <a:spLocks noGrp="1"/>
          </p:cNvSpPr>
          <p:nvPr>
            <p:ph type="sldNum" sz="quarter" idx="14"/>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292399377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3582"/>
            <a:ext cx="10824633"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A89FAB4E-5FFF-5BF4-4C4D-D184B9D007B0}"/>
              </a:ext>
            </a:extLst>
          </p:cNvPr>
          <p:cNvSpPr>
            <a:spLocks noGrp="1"/>
          </p:cNvSpPr>
          <p:nvPr>
            <p:ph type="sldNum" sz="quarter" idx="14"/>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417241639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rgbClr val="81BC00"/>
                </a:solidFill>
              </a:defRPr>
            </a:lvl1pPr>
          </a:lstStyle>
          <a:p>
            <a:pPr marL="0" indent="0">
              <a:buFont typeface="Wingdings" pitchFamily="2" charset="2"/>
              <a:buNone/>
            </a:pPr>
            <a:r>
              <a:rPr lang="pl-PL" b="1" dirty="0">
                <a:solidFill>
                  <a:schemeClr val="bg2"/>
                </a:solidFill>
              </a:rPr>
              <a:t>PODTYTUŁ</a:t>
            </a:r>
            <a:endParaRPr lang="pl-PL" dirty="0"/>
          </a:p>
        </p:txBody>
      </p:sp>
      <p:sp>
        <p:nvSpPr>
          <p:cNvPr id="7" name="Tytuł 1">
            <a:extLst>
              <a:ext uri="{FF2B5EF4-FFF2-40B4-BE49-F238E27FC236}">
                <a16:creationId xmlns:a16="http://schemas.microsoft.com/office/drawing/2014/main" id="{3CA16B62-741F-3138-CDB8-71B2887FB201}"/>
              </a:ext>
            </a:extLst>
          </p:cNvPr>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810D10B6-E01F-72B7-C0C1-C28761959954}"/>
              </a:ext>
            </a:extLst>
          </p:cNvPr>
          <p:cNvSpPr>
            <a:spLocks noGrp="1"/>
          </p:cNvSpPr>
          <p:nvPr>
            <p:ph type="sldNum" sz="quarter" idx="15"/>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273844867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2" name="Symbol zastępczy numeru slajdu 1">
            <a:extLst>
              <a:ext uri="{FF2B5EF4-FFF2-40B4-BE49-F238E27FC236}">
                <a16:creationId xmlns:a16="http://schemas.microsoft.com/office/drawing/2014/main" id="{C441EEDD-7CF9-9BDA-9361-3C8F32B1F91D}"/>
              </a:ext>
            </a:extLst>
          </p:cNvPr>
          <p:cNvSpPr>
            <a:spLocks noGrp="1"/>
          </p:cNvSpPr>
          <p:nvPr>
            <p:ph type="sldNum" sz="quarter" idx="15"/>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94940069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2" name="Symbol zastępczy numeru slajdu 1">
            <a:extLst>
              <a:ext uri="{FF2B5EF4-FFF2-40B4-BE49-F238E27FC236}">
                <a16:creationId xmlns:a16="http://schemas.microsoft.com/office/drawing/2014/main" id="{7715A34D-679C-4AC9-9D2F-A4CE67AAB6C6}"/>
              </a:ext>
            </a:extLst>
          </p:cNvPr>
          <p:cNvSpPr>
            <a:spLocks noGrp="1"/>
          </p:cNvSpPr>
          <p:nvPr>
            <p:ph type="sldNum" sz="quarter" idx="17"/>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16404807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8"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
        <p:nvSpPr>
          <p:cNvPr id="2" name="Symbol zastępczy numeru slajdu 1">
            <a:extLst>
              <a:ext uri="{FF2B5EF4-FFF2-40B4-BE49-F238E27FC236}">
                <a16:creationId xmlns:a16="http://schemas.microsoft.com/office/drawing/2014/main" id="{867D99D1-2028-B6E8-E491-A5E301624B4A}"/>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047122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14" name="Rectangle 13"/>
          <p:cNvSpPr/>
          <p:nvPr userDrawn="1"/>
        </p:nvSpPr>
        <p:spPr>
          <a:xfrm>
            <a:off x="0" y="5279186"/>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8" name="Picture 17"/>
          <p:cNvPicPr>
            <a:picLocks noChangeAspect="1"/>
          </p:cNvPicPr>
          <p:nvPr userDrawn="1"/>
        </p:nvPicPr>
        <p:blipFill rotWithShape="1">
          <a:blip r:embed="rId6">
            <a:extLst>
              <a:ext uri="{28A0092B-C50C-407E-A947-70E740481C1C}">
                <a14:useLocalDpi xmlns:a14="http://schemas.microsoft.com/office/drawing/2010/main"/>
              </a:ext>
            </a:extLst>
          </a:blip>
          <a:srcRect l="1731" t="8741" r="102" b="27"/>
          <a:stretch/>
        </p:blipFill>
        <p:spPr>
          <a:xfrm rot="16200000" flipH="1">
            <a:off x="8471923" y="1973272"/>
            <a:ext cx="580573" cy="6858000"/>
          </a:xfrm>
          <a:prstGeom prst="rect">
            <a:avLst/>
          </a:prstGeom>
        </p:spPr>
      </p:pic>
      <p:pic>
        <p:nvPicPr>
          <p:cNvPr id="15" name="TitleAndEndImages"/>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rcRect/>
          <a:stretch/>
        </p:blipFill>
        <p:spPr>
          <a:xfrm>
            <a:off x="0" y="1"/>
            <a:ext cx="12192000" cy="5276851"/>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rgbClr val="009999"/>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sym typeface="+mn-lt"/>
            </a:endParaRPr>
          </a:p>
        </p:txBody>
      </p:sp>
      <p:sp>
        <p:nvSpPr>
          <p:cNvPr id="22" name="Text Placeholder 6"/>
          <p:cNvSpPr>
            <a:spLocks noGrp="1"/>
          </p:cNvSpPr>
          <p:nvPr>
            <p:ph type="body" sz="quarter" idx="12" hasCustomPrompt="1"/>
          </p:nvPr>
        </p:nvSpPr>
        <p:spPr bwMode="black">
          <a:xfrm>
            <a:off x="1117415" y="6207843"/>
            <a:ext cx="6868800" cy="327148"/>
          </a:xfrm>
          <a:prstGeom prst="rect">
            <a:avLst/>
          </a:prstGeom>
          <a:noFill/>
        </p:spPr>
        <p:txBody>
          <a:bodyPr anchor="ctr"/>
          <a:lstStyle>
            <a:lvl1pPr algn="l">
              <a:lnSpc>
                <a:spcPct val="110000"/>
              </a:lnSpc>
              <a:buNone/>
              <a:defRPr sz="1200" b="1" cap="all" baseline="0">
                <a:solidFill>
                  <a:schemeClr val="accent5"/>
                </a:solidFill>
                <a:latin typeface="+mn-lt"/>
                <a:ea typeface="+mn-ea"/>
                <a:cs typeface="+mn-cs"/>
                <a:sym typeface="+mn-lt"/>
              </a:defRPr>
            </a:lvl1pPr>
            <a:lvl2pPr algn="ctr">
              <a:buNone/>
              <a:defRPr/>
            </a:lvl2pPr>
            <a:lvl3pPr marL="0" indent="0" algn="ctr">
              <a:buNone/>
              <a:defRPr/>
            </a:lvl3pPr>
            <a:lvl4pPr marL="228589" indent="0" algn="ctr">
              <a:buNone/>
              <a:defRPr/>
            </a:lvl4pPr>
            <a:lvl5pPr marL="457178"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8"/>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5"/>
            <a:ext cx="6868800" cy="3138423"/>
          </a:xfrm>
          <a:prstGeom prst="rect">
            <a:avLst/>
          </a:prstGeom>
        </p:spPr>
        <p:txBody>
          <a:bodyPr anchor="b">
            <a:normAutofit/>
          </a:bodyPr>
          <a:lstStyle>
            <a:lvl1pPr algn="l">
              <a:lnSpc>
                <a:spcPct val="93000"/>
              </a:lnSpc>
              <a:defRPr sz="5400" baseline="0">
                <a:solidFill>
                  <a:schemeClr val="bg1"/>
                </a:solidFill>
                <a:latin typeface="+mj-lt"/>
                <a:ea typeface="+mj-ea"/>
                <a:cs typeface="+mj-cs"/>
                <a:sym typeface="+mj-lt"/>
              </a:defRPr>
            </a:lvl1pPr>
          </a:lstStyle>
          <a:p>
            <a:r>
              <a:rPr lang="en-US" dirty="0"/>
              <a:t>Title in Title Case</a:t>
            </a:r>
          </a:p>
        </p:txBody>
      </p:sp>
      <p:pic>
        <p:nvPicPr>
          <p:cNvPr id="16" name="Picture 55" descr="credit-agricole-logo-png-2 | Ignitium Consulting">
            <a:extLst>
              <a:ext uri="{FF2B5EF4-FFF2-40B4-BE49-F238E27FC236}">
                <a16:creationId xmlns:a16="http://schemas.microsoft.com/office/drawing/2014/main" id="{CF5F0279-9EC3-4020-B779-303CBB1A425D}"/>
              </a:ext>
            </a:extLst>
          </p:cNvPr>
          <p:cNvPicPr>
            <a:picLocks noChangeAspect="1" noChangeArrowheads="1"/>
          </p:cNvPicPr>
          <p:nvPr userDrawn="1"/>
        </p:nvPicPr>
        <p:blipFill rotWithShape="1">
          <a:blip r:embed="rId8" cstate="screen">
            <a:biLevel thresh="25000"/>
            <a:extLst>
              <a:ext uri="{28A0092B-C50C-407E-A947-70E740481C1C}">
                <a14:useLocalDpi xmlns:a14="http://schemas.microsoft.com/office/drawing/2010/main"/>
              </a:ext>
            </a:extLst>
          </a:blip>
          <a:srcRect l="2896" t="31369" r="3281" b="33807"/>
          <a:stretch/>
        </p:blipFill>
        <p:spPr bwMode="auto">
          <a:xfrm>
            <a:off x="1117416" y="1045031"/>
            <a:ext cx="2651453" cy="553940"/>
          </a:xfrm>
          <a:prstGeom prst="rect">
            <a:avLst/>
          </a:prstGeom>
          <a:noFill/>
          <a:extLst>
            <a:ext uri="{909E8E84-426E-40DD-AFC4-6F175D3DCCD1}">
              <a14:hiddenFill xmlns:a14="http://schemas.microsoft.com/office/drawing/2010/main">
                <a:solidFill>
                  <a:srgbClr val="FFFFFF"/>
                </a:solidFill>
              </a14:hiddenFill>
            </a:ext>
          </a:extLst>
        </p:spPr>
      </p:pic>
      <p:sp>
        <p:nvSpPr>
          <p:cNvPr id="17" name="Picture Placeholder 8">
            <a:extLst>
              <a:ext uri="{FF2B5EF4-FFF2-40B4-BE49-F238E27FC236}">
                <a16:creationId xmlns:a16="http://schemas.microsoft.com/office/drawing/2014/main" id="{72A2DB07-2A33-41F7-9AD3-927F858A209A}"/>
              </a:ext>
            </a:extLst>
          </p:cNvPr>
          <p:cNvSpPr>
            <a:spLocks noGrp="1"/>
          </p:cNvSpPr>
          <p:nvPr>
            <p:ph type="pic" sz="quarter" idx="13" hasCustomPrompt="1"/>
          </p:nvPr>
        </p:nvSpPr>
        <p:spPr>
          <a:xfrm>
            <a:off x="9366563" y="5570645"/>
            <a:ext cx="1867935" cy="896833"/>
          </a:xfrm>
          <a:prstGeom prst="rect">
            <a:avLst/>
          </a:prstGeom>
        </p:spPr>
        <p:txBody>
          <a:bodyPr anchor="b"/>
          <a:lstStyle>
            <a:lvl1pPr algn="ctr">
              <a:defRPr sz="1600">
                <a:solidFill>
                  <a:schemeClr val="tx1"/>
                </a:solidFill>
                <a:latin typeface="Arial" panose="020B0604020202020204" pitchFamily="34" charset="0"/>
                <a:sym typeface="Trebuchet MS" panose="020B0603020202020204" pitchFamily="34" charset="0"/>
              </a:defRPr>
            </a:lvl1pPr>
          </a:lstStyle>
          <a:p>
            <a:r>
              <a:rPr lang="en-US" dirty="0"/>
              <a:t>Logo</a:t>
            </a:r>
          </a:p>
        </p:txBody>
      </p:sp>
    </p:spTree>
    <p:extLst>
      <p:ext uri="{BB962C8B-B14F-4D97-AF65-F5344CB8AC3E}">
        <p14:creationId xmlns:p14="http://schemas.microsoft.com/office/powerpoint/2010/main" val="43678335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7814CC9E-C65F-165E-0604-3A6392D28D7C}"/>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71721207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EBCA5C9C-CE6F-B4C4-7578-B6C3BC9C6128}"/>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69528997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Slajd z tytułem pust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B7427E44-54E6-E838-7FF3-8BDA8E814DDB}"/>
              </a:ext>
            </a:extLst>
          </p:cNvPr>
          <p:cNvSpPr>
            <a:spLocks noGrp="1"/>
          </p:cNvSpPr>
          <p:nvPr>
            <p:ph type="sldNum" sz="quarter" idx="10"/>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14567753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127" y="5255491"/>
            <a:ext cx="7952509" cy="1089891"/>
          </a:xfrm>
          <a:prstGeom prst="rect">
            <a:avLst/>
          </a:prstGeom>
        </p:spPr>
      </p:pic>
    </p:spTree>
    <p:extLst>
      <p:ext uri="{BB962C8B-B14F-4D97-AF65-F5344CB8AC3E}">
        <p14:creationId xmlns:p14="http://schemas.microsoft.com/office/powerpoint/2010/main" val="136101499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4364" y="5273964"/>
            <a:ext cx="7961745" cy="1071419"/>
          </a:xfrm>
          <a:prstGeom prst="rect">
            <a:avLst/>
          </a:prstGeom>
        </p:spPr>
      </p:pic>
    </p:spTree>
    <p:extLst>
      <p:ext uri="{BB962C8B-B14F-4D97-AF65-F5344CB8AC3E}">
        <p14:creationId xmlns:p14="http://schemas.microsoft.com/office/powerpoint/2010/main" val="398132818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trona tytułowa ze zdjęciem">
    <p:bg>
      <p:bgPr>
        <a:solidFill>
          <a:srgbClr val="FFFFFF"/>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6280733" y="2361347"/>
            <a:ext cx="5575335" cy="1440000"/>
          </a:xfrm>
        </p:spPr>
        <p:txBody>
          <a:bodyPr tIns="180000" anchor="ctr" anchorCtr="0"/>
          <a:lstStyle>
            <a:lvl1pPr algn="l">
              <a:lnSpc>
                <a:spcPct val="80000"/>
              </a:lnSpc>
              <a:spcBef>
                <a:spcPts val="0"/>
              </a:spcBef>
              <a:spcAft>
                <a:spcPts val="0"/>
              </a:spcAft>
              <a:defRPr sz="3735" b="1" cap="all" baseline="0">
                <a:solidFill>
                  <a:srgbClr val="009597"/>
                </a:solidFill>
              </a:defRPr>
            </a:lvl1pPr>
          </a:lstStyle>
          <a:p>
            <a:r>
              <a:rPr lang="pl-PL" noProof="0" dirty="0"/>
              <a:t>TYTUŁ PREZENTACJI </a:t>
            </a:r>
            <a:br>
              <a:rPr lang="pl-PL" noProof="0" dirty="0"/>
            </a:br>
            <a:r>
              <a:rPr lang="pl-PL" noProof="0" dirty="0"/>
              <a:t>– Slajd ze zdjęciem</a:t>
            </a:r>
          </a:p>
        </p:txBody>
      </p:sp>
      <p:sp>
        <p:nvSpPr>
          <p:cNvPr id="11" name="Symbol zastępczy tekstu 2"/>
          <p:cNvSpPr>
            <a:spLocks noGrp="1"/>
          </p:cNvSpPr>
          <p:nvPr>
            <p:ph type="body" sz="quarter" idx="20" hasCustomPrompt="1"/>
          </p:nvPr>
        </p:nvSpPr>
        <p:spPr>
          <a:xfrm>
            <a:off x="6280731" y="4615519"/>
            <a:ext cx="4997672" cy="168000"/>
          </a:xfrm>
          <a:noFill/>
          <a:ln>
            <a:noFill/>
          </a:ln>
          <a:effectLst/>
        </p:spPr>
        <p:txBody>
          <a:bodyPr anchor="t"/>
          <a:lstStyle>
            <a:lvl1pPr marL="0" indent="0">
              <a:lnSpc>
                <a:spcPct val="80000"/>
              </a:lnSpc>
              <a:buFontTx/>
              <a:buNone/>
              <a:defRPr sz="1467" b="0">
                <a:ln>
                  <a:noFill/>
                </a:ln>
                <a:solidFill>
                  <a:srgbClr val="009597"/>
                </a:solidFill>
                <a:latin typeface="+mj-lt"/>
              </a:defRPr>
            </a:lvl1pPr>
            <a:lvl2pPr marL="575978" indent="0">
              <a:buFontTx/>
              <a:buNone/>
              <a:defRPr sz="1600"/>
            </a:lvl2pPr>
            <a:lvl3pPr marL="1151958" indent="0">
              <a:buFontTx/>
              <a:buNone/>
              <a:defRPr sz="1600"/>
            </a:lvl3pPr>
            <a:lvl4pPr marL="1727935" indent="0">
              <a:buFontTx/>
              <a:buNone/>
              <a:defRPr sz="1600"/>
            </a:lvl4pPr>
            <a:lvl5pPr marL="2303914" indent="0">
              <a:buFontTx/>
              <a:buNone/>
              <a:defRPr sz="1600"/>
            </a:lvl5pPr>
          </a:lstStyle>
          <a:p>
            <a:pPr lvl="0"/>
            <a:r>
              <a:rPr lang="pl-PL" dirty="0" err="1"/>
              <a:t>xxxxxxxxxxxxxxxxx</a:t>
            </a:r>
            <a:endParaRPr lang="pl-PL" dirty="0"/>
          </a:p>
        </p:txBody>
      </p:sp>
      <p:sp>
        <p:nvSpPr>
          <p:cNvPr id="10" name="Symbol zastępczy obrazu 9">
            <a:extLst>
              <a:ext uri="{FF2B5EF4-FFF2-40B4-BE49-F238E27FC236}">
                <a16:creationId xmlns:a16="http://schemas.microsoft.com/office/drawing/2014/main" id="{71BB64A8-5201-560B-036C-DD2C167D1242}"/>
              </a:ext>
            </a:extLst>
          </p:cNvPr>
          <p:cNvSpPr>
            <a:spLocks noGrp="1"/>
          </p:cNvSpPr>
          <p:nvPr>
            <p:ph type="pic" sz="quarter" idx="24"/>
          </p:nvPr>
        </p:nvSpPr>
        <p:spPr>
          <a:xfrm>
            <a:off x="575943" y="788974"/>
            <a:ext cx="5216423" cy="5178788"/>
          </a:xfrm>
        </p:spPr>
        <p:txBody>
          <a:bodyPr/>
          <a:lstStyle>
            <a:lvl1pPr marL="0" indent="0">
              <a:buNone/>
              <a:defRPr>
                <a:solidFill>
                  <a:schemeClr val="bg1"/>
                </a:solidFill>
              </a:defRPr>
            </a:lvl1pPr>
          </a:lstStyle>
          <a:p>
            <a:endParaRPr lang="pl-PL" noProof="0" dirty="0"/>
          </a:p>
        </p:txBody>
      </p:sp>
      <p:sp>
        <p:nvSpPr>
          <p:cNvPr id="7" name="pole tekstowe 6">
            <a:extLst>
              <a:ext uri="{FF2B5EF4-FFF2-40B4-BE49-F238E27FC236}">
                <a16:creationId xmlns:a16="http://schemas.microsoft.com/office/drawing/2014/main" id="{619EA351-D5B5-7F01-11D2-2725DC11DB3F}"/>
              </a:ext>
            </a:extLst>
          </p:cNvPr>
          <p:cNvSpPr txBox="1"/>
          <p:nvPr userDrawn="1"/>
        </p:nvSpPr>
        <p:spPr>
          <a:xfrm>
            <a:off x="8616031" y="188871"/>
            <a:ext cx="3240036" cy="72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5" tIns="67735" rIns="67735" bIns="67735" numCol="1" spcCol="38100" rtlCol="0" anchor="ctr">
            <a:spAutoFit/>
          </a:bodyPr>
          <a:lstStyle/>
          <a:p>
            <a:pPr marL="0" marR="0" lvl="0" indent="0" algn="r" defTabSz="1100627"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rgbClr val="009597"/>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rgbClr val="009597"/>
                </a:solidFill>
                <a:effectLst/>
                <a:uLnTx/>
                <a:uFillTx/>
                <a:latin typeface="+mj-lt"/>
                <a:sym typeface="Helvetica Neue Medium"/>
              </a:rPr>
            </a:br>
            <a:r>
              <a:rPr kumimoji="0" lang="pl-PL" sz="1267" b="1" i="0" u="none" strike="noStrike" kern="0" cap="none" spc="0" normalizeH="0" baseline="0" noProof="0" dirty="0">
                <a:ln>
                  <a:noFill/>
                </a:ln>
                <a:solidFill>
                  <a:srgbClr val="009597"/>
                </a:solidFill>
                <a:effectLst/>
                <a:uLnTx/>
                <a:uFillTx/>
                <a:latin typeface="+mj-lt"/>
                <a:sym typeface="Helvetica Neue Medium"/>
              </a:rPr>
              <a:t>naszych Klientów oraz społeczeństwa</a:t>
            </a:r>
          </a:p>
          <a:p>
            <a:pPr marL="0" marR="0" indent="0" algn="r" defTabSz="1100627"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rgbClr val="009597"/>
              </a:solidFill>
              <a:effectLst/>
              <a:uFillTx/>
              <a:latin typeface="+mj-lt"/>
              <a:sym typeface="Helvetica Neue Medium"/>
            </a:endParaRPr>
          </a:p>
        </p:txBody>
      </p:sp>
      <p:pic>
        <p:nvPicPr>
          <p:cNvPr id="9" name="Obraz 8">
            <a:extLst>
              <a:ext uri="{FF2B5EF4-FFF2-40B4-BE49-F238E27FC236}">
                <a16:creationId xmlns:a16="http://schemas.microsoft.com/office/drawing/2014/main" id="{4E2A0DB4-C391-F51E-8244-4C5C553553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043" y="5709025"/>
            <a:ext cx="2274847" cy="1137179"/>
          </a:xfrm>
          <a:prstGeom prst="rect">
            <a:avLst/>
          </a:prstGeom>
        </p:spPr>
      </p:pic>
    </p:spTree>
    <p:extLst>
      <p:ext uri="{BB962C8B-B14F-4D97-AF65-F5344CB8AC3E}">
        <p14:creationId xmlns:p14="http://schemas.microsoft.com/office/powerpoint/2010/main" val="20682902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Strona tytułowa bez zdjęcia">
    <p:bg>
      <p:bgPr>
        <a:solidFill>
          <a:srgbClr val="009597"/>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455941" y="2228987"/>
            <a:ext cx="6360071" cy="1440000"/>
          </a:xfrm>
        </p:spPr>
        <p:txBody>
          <a:bodyPr tIns="180000" anchor="ctr" anchorCtr="0"/>
          <a:lstStyle>
            <a:lvl1pPr algn="l">
              <a:lnSpc>
                <a:spcPct val="80000"/>
              </a:lnSpc>
              <a:spcBef>
                <a:spcPts val="0"/>
              </a:spcBef>
              <a:spcAft>
                <a:spcPts val="0"/>
              </a:spcAft>
              <a:defRPr sz="3735" b="1" cap="all" baseline="0">
                <a:solidFill>
                  <a:schemeClr val="bg1"/>
                </a:solidFill>
              </a:defRPr>
            </a:lvl1pPr>
          </a:lstStyle>
          <a:p>
            <a:r>
              <a:rPr lang="pl-PL" noProof="0" dirty="0"/>
              <a:t>TYTUŁ PREZENTACJI </a:t>
            </a:r>
            <a:br>
              <a:rPr lang="pl-PL" noProof="0" dirty="0"/>
            </a:br>
            <a:r>
              <a:rPr lang="pl-PL" noProof="0" dirty="0"/>
              <a:t>– Slajd bez zdjęcia</a:t>
            </a:r>
          </a:p>
        </p:txBody>
      </p:sp>
      <p:sp>
        <p:nvSpPr>
          <p:cNvPr id="11" name="Symbol zastępczy tekstu 2"/>
          <p:cNvSpPr>
            <a:spLocks noGrp="1"/>
          </p:cNvSpPr>
          <p:nvPr>
            <p:ph type="body" sz="quarter" idx="20" hasCustomPrompt="1"/>
          </p:nvPr>
        </p:nvSpPr>
        <p:spPr>
          <a:xfrm>
            <a:off x="455939" y="4869016"/>
            <a:ext cx="4997672" cy="168000"/>
          </a:xfrm>
          <a:noFill/>
          <a:ln>
            <a:noFill/>
          </a:ln>
          <a:effectLst/>
        </p:spPr>
        <p:txBody>
          <a:bodyPr anchor="t"/>
          <a:lstStyle>
            <a:lvl1pPr marL="0" indent="0">
              <a:lnSpc>
                <a:spcPct val="80000"/>
              </a:lnSpc>
              <a:buFontTx/>
              <a:buNone/>
              <a:defRPr sz="1467" b="0">
                <a:ln>
                  <a:noFill/>
                </a:ln>
                <a:solidFill>
                  <a:schemeClr val="bg1"/>
                </a:solidFill>
                <a:latin typeface="+mj-lt"/>
              </a:defRPr>
            </a:lvl1pPr>
            <a:lvl2pPr marL="575978" indent="0">
              <a:buFontTx/>
              <a:buNone/>
              <a:defRPr sz="1600"/>
            </a:lvl2pPr>
            <a:lvl3pPr marL="1151958" indent="0">
              <a:buFontTx/>
              <a:buNone/>
              <a:defRPr sz="1600"/>
            </a:lvl3pPr>
            <a:lvl4pPr marL="1727935" indent="0">
              <a:buFontTx/>
              <a:buNone/>
              <a:defRPr sz="1600"/>
            </a:lvl4pPr>
            <a:lvl5pPr marL="2303914" indent="0">
              <a:buFontTx/>
              <a:buNone/>
              <a:defRPr sz="1600"/>
            </a:lvl5pPr>
          </a:lstStyle>
          <a:p>
            <a:pPr lvl="0"/>
            <a:r>
              <a:rPr lang="pl-PL" dirty="0" err="1"/>
              <a:t>xxxxxxxxxxxxxxxxx</a:t>
            </a:r>
            <a:endParaRPr lang="pl-PL" dirty="0"/>
          </a:p>
        </p:txBody>
      </p:sp>
      <p:sp>
        <p:nvSpPr>
          <p:cNvPr id="4" name="Prostokąt 3">
            <a:extLst>
              <a:ext uri="{FF2B5EF4-FFF2-40B4-BE49-F238E27FC236}">
                <a16:creationId xmlns:a16="http://schemas.microsoft.com/office/drawing/2014/main" id="{F89DDC0A-C8A3-D16B-6C20-24F73F60C148}"/>
              </a:ext>
            </a:extLst>
          </p:cNvPr>
          <p:cNvSpPr/>
          <p:nvPr userDrawn="1"/>
        </p:nvSpPr>
        <p:spPr>
          <a:xfrm>
            <a:off x="11376059" y="6257116"/>
            <a:ext cx="720008" cy="54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00"/>
          </a:p>
        </p:txBody>
      </p:sp>
      <p:pic>
        <p:nvPicPr>
          <p:cNvPr id="7" name="Obraz 6">
            <a:extLst>
              <a:ext uri="{FF2B5EF4-FFF2-40B4-BE49-F238E27FC236}">
                <a16:creationId xmlns:a16="http://schemas.microsoft.com/office/drawing/2014/main" id="{879354D9-10E9-75FC-A7C3-07B26F2F45F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63343" y="5597691"/>
            <a:ext cx="2653335" cy="1327864"/>
          </a:xfrm>
          <a:prstGeom prst="rect">
            <a:avLst/>
          </a:prstGeom>
        </p:spPr>
      </p:pic>
      <p:sp>
        <p:nvSpPr>
          <p:cNvPr id="8" name="pole tekstowe 7">
            <a:extLst>
              <a:ext uri="{FF2B5EF4-FFF2-40B4-BE49-F238E27FC236}">
                <a16:creationId xmlns:a16="http://schemas.microsoft.com/office/drawing/2014/main" id="{8ACB1BDD-6445-8BEB-AF5D-6D12348970EE}"/>
              </a:ext>
            </a:extLst>
          </p:cNvPr>
          <p:cNvSpPr txBox="1"/>
          <p:nvPr userDrawn="1"/>
        </p:nvSpPr>
        <p:spPr>
          <a:xfrm>
            <a:off x="8736033" y="188871"/>
            <a:ext cx="3120035" cy="72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5" tIns="67735" rIns="67735" bIns="67735" numCol="1" spcCol="38100" rtlCol="0" anchor="ctr">
            <a:spAutoFit/>
          </a:bodyPr>
          <a:lstStyle/>
          <a:p>
            <a:pPr marL="0" marR="0" lvl="0" indent="0" algn="r" defTabSz="1100627"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chemeClr val="bg1"/>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chemeClr val="bg1"/>
                </a:solidFill>
                <a:effectLst/>
                <a:uLnTx/>
                <a:uFillTx/>
                <a:latin typeface="+mj-lt"/>
                <a:sym typeface="Helvetica Neue Medium"/>
              </a:rPr>
            </a:br>
            <a:r>
              <a:rPr kumimoji="0" lang="pl-PL" sz="1267" b="1" i="0" u="none" strike="noStrike" kern="0" cap="none" spc="0" normalizeH="0" baseline="0" noProof="0" dirty="0">
                <a:ln>
                  <a:noFill/>
                </a:ln>
                <a:solidFill>
                  <a:schemeClr val="bg1"/>
                </a:solidFill>
                <a:effectLst/>
                <a:uLnTx/>
                <a:uFillTx/>
                <a:latin typeface="+mj-lt"/>
                <a:sym typeface="Helvetica Neue Medium"/>
              </a:rPr>
              <a:t>naszych Klientów oraz społeczeństwa</a:t>
            </a:r>
          </a:p>
          <a:p>
            <a:pPr marL="0" marR="0" indent="0" algn="r" defTabSz="1100627"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chemeClr val="bg1"/>
              </a:solidFill>
              <a:effectLst/>
              <a:uFillTx/>
              <a:latin typeface="+mj-lt"/>
              <a:sym typeface="Helvetica Neue Medium"/>
            </a:endParaRPr>
          </a:p>
        </p:txBody>
      </p:sp>
    </p:spTree>
    <p:extLst>
      <p:ext uri="{BB962C8B-B14F-4D97-AF65-F5344CB8AC3E}">
        <p14:creationId xmlns:p14="http://schemas.microsoft.com/office/powerpoint/2010/main" val="178695527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Strona przekładkowa 1">
    <p:bg>
      <p:bgPr>
        <a:solidFill>
          <a:srgbClr val="009597"/>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95941" y="673100"/>
            <a:ext cx="7816499" cy="5511800"/>
          </a:xfrm>
        </p:spPr>
        <p:txBody>
          <a:bodyPr anchor="ctr" anchorCtr="0"/>
          <a:lstStyle>
            <a:lvl1pPr>
              <a:defRPr sz="3735" b="1" cap="all" baseline="0">
                <a:solidFill>
                  <a:schemeClr val="bg1"/>
                </a:solidFill>
              </a:defRPr>
            </a:lvl1pPr>
          </a:lstStyle>
          <a:p>
            <a:r>
              <a:rPr lang="pl-PL" noProof="0" dirty="0"/>
              <a:t>Slajd przekładkowy</a:t>
            </a:r>
          </a:p>
        </p:txBody>
      </p:sp>
      <p:sp>
        <p:nvSpPr>
          <p:cNvPr id="3" name="Prostokąt 2">
            <a:extLst>
              <a:ext uri="{FF2B5EF4-FFF2-40B4-BE49-F238E27FC236}">
                <a16:creationId xmlns:a16="http://schemas.microsoft.com/office/drawing/2014/main" id="{E1D126D6-0B64-6919-8837-ED74CA354962}"/>
              </a:ext>
            </a:extLst>
          </p:cNvPr>
          <p:cNvSpPr/>
          <p:nvPr userDrawn="1"/>
        </p:nvSpPr>
        <p:spPr>
          <a:xfrm>
            <a:off x="11376059" y="6309034"/>
            <a:ext cx="720008" cy="480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00"/>
          </a:p>
        </p:txBody>
      </p:sp>
    </p:spTree>
    <p:extLst>
      <p:ext uri="{BB962C8B-B14F-4D97-AF65-F5344CB8AC3E}">
        <p14:creationId xmlns:p14="http://schemas.microsoft.com/office/powerpoint/2010/main" val="42141474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4437"/>
            <a:ext cx="10824635" cy="753535"/>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6"/>
            <a:ext cx="10835216" cy="4438651"/>
          </a:xfrm>
        </p:spPr>
        <p:txBody>
          <a:bodyPr/>
          <a:lstStyle>
            <a:lvl1pPr marL="359987" indent="-359987">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62A1738F-BB0C-3D7B-C370-D2453226EFA9}"/>
              </a:ext>
            </a:extLst>
          </p:cNvPr>
          <p:cNvSpPr>
            <a:spLocks noGrp="1"/>
          </p:cNvSpPr>
          <p:nvPr>
            <p:ph type="sldNum" sz="quarter" idx="14"/>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01415660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3585"/>
            <a:ext cx="10824635"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8"/>
            <a:ext cx="10835216" cy="3959499"/>
          </a:xfrm>
        </p:spPr>
        <p:txBody>
          <a:bodyPr/>
          <a:lstStyle>
            <a:lvl1pPr marL="359987" indent="-359987">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A89FAB4E-5FFF-5BF4-4C4D-D184B9D007B0}"/>
              </a:ext>
            </a:extLst>
          </p:cNvPr>
          <p:cNvSpPr>
            <a:spLocks noGrp="1"/>
          </p:cNvSpPr>
          <p:nvPr>
            <p:ph type="sldNum" sz="quarter" idx="14"/>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41806626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fond halo">
    <p:spTree>
      <p:nvGrpSpPr>
        <p:cNvPr id="1" name=""/>
        <p:cNvGrpSpPr/>
        <p:nvPr/>
      </p:nvGrpSpPr>
      <p:grpSpPr>
        <a:xfrm>
          <a:off x="0" y="0"/>
          <a:ext cx="0" cy="0"/>
          <a:chOff x="0" y="0"/>
          <a:chExt cx="0" cy="0"/>
        </a:xfrm>
      </p:grpSpPr>
      <p:sp>
        <p:nvSpPr>
          <p:cNvPr id="11" name="Rectangle 10"/>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Forme libre 16"/>
          <p:cNvSpPr/>
          <p:nvPr userDrawn="1"/>
        </p:nvSpPr>
        <p:spPr bwMode="gray">
          <a:xfrm>
            <a:off x="431801" y="333376"/>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bwMode="gray">
          <a:xfrm>
            <a:off x="1939264" y="3960400"/>
            <a:ext cx="9755320" cy="1440000"/>
          </a:xfrm>
        </p:spPr>
        <p:txBody>
          <a:bodyPr anchor="t" anchorCtr="0"/>
          <a:lstStyle>
            <a:lvl1pPr algn="l">
              <a:lnSpc>
                <a:spcPct val="80000"/>
              </a:lnSpc>
              <a:spcBef>
                <a:spcPts val="0"/>
              </a:spcBef>
              <a:spcAft>
                <a:spcPts val="0"/>
              </a:spcAft>
              <a:defRPr sz="3750" b="0" cap="all" baseline="0">
                <a:solidFill>
                  <a:schemeClr val="bg1"/>
                </a:solidFill>
              </a:defRPr>
            </a:lvl1pPr>
          </a:lstStyle>
          <a:p>
            <a:r>
              <a:rPr lang="fr-FR" noProof="0" dirty="0"/>
              <a:t>titre</a:t>
            </a:r>
          </a:p>
        </p:txBody>
      </p:sp>
      <p:sp>
        <p:nvSpPr>
          <p:cNvPr id="6"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7"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fr-FR"/>
              <a:t>BPI - AAP</a:t>
            </a:r>
            <a:endParaRPr lang="fr-FR" dirty="0"/>
          </a:p>
        </p:txBody>
      </p:sp>
      <p:sp>
        <p:nvSpPr>
          <p:cNvPr id="14" name="Espace réservé du texte 13"/>
          <p:cNvSpPr>
            <a:spLocks noGrp="1"/>
          </p:cNvSpPr>
          <p:nvPr>
            <p:ph type="body" sz="quarter" idx="13" hasCustomPrompt="1"/>
          </p:nvPr>
        </p:nvSpPr>
        <p:spPr bwMode="gray">
          <a:xfrm>
            <a:off x="1485371" y="4273550"/>
            <a:ext cx="264000" cy="914400"/>
          </a:xfrm>
          <a:prstGeom prst="roundRect">
            <a:avLst/>
          </a:prstGeom>
          <a:solidFill>
            <a:schemeClr val="bg2"/>
          </a:solidFill>
          <a:ln>
            <a:solidFill>
              <a:schemeClr val="tx1">
                <a:alpha val="0"/>
              </a:schemeClr>
            </a:solidFill>
          </a:ln>
        </p:spPr>
        <p:txBody>
          <a:bodyPr/>
          <a:lstStyle>
            <a:lvl1pPr>
              <a:buNone/>
              <a:defRPr sz="100" b="0" baseline="0">
                <a:solidFill>
                  <a:schemeClr val="bg1">
                    <a:alpha val="0"/>
                  </a:schemeClr>
                </a:solidFill>
              </a:defRPr>
            </a:lvl1pPr>
          </a:lstStyle>
          <a:p>
            <a:pPr lvl="0"/>
            <a:r>
              <a:rPr lang="fr-FR" dirty="0"/>
              <a:t> </a:t>
            </a:r>
          </a:p>
        </p:txBody>
      </p:sp>
      <p:pic>
        <p:nvPicPr>
          <p:cNvPr id="10" name="Image 9" descr="logo.png"/>
          <p:cNvPicPr>
            <a:picLocks noChangeAspect="1"/>
          </p:cNvPicPr>
          <p:nvPr userDrawn="1"/>
        </p:nvPicPr>
        <p:blipFill>
          <a:blip r:embed="rId3" cstate="print"/>
          <a:stretch>
            <a:fillRect/>
          </a:stretch>
        </p:blipFill>
        <p:spPr bwMode="gray">
          <a:xfrm>
            <a:off x="5472000" y="0"/>
            <a:ext cx="1248000" cy="803328"/>
          </a:xfrm>
          <a:prstGeom prst="rect">
            <a:avLst/>
          </a:prstGeom>
        </p:spPr>
      </p:pic>
    </p:spTree>
    <p:extLst>
      <p:ext uri="{BB962C8B-B14F-4D97-AF65-F5344CB8AC3E}">
        <p14:creationId xmlns:p14="http://schemas.microsoft.com/office/powerpoint/2010/main" val="3888525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8566CE-819B-4D65-89A4-BB171BAEB90D}"/>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4" name="Object 3" hidden="1">
                        <a:extLst>
                          <a:ext uri="{FF2B5EF4-FFF2-40B4-BE49-F238E27FC236}">
                            <a16:creationId xmlns:a16="http://schemas.microsoft.com/office/drawing/2014/main" id="{658566CE-819B-4D65-89A4-BB171BAEB90D}"/>
                          </a:ext>
                        </a:extLst>
                      </p:cNvPr>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EEA928C-6AE6-409D-A5A1-7D96A0B548C0}"/>
              </a:ext>
            </a:extLst>
          </p:cNvPr>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ea typeface="+mn-ea"/>
                <a:cs typeface="+mn-cs"/>
                <a:sym typeface="+mn-lt"/>
              </a:defRPr>
            </a:lvl1pPr>
          </a:lstStyle>
          <a:p>
            <a:endParaRPr lang="en-US" dirty="0">
              <a:sym typeface="+mn-lt"/>
            </a:endParaRPr>
          </a:p>
        </p:txBody>
      </p:sp>
      <p:sp>
        <p:nvSpPr>
          <p:cNvPr id="5" name="Title 4"/>
          <p:cNvSpPr>
            <a:spLocks noGrp="1"/>
          </p:cNvSpPr>
          <p:nvPr>
            <p:ph type="title" hasCustomPrompt="1"/>
          </p:nvPr>
        </p:nvSpPr>
        <p:spPr>
          <a:xfrm>
            <a:off x="630000" y="622801"/>
            <a:ext cx="109332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6574200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5" name="Symbol zastępczy zawartości 2"/>
          <p:cNvSpPr>
            <a:spLocks noGrp="1"/>
          </p:cNvSpPr>
          <p:nvPr>
            <p:ph sz="quarter" idx="13" hasCustomPrompt="1"/>
          </p:nvPr>
        </p:nvSpPr>
        <p:spPr>
          <a:xfrm>
            <a:off x="924984" y="1962383"/>
            <a:ext cx="10835216" cy="4106100"/>
          </a:xfrm>
        </p:spPr>
        <p:txBody>
          <a:bodyPr/>
          <a:lstStyle>
            <a:lvl1pPr marL="359987" indent="-359987">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5" y="1457657"/>
            <a:ext cx="10801351" cy="298451"/>
          </a:xfrm>
        </p:spPr>
        <p:txBody>
          <a:bodyPr/>
          <a:lstStyle>
            <a:lvl1pPr marL="0" indent="0">
              <a:buFont typeface="Wingdings" pitchFamily="2" charset="2"/>
              <a:buNone/>
              <a:defRPr>
                <a:solidFill>
                  <a:srgbClr val="81BC00"/>
                </a:solidFill>
              </a:defRPr>
            </a:lvl1pPr>
          </a:lstStyle>
          <a:p>
            <a:pPr marL="0" indent="0">
              <a:buFont typeface="Wingdings" pitchFamily="2" charset="2"/>
              <a:buNone/>
            </a:pPr>
            <a:r>
              <a:rPr lang="pl-PL" b="1" dirty="0">
                <a:solidFill>
                  <a:schemeClr val="bg2"/>
                </a:solidFill>
              </a:rPr>
              <a:t>PODTYTUŁ</a:t>
            </a:r>
            <a:endParaRPr lang="pl-PL" dirty="0"/>
          </a:p>
        </p:txBody>
      </p:sp>
      <p:sp>
        <p:nvSpPr>
          <p:cNvPr id="7" name="Tytuł 1">
            <a:extLst>
              <a:ext uri="{FF2B5EF4-FFF2-40B4-BE49-F238E27FC236}">
                <a16:creationId xmlns:a16="http://schemas.microsoft.com/office/drawing/2014/main" id="{3CA16B62-741F-3138-CDB8-71B2887FB201}"/>
              </a:ext>
            </a:extLst>
          </p:cNvPr>
          <p:cNvSpPr>
            <a:spLocks noGrp="1"/>
          </p:cNvSpPr>
          <p:nvPr>
            <p:ph type="title" hasCustomPrompt="1"/>
          </p:nvPr>
        </p:nvSpPr>
        <p:spPr>
          <a:xfrm>
            <a:off x="935568" y="334438"/>
            <a:ext cx="10824635"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810D10B6-E01F-72B7-C0C1-C28761959954}"/>
              </a:ext>
            </a:extLst>
          </p:cNvPr>
          <p:cNvSpPr>
            <a:spLocks noGrp="1"/>
          </p:cNvSpPr>
          <p:nvPr>
            <p:ph type="sldNum" sz="quarter" idx="15"/>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62409160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8"/>
            <a:ext cx="10824635"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87" indent="-359987">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5" y="1457657"/>
            <a:ext cx="10801351" cy="298451"/>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2" name="Symbol zastępczy numeru slajdu 1">
            <a:extLst>
              <a:ext uri="{FF2B5EF4-FFF2-40B4-BE49-F238E27FC236}">
                <a16:creationId xmlns:a16="http://schemas.microsoft.com/office/drawing/2014/main" id="{C441EEDD-7CF9-9BDA-9361-3C8F32B1F91D}"/>
              </a:ext>
            </a:extLst>
          </p:cNvPr>
          <p:cNvSpPr>
            <a:spLocks noGrp="1"/>
          </p:cNvSpPr>
          <p:nvPr>
            <p:ph type="sldNum" sz="quarter" idx="15"/>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219596753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8"/>
            <a:ext cx="10824635"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5" y="1962383"/>
            <a:ext cx="5291019" cy="4106100"/>
          </a:xfrm>
        </p:spPr>
        <p:txBody>
          <a:bodyPr/>
          <a:lstStyle>
            <a:lvl1pPr marL="359987" indent="-359987">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3" y="1457657"/>
            <a:ext cx="5291691" cy="298451"/>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32" y="1962383"/>
            <a:ext cx="5291019" cy="4106100"/>
          </a:xfrm>
        </p:spPr>
        <p:txBody>
          <a:bodyPr/>
          <a:lstStyle>
            <a:lvl1pPr marL="359987" indent="-359987">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60" y="1457657"/>
            <a:ext cx="5291691" cy="298451"/>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2" name="Symbol zastępczy numeru slajdu 1">
            <a:extLst>
              <a:ext uri="{FF2B5EF4-FFF2-40B4-BE49-F238E27FC236}">
                <a16:creationId xmlns:a16="http://schemas.microsoft.com/office/drawing/2014/main" id="{7715A34D-679C-4AC9-9D2F-A4CE67AAB6C6}"/>
              </a:ext>
            </a:extLst>
          </p:cNvPr>
          <p:cNvSpPr>
            <a:spLocks noGrp="1"/>
          </p:cNvSpPr>
          <p:nvPr>
            <p:ph type="sldNum" sz="quarter" idx="17"/>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44508291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8" name="Tytuł 1"/>
          <p:cNvSpPr>
            <a:spLocks noGrp="1"/>
          </p:cNvSpPr>
          <p:nvPr>
            <p:ph type="title" hasCustomPrompt="1"/>
          </p:nvPr>
        </p:nvSpPr>
        <p:spPr>
          <a:xfrm>
            <a:off x="935568" y="334437"/>
            <a:ext cx="10824635" cy="753535"/>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5" y="2063799"/>
            <a:ext cx="390099" cy="1710431"/>
          </a:xfrm>
          <a:prstGeom prst="rect">
            <a:avLst/>
          </a:prstGeom>
        </p:spPr>
      </p:pic>
      <p:sp>
        <p:nvSpPr>
          <p:cNvPr id="3" name="Symbol zastępczy zawartości 2"/>
          <p:cNvSpPr>
            <a:spLocks noGrp="1"/>
          </p:cNvSpPr>
          <p:nvPr>
            <p:ph sz="quarter" idx="14" hasCustomPrompt="1"/>
          </p:nvPr>
        </p:nvSpPr>
        <p:spPr>
          <a:xfrm>
            <a:off x="2237317" y="2063753"/>
            <a:ext cx="9499600" cy="1710267"/>
          </a:xfrm>
        </p:spPr>
        <p:txBody>
          <a:bodyPr/>
          <a:lstStyle>
            <a:lvl1pPr marL="0" indent="0">
              <a:buNone/>
              <a:defRPr sz="3735"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600" y="4411364"/>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
        <p:nvSpPr>
          <p:cNvPr id="2" name="Symbol zastępczy numeru slajdu 1">
            <a:extLst>
              <a:ext uri="{FF2B5EF4-FFF2-40B4-BE49-F238E27FC236}">
                <a16:creationId xmlns:a16="http://schemas.microsoft.com/office/drawing/2014/main" id="{867D99D1-2028-B6E8-E491-A5E301624B4A}"/>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55575980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8"/>
            <a:ext cx="10824635"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6" y="1962385"/>
            <a:ext cx="4931015" cy="3746643"/>
          </a:xfrm>
        </p:spPr>
        <p:txBody>
          <a:bodyPr/>
          <a:lstStyle>
            <a:lvl1pPr marL="359987" indent="-359987">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5" y="1457657"/>
            <a:ext cx="4931687" cy="298451"/>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2" y="1454153"/>
            <a:ext cx="5727700" cy="4254875"/>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7814CC9E-C65F-165E-0604-3A6392D28D7C}"/>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9180998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8"/>
            <a:ext cx="10824635"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9" y="1962385"/>
            <a:ext cx="4931015" cy="3866643"/>
          </a:xfrm>
        </p:spPr>
        <p:txBody>
          <a:bodyPr/>
          <a:lstStyle>
            <a:lvl1pPr marL="359987" indent="-359987">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7" y="1457657"/>
            <a:ext cx="4931687" cy="298451"/>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7" y="1454151"/>
            <a:ext cx="5511900" cy="4374876"/>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EBCA5C9C-CE6F-B4C4-7578-B6C3BC9C6128}"/>
              </a:ext>
            </a:extLst>
          </p:cNvPr>
          <p:cNvSpPr>
            <a:spLocks noGrp="1"/>
          </p:cNvSpPr>
          <p:nvPr>
            <p:ph type="sldNum" sz="quarter" idx="16"/>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7258857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_Slajd z tytułem pust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8"/>
            <a:ext cx="10824635"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B7427E44-54E6-E838-7FF3-8BDA8E814DDB}"/>
              </a:ext>
            </a:extLst>
          </p:cNvPr>
          <p:cNvSpPr>
            <a:spLocks noGrp="1"/>
          </p:cNvSpPr>
          <p:nvPr>
            <p:ph type="sldNum" sz="quarter" idx="10"/>
          </p:nvPr>
        </p:nvSpPr>
        <p:spPr/>
        <p:txBody>
          <a:body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3238492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129" y="5255493"/>
            <a:ext cx="7952511" cy="1089891"/>
          </a:xfrm>
          <a:prstGeom prst="rect">
            <a:avLst/>
          </a:prstGeom>
        </p:spPr>
      </p:pic>
    </p:spTree>
    <p:extLst>
      <p:ext uri="{BB962C8B-B14F-4D97-AF65-F5344CB8AC3E}">
        <p14:creationId xmlns:p14="http://schemas.microsoft.com/office/powerpoint/2010/main" val="416097005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4365" y="5273965"/>
            <a:ext cx="7961747" cy="1071419"/>
          </a:xfrm>
          <a:prstGeom prst="rect">
            <a:avLst/>
          </a:prstGeom>
        </p:spPr>
      </p:pic>
    </p:spTree>
    <p:extLst>
      <p:ext uri="{BB962C8B-B14F-4D97-AF65-F5344CB8AC3E}">
        <p14:creationId xmlns:p14="http://schemas.microsoft.com/office/powerpoint/2010/main" val="35237564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BC1C8F6-5051-455B-8C12-3705FF4011D5}"/>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DBC1C8F6-5051-455B-8C12-3705FF4011D5}"/>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630002" y="2681104"/>
            <a:ext cx="3127881" cy="1495795"/>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sym typeface="+mn-lt"/>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54"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41752422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36C4C5-3E62-4668-A535-C6164E4B3B79}"/>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5F36C4C5-3E62-4668-A535-C6164E4B3B79}"/>
                          </a:ext>
                        </a:extLst>
                      </p:cNvPr>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79575F0-1651-49B6-BA4B-447098E83B0D}"/>
              </a:ext>
            </a:extLst>
          </p:cNvPr>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1" y="0"/>
            <a:ext cx="6363547" cy="6858000"/>
          </a:xfrm>
          <a:prstGeom prst="homePlate">
            <a:avLst>
              <a:gd name="adj" fmla="val 12939"/>
            </a:avLst>
          </a:prstGeom>
          <a:gradFill>
            <a:gsLst>
              <a:gs pos="0">
                <a:srgbClr val="009999"/>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2" y="622801"/>
            <a:ext cx="4673647"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sym typeface="+mn-lt"/>
            </a:endParaRP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54"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20995535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F1FBBA6-8AC2-4C39-B996-273FE762C087}"/>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2F1FBBA6-8AC2-4C39-B996-273FE762C087}"/>
                          </a:ext>
                        </a:extLst>
                      </p:cNvPr>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4E07D2A-BD67-492A-B704-DEEF52EEBF08}"/>
              </a:ext>
            </a:extLst>
          </p:cNvPr>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11" name="Title 3"/>
          <p:cNvSpPr>
            <a:spLocks noGrp="1"/>
          </p:cNvSpPr>
          <p:nvPr>
            <p:ph type="title" hasCustomPrompt="1"/>
          </p:nvPr>
        </p:nvSpPr>
        <p:spPr>
          <a:xfrm>
            <a:off x="630000" y="622801"/>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sym typeface="+mn-lt"/>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54"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sp>
        <p:nvSpPr>
          <p:cNvPr id="10" name="Freeform 18">
            <a:extLst>
              <a:ext uri="{FF2B5EF4-FFF2-40B4-BE49-F238E27FC236}">
                <a16:creationId xmlns:a16="http://schemas.microsoft.com/office/drawing/2014/main" id="{4709542E-A42D-40A6-B421-4635EE1057DD}"/>
              </a:ext>
            </a:extLst>
          </p:cNvPr>
          <p:cNvSpPr/>
          <p:nvPr userDrawn="1"/>
        </p:nvSpPr>
        <p:spPr bwMode="white">
          <a:xfrm>
            <a:off x="3" y="0"/>
            <a:ext cx="757755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009999"/>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3" name="Picture 12">
            <a:extLst>
              <a:ext uri="{FF2B5EF4-FFF2-40B4-BE49-F238E27FC236}">
                <a16:creationId xmlns:a16="http://schemas.microsoft.com/office/drawing/2014/main" id="{0F02370B-C67A-491D-AE52-01D3B6277A9D}"/>
              </a:ext>
            </a:extLst>
          </p:cNvPr>
          <p:cNvPicPr>
            <a:picLocks noChangeAspect="1"/>
          </p:cNvPicPr>
          <p:nvPr userDrawn="1"/>
        </p:nvPicPr>
        <p:blipFill rotWithShape="1">
          <a:blip r:embed="rId6">
            <a:extLst>
              <a:ext uri="{28A0092B-C50C-407E-A947-70E740481C1C}">
                <a14:useLocalDpi xmlns:a14="http://schemas.microsoft.com/office/drawing/2010/main"/>
              </a:ext>
            </a:extLst>
          </a:blip>
          <a:srcRect t="9052" b="6867"/>
          <a:stretch/>
        </p:blipFill>
        <p:spPr>
          <a:xfrm>
            <a:off x="572180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02263300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EDA5D0E-7100-4730-B114-135333B7F281}"/>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4EDA5D0E-7100-4730-B114-135333B7F281}"/>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sp>
        <p:nvSpPr>
          <p:cNvPr id="57" name="Date Placeholder 56"/>
          <p:cNvSpPr>
            <a:spLocks noGrp="1"/>
          </p:cNvSpPr>
          <p:nvPr>
            <p:ph type="dt" sz="half" idx="14"/>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sym typeface="+mn-lt"/>
            </a:endParaRPr>
          </a:p>
        </p:txBody>
      </p:sp>
      <p:sp>
        <p:nvSpPr>
          <p:cNvPr id="8" name="Title 7"/>
          <p:cNvSpPr>
            <a:spLocks noGrp="1"/>
          </p:cNvSpPr>
          <p:nvPr>
            <p:ph type="title" hasCustomPrompt="1"/>
          </p:nvPr>
        </p:nvSpPr>
        <p:spPr>
          <a:xfrm>
            <a:off x="630002" y="622803"/>
            <a:ext cx="10933351" cy="332399"/>
          </a:xfrm>
        </p:spPr>
        <p:txBody>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70800069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B83A96C-50A6-4380-B858-55443E0E76F1}"/>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6B83A96C-50A6-4380-B858-55443E0E76F1}"/>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54"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2" y="622803"/>
            <a:ext cx="6276529" cy="332399"/>
          </a:xfrm>
          <a:prstGeom prst="rect">
            <a:avLst/>
          </a:prstGeom>
        </p:spPr>
        <p:txBody>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06645896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8BADAC-6F35-4C71-B731-5F308BB7C732}"/>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408BADAC-6F35-4C71-B731-5F308BB7C732}"/>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630002" y="2681104"/>
            <a:ext cx="3127881" cy="1495795"/>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sym typeface="+mn-lt"/>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54"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97182726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724AFB-D166-41BB-B10D-7B0A3FB4BA52}"/>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FB724AFB-D166-41BB-B10D-7B0A3FB4BA52}"/>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sym typeface="+mn-lt"/>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54"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5"/>
            <a:ext cx="10933200" cy="1606551"/>
          </a:xfrm>
        </p:spPr>
        <p:txBody>
          <a:bodyPr anchor="b">
            <a:noAutofit/>
          </a:bodyPr>
          <a:lstStyle>
            <a:lvl1pPr marL="0" algn="l" defTabSz="914354"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3718177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18AE44-CD3C-4F17-9868-0CFE0BA67FBE}"/>
              </a:ext>
            </a:extLst>
          </p:cNvPr>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2218AE44-CD3C-4F17-9868-0CFE0BA67FBE}"/>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sp>
        <p:nvSpPr>
          <p:cNvPr id="7" name="Date Placeholder 6"/>
          <p:cNvSpPr>
            <a:spLocks noGrp="1"/>
          </p:cNvSpPr>
          <p:nvPr>
            <p:ph type="dt" sz="half" idx="10"/>
          </p:nvPr>
        </p:nvSpPr>
        <p:spPr>
          <a:xfrm>
            <a:off x="9677401" y="6405036"/>
            <a:ext cx="1482051" cy="153888"/>
          </a:xfrm>
          <a:prstGeom prst="rect">
            <a:avLst/>
          </a:prstGeom>
        </p:spPr>
        <p:txBody>
          <a:bodyPr/>
          <a:lstStyle>
            <a:lvl1pPr>
              <a:defRPr>
                <a:latin typeface="+mn-lt"/>
                <a:ea typeface="+mn-ea"/>
                <a:cs typeface="+mn-cs"/>
                <a:sym typeface="+mn-lt"/>
              </a:defRPr>
            </a:lvl1pPr>
          </a:lstStyle>
          <a:p>
            <a:endParaRPr lang="en-US" dirty="0">
              <a:sym typeface="+mn-lt"/>
            </a:endParaRPr>
          </a:p>
        </p:txBody>
      </p:sp>
    </p:spTree>
    <p:extLst>
      <p:ext uri="{BB962C8B-B14F-4D97-AF65-F5344CB8AC3E}">
        <p14:creationId xmlns:p14="http://schemas.microsoft.com/office/powerpoint/2010/main" val="395770433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Ref idx="1001">
        <a:schemeClr val="bg2"/>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2" y="0"/>
            <a:ext cx="215207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2" y="0"/>
            <a:ext cx="1877495"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Tree>
    <p:extLst>
      <p:ext uri="{BB962C8B-B14F-4D97-AF65-F5344CB8AC3E}">
        <p14:creationId xmlns:p14="http://schemas.microsoft.com/office/powerpoint/2010/main" val="2269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ommaire 1">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042269" y="557020"/>
            <a:ext cx="8652316" cy="1463823"/>
          </a:xfrm>
        </p:spPr>
        <p:txBody>
          <a:bodyPr/>
          <a:lstStyle>
            <a:lvl1pPr>
              <a:defRPr sz="4750" b="0" cap="all" baseline="0">
                <a:solidFill>
                  <a:schemeClr val="accent3"/>
                </a:solidFill>
              </a:defRPr>
            </a:lvl1pPr>
          </a:lstStyle>
          <a:p>
            <a:r>
              <a:rPr lang="fr-FR" dirty="0"/>
              <a:t>Titre</a:t>
            </a:r>
          </a:p>
        </p:txBody>
      </p:sp>
      <p:sp>
        <p:nvSpPr>
          <p:cNvPr id="3" name="Espace réservé du contenu 2"/>
          <p:cNvSpPr>
            <a:spLocks noGrp="1"/>
          </p:cNvSpPr>
          <p:nvPr>
            <p:ph idx="1" hasCustomPrompt="1"/>
          </p:nvPr>
        </p:nvSpPr>
        <p:spPr bwMode="gray">
          <a:xfrm>
            <a:off x="3042269" y="2545854"/>
            <a:ext cx="8652315" cy="3480296"/>
          </a:xfrm>
        </p:spPr>
        <p:txBody>
          <a:bodyPr/>
          <a:lstStyle>
            <a:lvl1pPr marL="361950" indent="-361950">
              <a:lnSpc>
                <a:spcPct val="125000"/>
              </a:lnSpc>
              <a:buSzPct val="100000"/>
              <a:defRPr sz="1800" b="0" cap="all" baseline="0">
                <a:solidFill>
                  <a:schemeClr val="accent3"/>
                </a:solidFill>
              </a:defRPr>
            </a:lvl1pPr>
            <a:lvl2pPr marL="625475" indent="-265113">
              <a:buSzPct val="80000"/>
              <a:buFont typeface="Wingdings" pitchFamily="2" charset="2"/>
              <a:buChar char="n"/>
              <a:defRPr sz="1600">
                <a:solidFill>
                  <a:schemeClr val="accent3"/>
                </a:solidFill>
              </a:defRPr>
            </a:lvl2pPr>
            <a:lvl4pPr>
              <a:buSzPct val="90000"/>
              <a:defRPr/>
            </a:lvl4pPr>
            <a:lvl5pPr>
              <a:buSzPct val="90000"/>
              <a:defRPr/>
            </a:lvl5pPr>
          </a:lstStyle>
          <a:p>
            <a:pPr lvl="0"/>
            <a:r>
              <a:rPr lang="fr-FR" dirty="0"/>
              <a:t>Texte</a:t>
            </a:r>
          </a:p>
          <a:p>
            <a:pPr lvl="1"/>
            <a:r>
              <a:rPr lang="fr-FR" dirty="0"/>
              <a:t>Texte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234762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Spis treści 1">
    <p:spTree>
      <p:nvGrpSpPr>
        <p:cNvPr id="1" name=""/>
        <p:cNvGrpSpPr/>
        <p:nvPr/>
      </p:nvGrpSpPr>
      <p:grpSpPr>
        <a:xfrm>
          <a:off x="0" y="0"/>
          <a:ext cx="0" cy="0"/>
          <a:chOff x="0" y="0"/>
          <a:chExt cx="0" cy="0"/>
        </a:xfrm>
      </p:grpSpPr>
      <p:sp>
        <p:nvSpPr>
          <p:cNvPr id="22" name="Espace réservé du pied de page 4"/>
          <p:cNvSpPr>
            <a:spLocks noGrp="1"/>
          </p:cNvSpPr>
          <p:nvPr>
            <p:ph type="ftr" sz="quarter" idx="11"/>
          </p:nvPr>
        </p:nvSpPr>
        <p:spPr bwMode="gray">
          <a:xfrm>
            <a:off x="0" y="6678000"/>
            <a:ext cx="240000" cy="180000"/>
          </a:xfrm>
        </p:spPr>
        <p:txBody>
          <a:bodyPr/>
          <a:lstStyle/>
          <a:p>
            <a:endParaRPr lang="fr-FR"/>
          </a:p>
        </p:txBody>
      </p:sp>
    </p:spTree>
    <p:extLst>
      <p:ext uri="{BB962C8B-B14F-4D97-AF65-F5344CB8AC3E}">
        <p14:creationId xmlns:p14="http://schemas.microsoft.com/office/powerpoint/2010/main" val="31440254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D87BCC-E218-4D35-99D8-9BF66DF1CB93}"/>
              </a:ext>
            </a:extLst>
          </p:cNvPr>
          <p:cNvGraphicFramePr>
            <a:graphicFrameLocks noChangeAspect="1"/>
          </p:cNvGraphicFramePr>
          <p:nvPr>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8ED87BCC-E218-4D35-99D8-9BF66DF1CB93}"/>
                          </a:ext>
                        </a:extLst>
                      </p:cNvPr>
                      <p:cNvPicPr/>
                      <p:nvPr/>
                    </p:nvPicPr>
                    <p:blipFill>
                      <a:blip r:embed="rId4"/>
                      <a:stretch>
                        <a:fillRect/>
                      </a:stretch>
                    </p:blipFill>
                    <p:spPr>
                      <a:xfrm>
                        <a:off x="1590" y="1590"/>
                        <a:ext cx="1588" cy="1588"/>
                      </a:xfrm>
                      <a:prstGeom prst="rect">
                        <a:avLst/>
                      </a:prstGeom>
                    </p:spPr>
                  </p:pic>
                </p:oleObj>
              </mc:Fallback>
            </mc:AlternateContent>
          </a:graphicData>
        </a:graphic>
      </p:graphicFrame>
      <p:sp>
        <p:nvSpPr>
          <p:cNvPr id="12" name="Freeform 18"/>
          <p:cNvSpPr/>
          <p:nvPr/>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1" y="6405036"/>
            <a:ext cx="1482051" cy="153888"/>
          </a:xfrm>
        </p:spPr>
        <p:txBody>
          <a:bodyPr/>
          <a:lstStyle>
            <a:lvl1pPr rtl="0">
              <a:defRPr>
                <a:solidFill>
                  <a:schemeClr val="bg1"/>
                </a:solidFill>
                <a:latin typeface="+mn-lt"/>
                <a:sym typeface="Trebuchet MS" panose="020B0603020202020204" pitchFamily="34" charset="0"/>
              </a:defRPr>
            </a:lvl1pPr>
          </a:lstStyle>
          <a:p>
            <a:endParaRPr lang="en-US" dirty="0"/>
          </a:p>
        </p:txBody>
      </p:sp>
      <p:sp>
        <p:nvSpPr>
          <p:cNvPr id="9" name="Copyright"/>
          <p:cNvSpPr txBox="1"/>
          <p:nvPr/>
        </p:nvSpPr>
        <p:spPr>
          <a:xfrm rot="16200000">
            <a:off x="9486903" y="3922497"/>
            <a:ext cx="5133975" cy="96950"/>
          </a:xfrm>
          <a:prstGeom prst="rect">
            <a:avLst/>
          </a:prstGeom>
          <a:noFill/>
        </p:spPr>
        <p:txBody>
          <a:bodyPr wrap="square" lIns="0" tIns="0" rIns="0" bIns="0" rtlCol="0" anchor="t">
            <a:spAutoFit/>
          </a:bodyPr>
          <a:lstStyle/>
          <a:p>
            <a:pPr rtl="0">
              <a:lnSpc>
                <a:spcPct val="90000"/>
              </a:lnSpc>
              <a:spcAft>
                <a:spcPts val="600"/>
              </a:spcAft>
            </a:pPr>
            <a:r>
              <a:rPr lang="en-US" sz="700" dirty="0">
                <a:solidFill>
                  <a:schemeClr val="bg1"/>
                </a:solidFill>
                <a:latin typeface="+mn-lt"/>
                <a:sym typeface="Trebuchet MS" panose="020B0603020202020204" pitchFamily="34" charset="0"/>
              </a:rPr>
              <a:t>Copyright © 2021 by Boston Consulting Group. All rights reserved.</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3"/>
            <a:ext cx="6254496" cy="332399"/>
          </a:xfrm>
          <a:prstGeom prst="rect">
            <a:avLst/>
          </a:prstGeom>
        </p:spPr>
        <p:txBody>
          <a:bodyPr vert="horz"/>
          <a:lstStyle>
            <a:lvl1pPr rtl="0">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85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pis treści 1">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791745" y="557020"/>
            <a:ext cx="7902841" cy="1463824"/>
          </a:xfrm>
        </p:spPr>
        <p:txBody>
          <a:bodyPr vert="horz" lIns="0" tIns="0" rIns="0" bIns="0" rtlCol="0" anchor="b" anchorCtr="0">
            <a:noAutofit/>
          </a:bodyPr>
          <a:lstStyle>
            <a:lvl1pPr>
              <a:defRPr lang="pl-PL" sz="3733" b="0" cap="all" noProof="0" dirty="0">
                <a:solidFill>
                  <a:schemeClr val="accent3"/>
                </a:solidFill>
              </a:defRPr>
            </a:lvl1pPr>
          </a:lstStyle>
          <a:p>
            <a:pPr lvl="0"/>
            <a:r>
              <a:rPr lang="pl-PL" noProof="0" dirty="0"/>
              <a:t>TYTUŁ</a:t>
            </a:r>
          </a:p>
        </p:txBody>
      </p:sp>
      <p:sp>
        <p:nvSpPr>
          <p:cNvPr id="3" name="Espace réservé du contenu 2"/>
          <p:cNvSpPr>
            <a:spLocks noGrp="1"/>
          </p:cNvSpPr>
          <p:nvPr>
            <p:ph idx="1" hasCustomPrompt="1"/>
          </p:nvPr>
        </p:nvSpPr>
        <p:spPr bwMode="gray">
          <a:xfrm>
            <a:off x="3791744" y="2545855"/>
            <a:ext cx="7902841" cy="3480296"/>
          </a:xfrm>
        </p:spPr>
        <p:txBody>
          <a:bodyPr vert="horz" lIns="0" tIns="0" rIns="0" bIns="0" rtlCol="0" anchor="t" anchorCtr="0">
            <a:noAutofit/>
          </a:bodyPr>
          <a:lstStyle>
            <a:lvl1pPr>
              <a:defRPr lang="pl-PL" sz="1867" b="0" cap="all" noProof="0" dirty="0" smtClean="0">
                <a:solidFill>
                  <a:schemeClr val="accent3"/>
                </a:solidFill>
              </a:defRPr>
            </a:lvl1pPr>
            <a:lvl2pPr marL="830358">
              <a:defRPr lang="pl-PL" sz="1600" noProof="0" dirty="0" smtClean="0">
                <a:solidFill>
                  <a:schemeClr val="accent3"/>
                </a:solidFill>
              </a:defRPr>
            </a:lvl2pPr>
          </a:lstStyle>
          <a:p>
            <a:pPr marL="484776" lvl="0" indent="-484776">
              <a:lnSpc>
                <a:spcPct val="125000"/>
              </a:lnSpc>
              <a:buSzPct val="100000"/>
            </a:pPr>
            <a:r>
              <a:rPr lang="pl-PL" noProof="0" dirty="0"/>
              <a:t>TEKST</a:t>
            </a:r>
          </a:p>
          <a:p>
            <a:pPr marL="835158" lvl="1" indent="-350382">
              <a:buSzPct val="80000"/>
              <a:buChar char="n"/>
            </a:pPr>
            <a:r>
              <a:rPr lang="pl-PL" noProof="0" dirty="0"/>
              <a:t>Tekst</a:t>
            </a:r>
          </a:p>
        </p:txBody>
      </p:sp>
      <p:sp>
        <p:nvSpPr>
          <p:cNvPr id="21" name="Espace réservé de la date 3"/>
          <p:cNvSpPr>
            <a:spLocks noGrp="1"/>
          </p:cNvSpPr>
          <p:nvPr>
            <p:ph type="dt" sz="half" idx="10"/>
          </p:nvPr>
        </p:nvSpPr>
        <p:spPr bwMode="gray">
          <a:xfrm>
            <a:off x="924311" y="6480335"/>
            <a:ext cx="659188" cy="360000"/>
          </a:xfrm>
        </p:spPr>
        <p:txBody>
          <a:bodyPr/>
          <a:lstStyle/>
          <a:p>
            <a:r>
              <a:rPr lang="fr-FR"/>
              <a:t>22.05.2017</a:t>
            </a:r>
            <a:endParaRPr lang="fr-FR" dirty="0"/>
          </a:p>
        </p:txBody>
      </p:sp>
      <p:sp>
        <p:nvSpPr>
          <p:cNvPr id="22" name="Espace réservé du pied de page 4"/>
          <p:cNvSpPr>
            <a:spLocks noGrp="1"/>
          </p:cNvSpPr>
          <p:nvPr>
            <p:ph type="ftr" sz="quarter" idx="11"/>
          </p:nvPr>
        </p:nvSpPr>
        <p:spPr bwMode="gray">
          <a:xfrm>
            <a:off x="0" y="6678000"/>
            <a:ext cx="240000" cy="180000"/>
          </a:xfrm>
        </p:spPr>
        <p:txBody>
          <a:bodyPr/>
          <a:lstStyle/>
          <a:p>
            <a:endParaRPr lang="fr-FR" dirty="0"/>
          </a:p>
        </p:txBody>
      </p:sp>
      <p:sp>
        <p:nvSpPr>
          <p:cNvPr id="23" name="Espace réservé du numéro de diapositive 5"/>
          <p:cNvSpPr>
            <a:spLocks noGrp="1"/>
          </p:cNvSpPr>
          <p:nvPr>
            <p:ph type="sldNum" sz="quarter" idx="12"/>
          </p:nvPr>
        </p:nvSpPr>
        <p:spPr bwMode="gray">
          <a:xfrm>
            <a:off x="2040940" y="6480335"/>
            <a:ext cx="391321" cy="360000"/>
          </a:xfrm>
        </p:spPr>
        <p:txBody>
          <a:bodyPr/>
          <a:lstStyle/>
          <a:p>
            <a:fld id="{65571E2A-2AE4-4AE9-A5FF-468BE27EC277}" type="slidenum">
              <a:rPr lang="fr-FR" smtClean="0"/>
              <a:pPr/>
              <a:t>‹N›</a:t>
            </a:fld>
            <a:endParaRPr lang="fr-FR" dirty="0"/>
          </a:p>
        </p:txBody>
      </p:sp>
    </p:spTree>
    <p:extLst>
      <p:ext uri="{BB962C8B-B14F-4D97-AF65-F5344CB8AC3E}">
        <p14:creationId xmlns:p14="http://schemas.microsoft.com/office/powerpoint/2010/main" val="2657188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rona tytułowa z motywem">
    <p:spTree>
      <p:nvGrpSpPr>
        <p:cNvPr id="1" name=""/>
        <p:cNvGrpSpPr/>
        <p:nvPr/>
      </p:nvGrpSpPr>
      <p:grpSpPr>
        <a:xfrm>
          <a:off x="0" y="0"/>
          <a:ext cx="0" cy="0"/>
          <a:chOff x="0" y="0"/>
          <a:chExt cx="0" cy="0"/>
        </a:xfrm>
      </p:grpSpPr>
      <p:sp>
        <p:nvSpPr>
          <p:cNvPr id="46" name="Espace réservé pour une image  15"/>
          <p:cNvSpPr>
            <a:spLocks noGrp="1"/>
          </p:cNvSpPr>
          <p:nvPr>
            <p:ph type="pic" sz="quarter" idx="19" hasCustomPrompt="1"/>
          </p:nvPr>
        </p:nvSpPr>
        <p:spPr>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chemeClr val="bg1">
              <a:lumMod val="85000"/>
            </a:schemeClr>
          </a:solidFill>
          <a:ln>
            <a:noFill/>
          </a:ln>
        </p:spPr>
        <p:txBody>
          <a:bodyPr wrap="square" tIns="1260000" anchor="t">
            <a:noAutofit/>
          </a:bodyPr>
          <a:lstStyle>
            <a:lvl1pPr marL="0" indent="0" algn="ctr">
              <a:buFontTx/>
              <a:buNone/>
              <a:defRPr sz="1600" baseline="0">
                <a:solidFill>
                  <a:schemeClr val="tx1"/>
                </a:solidFill>
              </a:defRPr>
            </a:lvl1pPr>
          </a:lstStyle>
          <a:p>
            <a:r>
              <a:rPr lang="pl-PL" noProof="0"/>
              <a:t>Kliknij ikonę, aby dodać zdjęcie tła</a:t>
            </a:r>
            <a:br>
              <a:rPr lang="pl-PL" noProof="0"/>
            </a:br>
            <a:r>
              <a:rPr lang="pl-PL" noProof="0"/>
              <a:t>(Wybierz obraz prawym przyciskiem myszy / Ustaw jako tło)</a:t>
            </a:r>
          </a:p>
        </p:txBody>
      </p:sp>
      <p:sp>
        <p:nvSpPr>
          <p:cNvPr id="19"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25" name="Obraz 24"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7"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8"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pl-PL"/>
              <a:t>29.09.2017</a:t>
            </a:r>
            <a:endParaRPr lang="fr-FR"/>
          </a:p>
        </p:txBody>
      </p:sp>
      <p:sp>
        <p:nvSpPr>
          <p:cNvPr id="39"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40"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2" name="Titre 1"/>
          <p:cNvSpPr>
            <a:spLocks noGrp="1"/>
          </p:cNvSpPr>
          <p:nvPr>
            <p:ph type="title" hasCustomPrompt="1"/>
          </p:nvPr>
        </p:nvSpPr>
        <p:spPr bwMode="gray">
          <a:xfrm>
            <a:off x="2241577" y="3979549"/>
            <a:ext cx="9755320" cy="1440000"/>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 </a:t>
            </a:r>
            <a:br>
              <a:rPr lang="pl-PL" noProof="0" dirty="0"/>
            </a:br>
            <a:r>
              <a:rPr lang="pl-PL" noProof="0" dirty="0"/>
              <a:t>– Slajd ze zdjęciem</a:t>
            </a:r>
          </a:p>
        </p:txBody>
      </p:sp>
      <p:sp>
        <p:nvSpPr>
          <p:cNvPr id="45"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11"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3"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4"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5"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7"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78336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rona tytułowa z tłem 1">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fr-FR" noProof="0" dirty="0"/>
              <a:t>TYTUŁ PREZENTACJI </a:t>
            </a:r>
            <a:br>
              <a:rPr lang="fr-FR" noProof="0" dirty="0"/>
            </a:br>
            <a:r>
              <a:rPr lang="fr-FR" noProof="0" dirty="0"/>
              <a:t>– SLAJD BEZ ZDJĘCIA 1</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31" name="Obraz 30"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36"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7"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pl-PL"/>
              <a:t>29.09.2017</a:t>
            </a:r>
            <a:endParaRPr lang="fr-FR"/>
          </a:p>
        </p:txBody>
      </p:sp>
      <p:sp>
        <p:nvSpPr>
          <p:cNvPr id="38"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3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7"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19"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2"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733884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rona tytułowa z tłem 2">
    <p:spTree>
      <p:nvGrpSpPr>
        <p:cNvPr id="1" name=""/>
        <p:cNvGrpSpPr/>
        <p:nvPr/>
      </p:nvGrpSpPr>
      <p:grpSpPr>
        <a:xfrm>
          <a:off x="0" y="0"/>
          <a:ext cx="0" cy="0"/>
          <a:chOff x="0" y="0"/>
          <a:chExt cx="0" cy="0"/>
        </a:xfrm>
      </p:grpSpPr>
      <p:sp>
        <p:nvSpPr>
          <p:cNvPr id="23" name="Forme libre 11"/>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noProof="0"/>
          </a:p>
        </p:txBody>
      </p:sp>
      <p:sp>
        <p:nvSpPr>
          <p:cNvPr id="15"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0" name="Forme libre 16"/>
          <p:cNvSpPr/>
          <p:nvPr/>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6" name="Espace réservé du texte 13"/>
          <p:cNvSpPr>
            <a:spLocks noGrp="1" noChangeAspect="1"/>
          </p:cNvSpPr>
          <p:nvPr>
            <p:ph type="body" sz="quarter" idx="17" hasCustomPrompt="1"/>
          </p:nvPr>
        </p:nvSpPr>
        <p:spPr bwMode="gray">
          <a:xfrm>
            <a:off x="5616000" y="1"/>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sp>
        <p:nvSpPr>
          <p:cNvPr id="29" name="Titre 1"/>
          <p:cNvSpPr>
            <a:spLocks noGrp="1"/>
          </p:cNvSpPr>
          <p:nvPr>
            <p:ph type="title" hasCustomPrompt="1"/>
          </p:nvPr>
        </p:nvSpPr>
        <p:spPr bwMode="gray">
          <a:xfrm>
            <a:off x="2241576" y="3979549"/>
            <a:ext cx="9755320" cy="1439999"/>
          </a:xfrm>
        </p:spPr>
        <p:txBody>
          <a:bodyPr tIns="180000" anchor="ctr" anchorCtr="0"/>
          <a:lstStyle>
            <a:lvl1pPr algn="l">
              <a:lnSpc>
                <a:spcPct val="80000"/>
              </a:lnSpc>
              <a:spcBef>
                <a:spcPts val="0"/>
              </a:spcBef>
              <a:spcAft>
                <a:spcPts val="0"/>
              </a:spcAft>
              <a:defRPr sz="3733" b="0" cap="all" baseline="0">
                <a:solidFill>
                  <a:schemeClr val="bg1"/>
                </a:solidFill>
              </a:defRPr>
            </a:lvl1pPr>
          </a:lstStyle>
          <a:p>
            <a:r>
              <a:rPr lang="pl-PL" noProof="0" dirty="0"/>
              <a:t>TYTUŁ PREZENTACJI</a:t>
            </a:r>
            <a:br>
              <a:rPr lang="pl-PL" noProof="0" dirty="0"/>
            </a:br>
            <a:r>
              <a:rPr lang="pl-PL" noProof="0" dirty="0"/>
              <a:t>– Slajd bez zdjęcia 2</a:t>
            </a:r>
          </a:p>
        </p:txBody>
      </p:sp>
      <p:sp>
        <p:nvSpPr>
          <p:cNvPr id="30"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33" b="0" baseline="0">
                <a:solidFill>
                  <a:schemeClr val="bg1">
                    <a:alpha val="0"/>
                  </a:schemeClr>
                </a:solidFill>
              </a:defRPr>
            </a:lvl1pPr>
          </a:lstStyle>
          <a:p>
            <a:pPr lvl="0"/>
            <a:r>
              <a:rPr lang="fr-FR" dirty="0"/>
              <a:t> </a:t>
            </a:r>
          </a:p>
        </p:txBody>
      </p:sp>
      <p:pic>
        <p:nvPicPr>
          <p:cNvPr id="17" name="Obraz 16" descr="CA_logo symetryczne 1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234" y="6281744"/>
            <a:ext cx="1519221" cy="480053"/>
          </a:xfrm>
          <a:prstGeom prst="rect">
            <a:avLst/>
          </a:prstGeom>
        </p:spPr>
      </p:pic>
      <p:sp>
        <p:nvSpPr>
          <p:cNvPr id="28" name="Rectangle 9"/>
          <p:cNvSpPr/>
          <p:nvPr/>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1"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pl-PL"/>
              <a:t>29.09.2017</a:t>
            </a:r>
            <a:endParaRPr lang="fr-FR"/>
          </a:p>
        </p:txBody>
      </p:sp>
      <p:sp>
        <p:nvSpPr>
          <p:cNvPr id="32"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a:p>
        </p:txBody>
      </p:sp>
      <p:sp>
        <p:nvSpPr>
          <p:cNvPr id="33"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a:p>
        </p:txBody>
      </p:sp>
      <p:sp>
        <p:nvSpPr>
          <p:cNvPr id="13" name="Symbol zastępczy tekstu 2"/>
          <p:cNvSpPr>
            <a:spLocks noGrp="1"/>
          </p:cNvSpPr>
          <p:nvPr>
            <p:ph type="body" sz="quarter" idx="20" hasCustomPrompt="1"/>
          </p:nvPr>
        </p:nvSpPr>
        <p:spPr>
          <a:xfrm>
            <a:off x="2241577" y="5421687"/>
            <a:ext cx="9755320" cy="168000"/>
          </a:xfrm>
          <a:noFill/>
          <a:ln>
            <a:noFill/>
          </a:ln>
          <a:effectLst/>
        </p:spPr>
        <p:txBody>
          <a:bodyPr anchor="t"/>
          <a:lstStyle>
            <a:lvl1pPr marL="0" indent="0">
              <a:lnSpc>
                <a:spcPct val="80000"/>
              </a:lnSpc>
              <a:buFontTx/>
              <a:buNone/>
              <a:defRPr sz="1200"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a:t>Nazwa posiedzenia</a:t>
            </a:r>
          </a:p>
        </p:txBody>
      </p:sp>
      <p:sp>
        <p:nvSpPr>
          <p:cNvPr id="14" name="Symbol zastępczy tekstu 4"/>
          <p:cNvSpPr>
            <a:spLocks noGrp="1"/>
          </p:cNvSpPr>
          <p:nvPr>
            <p:ph type="body" sz="quarter" idx="18" hasCustomPrompt="1"/>
          </p:nvPr>
        </p:nvSpPr>
        <p:spPr>
          <a:xfrm>
            <a:off x="2241577" y="5598384"/>
            <a:ext cx="9755320" cy="168000"/>
          </a:xfrm>
          <a:noFill/>
          <a:ln>
            <a:noFill/>
          </a:ln>
          <a:effectLst/>
        </p:spPr>
        <p:txBody>
          <a:bodyPr vert="horz" lIns="0" tIns="0" rIns="0" bIns="0" rtlCol="0" anchor="t" anchorCtr="0">
            <a:noAutofit/>
          </a:bodyPr>
          <a:lstStyle>
            <a:lvl1pPr>
              <a:lnSpc>
                <a:spcPct val="80000"/>
              </a:lnSpc>
              <a:buFontTx/>
              <a:buNone/>
              <a:defRPr lang="pl-PL" sz="1200" b="0" dirty="0" smtClean="0">
                <a:ln>
                  <a:noFill/>
                </a:ln>
                <a:solidFill>
                  <a:schemeClr val="bg1"/>
                </a:solidFill>
                <a:latin typeface="+mj-lt"/>
              </a:defRPr>
            </a:lvl1pPr>
            <a:lvl2pPr>
              <a:defRPr lang="pl-PL" sz="1600" dirty="0" smtClean="0"/>
            </a:lvl2pPr>
            <a:lvl3pPr>
              <a:defRPr lang="pl-PL" sz="1600" dirty="0" smtClean="0"/>
            </a:lvl3pPr>
            <a:lvl4pPr>
              <a:defRPr lang="pl-PL" sz="1600" dirty="0" smtClean="0"/>
            </a:lvl4pPr>
            <a:lvl5pPr>
              <a:defRPr lang="pl-PL" sz="1600" dirty="0"/>
            </a:lvl5pPr>
          </a:lstStyle>
          <a:p>
            <a:pPr marL="0" lvl="0" indent="0">
              <a:buFontTx/>
              <a:buNone/>
            </a:pPr>
            <a:r>
              <a:rPr lang="pl-PL" dirty="0"/>
              <a:t>Data posiedzenia</a:t>
            </a:r>
          </a:p>
        </p:txBody>
      </p:sp>
      <p:sp>
        <p:nvSpPr>
          <p:cNvPr id="16" name="Symbol zastępczy tekstu 19"/>
          <p:cNvSpPr>
            <a:spLocks noGrp="1"/>
          </p:cNvSpPr>
          <p:nvPr>
            <p:ph type="body" sz="quarter" idx="21" hasCustomPrompt="1"/>
          </p:nvPr>
        </p:nvSpPr>
        <p:spPr>
          <a:xfrm>
            <a:off x="2241578" y="5774945"/>
            <a:ext cx="9755319" cy="168000"/>
          </a:xfrm>
          <a:noFill/>
          <a:ln>
            <a:noFill/>
          </a:ln>
          <a:effectLst/>
        </p:spPr>
        <p:txBody>
          <a:bodyPr vert="horz" lIns="0" tIns="0" rIns="0" bIns="0" rtlCol="0" anchor="t" anchorCtr="0">
            <a:noAutofit/>
          </a:bodyPr>
          <a:lstStyle>
            <a:lvl1pPr>
              <a:lnSpc>
                <a:spcPct val="80000"/>
              </a:lnSpc>
              <a:buFontTx/>
              <a:buNone/>
              <a:defRPr lang="pl-PL" sz="1200" b="0" smtClean="0">
                <a:ln>
                  <a:noFill/>
                </a:ln>
                <a:solidFill>
                  <a:schemeClr val="bg1"/>
                </a:solidFill>
                <a:latin typeface="+mj-lt"/>
              </a:defRPr>
            </a:lvl1pPr>
            <a:lvl2pPr>
              <a:defRPr lang="pl-PL" sz="1600" smtClean="0"/>
            </a:lvl2pPr>
            <a:lvl3pPr>
              <a:defRPr lang="pl-PL" sz="1600" smtClean="0"/>
            </a:lvl3pPr>
            <a:lvl4pPr>
              <a:defRPr lang="pl-PL" sz="1600" smtClean="0"/>
            </a:lvl4pPr>
            <a:lvl5pPr>
              <a:defRPr lang="pl-PL" sz="1600"/>
            </a:lvl5pPr>
          </a:lstStyle>
          <a:p>
            <a:pPr marL="0" lvl="0" indent="0">
              <a:buFontTx/>
              <a:buNone/>
            </a:pPr>
            <a:r>
              <a:rPr lang="pl-PL" dirty="0"/>
              <a:t>Imię i nazwisko osoby prezentującej</a:t>
            </a:r>
          </a:p>
        </p:txBody>
      </p:sp>
      <p:sp>
        <p:nvSpPr>
          <p:cNvPr id="18" name="Symbol zastępczy tekstu 21"/>
          <p:cNvSpPr>
            <a:spLocks noGrp="1"/>
          </p:cNvSpPr>
          <p:nvPr>
            <p:ph type="body" sz="quarter" idx="22" hasCustomPrompt="1"/>
          </p:nvPr>
        </p:nvSpPr>
        <p:spPr>
          <a:xfrm>
            <a:off x="2241577" y="5949427"/>
            <a:ext cx="9755320" cy="168000"/>
          </a:xfrm>
          <a:ln>
            <a:noFill/>
          </a:ln>
        </p:spPr>
        <p:txBody>
          <a:bodyPr vert="horz" lIns="0" tIns="0" rIns="0" bIns="0" rtlCol="0" anchor="t" anchorCtr="0">
            <a:noAutofit/>
          </a:bodyPr>
          <a:lstStyle>
            <a:lvl1pPr marL="0" indent="0">
              <a:lnSpc>
                <a:spcPct val="80000"/>
              </a:lnSpc>
              <a:buFontTx/>
              <a:buNone/>
              <a:defRPr lang="pl-PL" sz="1200" b="0" cap="none" dirty="0">
                <a:solidFill>
                  <a:schemeClr val="bg1"/>
                </a:solidFill>
                <a:latin typeface="+mj-lt"/>
                <a:ea typeface="+mj-ea"/>
                <a:cs typeface="+mj-cs"/>
              </a:defRPr>
            </a:lvl1pPr>
          </a:lstStyle>
          <a:p>
            <a:pPr lvl="0">
              <a:lnSpc>
                <a:spcPct val="80000"/>
              </a:lnSpc>
              <a:buNone/>
            </a:pPr>
            <a:r>
              <a:rPr lang="pl-PL" dirty="0"/>
              <a:t>Nazwa jednostki organizacyjnej</a:t>
            </a:r>
          </a:p>
        </p:txBody>
      </p:sp>
      <p:sp>
        <p:nvSpPr>
          <p:cNvPr id="21" name="Forme libre 1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p:spPr>
        <p:txBody>
          <a:bodyPr vert="horz" lIns="0" tIns="0" rIns="0" bIns="0" rtlCol="0" anchor="t" anchorCtr="0">
            <a:noAutofit/>
          </a:bodyPr>
          <a:lstStyle/>
          <a:p>
            <a:pPr lvl="0" defTabSz="914341">
              <a:lnSpc>
                <a:spcPct val="80000"/>
              </a:lnSpc>
              <a:spcBef>
                <a:spcPts val="0"/>
              </a:spcBef>
              <a:spcAft>
                <a:spcPts val="0"/>
              </a:spcAft>
              <a:buNone/>
            </a:pPr>
            <a:endParaRPr lang="fr-FR" sz="3751" b="0" cap="all" baseline="0">
              <a:solidFill>
                <a:schemeClr val="bg1"/>
              </a:solidFill>
              <a:latin typeface="+mj-lt"/>
              <a:ea typeface="+mj-ea"/>
              <a:cs typeface="+mj-cs"/>
            </a:endParaRPr>
          </a:p>
        </p:txBody>
      </p:sp>
      <p:sp>
        <p:nvSpPr>
          <p:cNvPr id="24"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676322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rona przekładkowa 1">
    <p:spTree>
      <p:nvGrpSpPr>
        <p:cNvPr id="1" name=""/>
        <p:cNvGrpSpPr/>
        <p:nvPr/>
      </p:nvGrpSpPr>
      <p:grpSpPr>
        <a:xfrm>
          <a:off x="0" y="0"/>
          <a:ext cx="0" cy="0"/>
          <a:chOff x="0" y="0"/>
          <a:chExt cx="0" cy="0"/>
        </a:xfrm>
      </p:grpSpPr>
      <p:sp>
        <p:nvSpPr>
          <p:cNvPr id="8" name="Forme libre 6"/>
          <p:cNvSpPr/>
          <p:nvPr/>
        </p:nvSpPr>
        <p:spPr>
          <a:xfrm>
            <a:off x="340800" y="32640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45864 h 4392000"/>
              <a:gd name="connsiteX5" fmla="*/ 8892000 w 8892000"/>
              <a:gd name="connsiteY5" fmla="*/ 4146136 h 4392000"/>
              <a:gd name="connsiteX6" fmla="*/ 8892000 w 8892000"/>
              <a:gd name="connsiteY6" fmla="*/ 4392000 h 4392000"/>
              <a:gd name="connsiteX7" fmla="*/ 8646136 w 8892000"/>
              <a:gd name="connsiteY7" fmla="*/ 4392000 h 4392000"/>
              <a:gd name="connsiteX8" fmla="*/ 5292000 w 8892000"/>
              <a:gd name="connsiteY8" fmla="*/ 4392000 h 4392000"/>
              <a:gd name="connsiteX9" fmla="*/ 245864 w 8892000"/>
              <a:gd name="connsiteY9" fmla="*/ 4392000 h 4392000"/>
              <a:gd name="connsiteX10" fmla="*/ 0 w 8892000"/>
              <a:gd name="connsiteY10" fmla="*/ 4146136 h 4392000"/>
              <a:gd name="connsiteX11" fmla="*/ 0 w 8892000"/>
              <a:gd name="connsiteY11" fmla="*/ 245864 h 4392000"/>
              <a:gd name="connsiteX12" fmla="*/ 245864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5864" y="0"/>
                </a:moveTo>
                <a:lnTo>
                  <a:pt x="5292000" y="0"/>
                </a:lnTo>
                <a:lnTo>
                  <a:pt x="8646136" y="0"/>
                </a:lnTo>
                <a:lnTo>
                  <a:pt x="8892000" y="0"/>
                </a:lnTo>
                <a:lnTo>
                  <a:pt x="8892000" y="245864"/>
                </a:lnTo>
                <a:lnTo>
                  <a:pt x="8892000" y="4146136"/>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title" hasCustomPrompt="1"/>
          </p:nvPr>
        </p:nvSpPr>
        <p:spPr bwMode="gray">
          <a:xfrm>
            <a:off x="3786911" y="514352"/>
            <a:ext cx="7816499" cy="5511800"/>
          </a:xfrm>
        </p:spPr>
        <p:txBody>
          <a:bodyPr anchor="ctr" anchorCtr="0"/>
          <a:lstStyle>
            <a:lvl1pPr>
              <a:defRPr sz="3733" b="0" cap="all" baseline="0">
                <a:solidFill>
                  <a:schemeClr val="bg1"/>
                </a:solidFill>
              </a:defRPr>
            </a:lvl1pPr>
          </a:lstStyle>
          <a:p>
            <a:r>
              <a:rPr lang="pl-PL" noProof="0" dirty="0"/>
              <a:t>Slajd przekładkowy</a:t>
            </a:r>
          </a:p>
        </p:txBody>
      </p:sp>
      <p:sp>
        <p:nvSpPr>
          <p:cNvPr id="11"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2"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3"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1728431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7"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2328086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7" name="Tytuł 1"/>
          <p:cNvSpPr>
            <a:spLocks noGrp="1"/>
          </p:cNvSpPr>
          <p:nvPr>
            <p:ph type="title" hasCustomPrompt="1"/>
          </p:nvPr>
        </p:nvSpPr>
        <p:spPr>
          <a:xfrm>
            <a:off x="935568" y="333582"/>
            <a:ext cx="10824633"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Tree>
    <p:extLst>
      <p:ext uri="{BB962C8B-B14F-4D97-AF65-F5344CB8AC3E}">
        <p14:creationId xmlns:p14="http://schemas.microsoft.com/office/powerpoint/2010/main" val="2269835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286692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2">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042269" y="557020"/>
            <a:ext cx="8652316" cy="1463823"/>
          </a:xfrm>
        </p:spPr>
        <p:txBody>
          <a:bodyPr/>
          <a:lstStyle>
            <a:lvl1pPr>
              <a:defRPr sz="4750" b="0" cap="all" baseline="0">
                <a:solidFill>
                  <a:schemeClr val="accent3"/>
                </a:solidFill>
              </a:defRPr>
            </a:lvl1pPr>
          </a:lstStyle>
          <a:p>
            <a:r>
              <a:rPr lang="fr-FR" dirty="0"/>
              <a:t>Titre</a:t>
            </a:r>
          </a:p>
        </p:txBody>
      </p:sp>
      <p:sp>
        <p:nvSpPr>
          <p:cNvPr id="3" name="Espace réservé du contenu 2"/>
          <p:cNvSpPr>
            <a:spLocks noGrp="1"/>
          </p:cNvSpPr>
          <p:nvPr>
            <p:ph idx="1" hasCustomPrompt="1"/>
          </p:nvPr>
        </p:nvSpPr>
        <p:spPr bwMode="gray">
          <a:xfrm>
            <a:off x="3042269" y="2545854"/>
            <a:ext cx="8652315" cy="3480296"/>
          </a:xfrm>
        </p:spPr>
        <p:txBody>
          <a:bodyPr/>
          <a:lstStyle>
            <a:lvl1pPr marL="361950" indent="-361950">
              <a:lnSpc>
                <a:spcPct val="125000"/>
              </a:lnSpc>
              <a:buClr>
                <a:schemeClr val="bg2"/>
              </a:buClr>
              <a:buSzPct val="100000"/>
              <a:defRPr sz="1800" b="0" cap="all" baseline="0">
                <a:solidFill>
                  <a:schemeClr val="accent3"/>
                </a:solidFill>
              </a:defRPr>
            </a:lvl1pPr>
            <a:lvl2pPr marL="625475" indent="-265113">
              <a:buClr>
                <a:schemeClr val="bg2"/>
              </a:buClr>
              <a:buSzPct val="80000"/>
              <a:buFont typeface="Wingdings" pitchFamily="2" charset="2"/>
              <a:buChar char="n"/>
              <a:defRPr sz="1600">
                <a:solidFill>
                  <a:schemeClr val="accent3"/>
                </a:solidFill>
              </a:defRPr>
            </a:lvl2pPr>
            <a:lvl4pPr>
              <a:buSzPct val="90000"/>
              <a:defRPr/>
            </a:lvl4pPr>
            <a:lvl5pPr>
              <a:buSzPct val="90000"/>
              <a:defRPr/>
            </a:lvl5pPr>
          </a:lstStyle>
          <a:p>
            <a:pPr lvl="0"/>
            <a:r>
              <a:rPr lang="fr-FR" dirty="0"/>
              <a:t>Texte</a:t>
            </a:r>
          </a:p>
          <a:p>
            <a:pPr lvl="1"/>
            <a:r>
              <a:rPr lang="fr-FR" dirty="0"/>
              <a:t>Texte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42278935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Tree>
    <p:extLst>
      <p:ext uri="{BB962C8B-B14F-4D97-AF65-F5344CB8AC3E}">
        <p14:creationId xmlns:p14="http://schemas.microsoft.com/office/powerpoint/2010/main" val="863674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Tree>
    <p:extLst>
      <p:ext uri="{BB962C8B-B14F-4D97-AF65-F5344CB8AC3E}">
        <p14:creationId xmlns:p14="http://schemas.microsoft.com/office/powerpoint/2010/main" val="2146124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18"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Tree>
    <p:extLst>
      <p:ext uri="{BB962C8B-B14F-4D97-AF65-F5344CB8AC3E}">
        <p14:creationId xmlns:p14="http://schemas.microsoft.com/office/powerpoint/2010/main" val="4195431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3407199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bwMode="gray">
          <a:xfrm>
            <a:off x="924311" y="6480335"/>
            <a:ext cx="659188" cy="360000"/>
          </a:xfrm>
        </p:spPr>
        <p:txBody>
          <a:bodyPr/>
          <a:lstStyle/>
          <a:p>
            <a:r>
              <a:rPr lang="pl-PL"/>
              <a:t>29.09.2017</a:t>
            </a:r>
            <a:endParaRPr lang="fr-FR"/>
          </a:p>
        </p:txBody>
      </p:sp>
      <p:sp>
        <p:nvSpPr>
          <p:cNvPr id="11" name="Espace réservé du pied de page 4"/>
          <p:cNvSpPr>
            <a:spLocks noGrp="1"/>
          </p:cNvSpPr>
          <p:nvPr>
            <p:ph type="ftr" sz="quarter" idx="11"/>
          </p:nvPr>
        </p:nvSpPr>
        <p:spPr bwMode="gray">
          <a:xfrm>
            <a:off x="0" y="6678000"/>
            <a:ext cx="240000" cy="180000"/>
          </a:xfrm>
        </p:spPr>
        <p:txBody>
          <a:bodyPr/>
          <a:lstStyle/>
          <a:p>
            <a:endParaRPr lang="fr-FR"/>
          </a:p>
        </p:txBody>
      </p:sp>
      <p:sp>
        <p:nvSpPr>
          <p:cNvPr id="12" name="Espace réservé du numéro de diapositive 5"/>
          <p:cNvSpPr>
            <a:spLocks noGrp="1"/>
          </p:cNvSpPr>
          <p:nvPr>
            <p:ph type="sldNum" sz="quarter" idx="12"/>
          </p:nvPr>
        </p:nvSpPr>
        <p:spPr bwMode="gray">
          <a:xfrm>
            <a:off x="2040938" y="6480335"/>
            <a:ext cx="391321" cy="360000"/>
          </a:xfrm>
        </p:spPr>
        <p:txBody>
          <a:bodyPr/>
          <a:lstStyle/>
          <a:p>
            <a:fld id="{65571E2A-2AE4-4AE9-A5FF-468BE27EC277}" type="slidenum">
              <a:rPr lang="fr-FR" smtClean="0"/>
              <a:pPr/>
              <a:t>‹N›</a:t>
            </a:fld>
            <a:endParaRPr lang="fr-FR"/>
          </a:p>
        </p:txBody>
      </p:sp>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Tree>
    <p:extLst>
      <p:ext uri="{BB962C8B-B14F-4D97-AF65-F5344CB8AC3E}">
        <p14:creationId xmlns:p14="http://schemas.microsoft.com/office/powerpoint/2010/main" val="2277430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127" y="5255491"/>
            <a:ext cx="7952509" cy="1089891"/>
          </a:xfrm>
          <a:prstGeom prst="rect">
            <a:avLst/>
          </a:prstGeom>
        </p:spPr>
      </p:pic>
      <p:sp>
        <p:nvSpPr>
          <p:cNvPr id="12" name="Espace réservé du pied de page 4"/>
          <p:cNvSpPr>
            <a:spLocks noGrp="1"/>
          </p:cNvSpPr>
          <p:nvPr>
            <p:ph type="ftr" sz="quarter" idx="11"/>
          </p:nvPr>
        </p:nvSpPr>
        <p:spPr bwMode="gray">
          <a:xfrm>
            <a:off x="0" y="6678000"/>
            <a:ext cx="240000" cy="180000"/>
          </a:xfrm>
        </p:spPr>
        <p:txBody>
          <a:bodyPr/>
          <a:lstStyle/>
          <a:p>
            <a:endParaRPr lang="fr-FR"/>
          </a:p>
        </p:txBody>
      </p:sp>
    </p:spTree>
    <p:extLst>
      <p:ext uri="{BB962C8B-B14F-4D97-AF65-F5344CB8AC3E}">
        <p14:creationId xmlns:p14="http://schemas.microsoft.com/office/powerpoint/2010/main" val="3002561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4364" y="5273964"/>
            <a:ext cx="7961745" cy="1071419"/>
          </a:xfrm>
          <a:prstGeom prst="rect">
            <a:avLst/>
          </a:prstGeom>
        </p:spPr>
      </p:pic>
      <p:sp>
        <p:nvSpPr>
          <p:cNvPr id="13" name="Espace réservé du pied de page 4"/>
          <p:cNvSpPr>
            <a:spLocks noGrp="1"/>
          </p:cNvSpPr>
          <p:nvPr>
            <p:ph type="ftr" sz="quarter" idx="11"/>
          </p:nvPr>
        </p:nvSpPr>
        <p:spPr bwMode="gray">
          <a:xfrm>
            <a:off x="0" y="6678000"/>
            <a:ext cx="240000" cy="180000"/>
          </a:xfrm>
        </p:spPr>
        <p:txBody>
          <a:bodyPr/>
          <a:lstStyle/>
          <a:p>
            <a:endParaRPr lang="fr-FR"/>
          </a:p>
        </p:txBody>
      </p:sp>
    </p:spTree>
    <p:extLst>
      <p:ext uri="{BB962C8B-B14F-4D97-AF65-F5344CB8AC3E}">
        <p14:creationId xmlns:p14="http://schemas.microsoft.com/office/powerpoint/2010/main" val="2180169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14" name="Rectangle 13"/>
          <p:cNvSpPr/>
          <p:nvPr/>
        </p:nvSpPr>
        <p:spPr>
          <a:xfrm>
            <a:off x="0" y="5279185"/>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2" y="1973272"/>
            <a:ext cx="580573" cy="6858000"/>
          </a:xfrm>
          <a:prstGeom prst="rect">
            <a:avLst/>
          </a:prstGeom>
        </p:spPr>
      </p:pic>
      <p:pic>
        <p:nvPicPr>
          <p:cNvPr id="15" name="TitleAndEndImages"/>
          <p:cNvPicPr>
            <a:picLocks noChangeAspect="1"/>
          </p:cNvPicPr>
          <p:nvPr>
            <p:custDataLst>
              <p:tags r:id="rId2"/>
            </p:custDataLst>
          </p:nvPr>
        </p:nvPicPr>
        <p:blipFill rotWithShape="1">
          <a:blip r:embed="rId9" cstate="screen">
            <a:extLst>
              <a:ext uri="{28A0092B-C50C-407E-A947-70E740481C1C}">
                <a14:useLocalDpi xmlns:a14="http://schemas.microsoft.com/office/drawing/2010/main"/>
              </a:ext>
            </a:extLst>
          </a:blip>
          <a:srcRect/>
          <a:stretch/>
        </p:blipFill>
        <p:spPr>
          <a:xfrm flipH="1">
            <a:off x="0" y="0"/>
            <a:ext cx="12192000" cy="5276851"/>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9999"/>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sym typeface="+mn-lt"/>
            </a:endParaRPr>
          </a:p>
        </p:txBody>
      </p:sp>
      <p:sp>
        <p:nvSpPr>
          <p:cNvPr id="22" name="Text Placeholder 6"/>
          <p:cNvSpPr>
            <a:spLocks noGrp="1"/>
          </p:cNvSpPr>
          <p:nvPr>
            <p:ph type="body" sz="quarter" idx="12" hasCustomPrompt="1"/>
          </p:nvPr>
        </p:nvSpPr>
        <p:spPr bwMode="black">
          <a:xfrm>
            <a:off x="1117415" y="6207843"/>
            <a:ext cx="6868800" cy="327148"/>
          </a:xfrm>
          <a:prstGeom prst="rect">
            <a:avLst/>
          </a:prstGeom>
          <a:noFill/>
        </p:spPr>
        <p:txBody>
          <a:bodyPr anchor="ctr"/>
          <a:lstStyle>
            <a:lvl1pPr algn="l">
              <a:lnSpc>
                <a:spcPct val="110000"/>
              </a:lnSpc>
              <a:buNone/>
              <a:defRPr sz="1200" b="1" cap="all" baseline="0">
                <a:solidFill>
                  <a:schemeClr val="accent5"/>
                </a:solidFill>
                <a:latin typeface="+mn-lt"/>
                <a:ea typeface="+mn-ea"/>
                <a:cs typeface="+mn-cs"/>
                <a:sym typeface="+mn-lt"/>
              </a:defRPr>
            </a:lvl1pPr>
            <a:lvl2pPr algn="ctr">
              <a:buNone/>
              <a:defRPr/>
            </a:lvl2pPr>
            <a:lvl3pPr marL="0" indent="0" algn="ctr">
              <a:buNone/>
              <a:defRPr/>
            </a:lvl3pPr>
            <a:lvl4pPr marL="228594" indent="0" algn="ctr">
              <a:buNone/>
              <a:defRPr/>
            </a:lvl4pPr>
            <a:lvl5pPr marL="457189"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7"/>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3"/>
            <a:ext cx="6868800" cy="3138423"/>
          </a:xfrm>
          <a:prstGeom prst="rect">
            <a:avLst/>
          </a:prstGeom>
        </p:spPr>
        <p:txBody>
          <a:bodyPr anchor="b">
            <a:normAutofit/>
          </a:bodyPr>
          <a:lstStyle>
            <a:lvl1pPr algn="l">
              <a:lnSpc>
                <a:spcPct val="93000"/>
              </a:lnSpc>
              <a:defRPr sz="5400" baseline="0">
                <a:solidFill>
                  <a:schemeClr val="bg1"/>
                </a:solidFill>
                <a:latin typeface="+mj-lt"/>
                <a:ea typeface="+mj-ea"/>
                <a:cs typeface="+mj-cs"/>
                <a:sym typeface="+mj-lt"/>
              </a:defRPr>
            </a:lvl1pPr>
          </a:lstStyle>
          <a:p>
            <a:r>
              <a:rPr lang="en-US" dirty="0"/>
              <a:t>Title in Title Case</a:t>
            </a:r>
          </a:p>
        </p:txBody>
      </p:sp>
      <p:sp>
        <p:nvSpPr>
          <p:cNvPr id="17" name="Picture Placeholder 8">
            <a:extLst>
              <a:ext uri="{FF2B5EF4-FFF2-40B4-BE49-F238E27FC236}">
                <a16:creationId xmlns:a16="http://schemas.microsoft.com/office/drawing/2014/main" id="{72A2DB07-2A33-41F7-9AD3-927F858A209A}"/>
              </a:ext>
            </a:extLst>
          </p:cNvPr>
          <p:cNvSpPr>
            <a:spLocks noGrp="1"/>
          </p:cNvSpPr>
          <p:nvPr>
            <p:ph type="pic" sz="quarter" idx="13" hasCustomPrompt="1"/>
          </p:nvPr>
        </p:nvSpPr>
        <p:spPr>
          <a:xfrm>
            <a:off x="9366562" y="5570644"/>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pic>
        <p:nvPicPr>
          <p:cNvPr id="13" name="Picture 12" descr="Logo&#10;&#10;Description automatically generated">
            <a:extLst>
              <a:ext uri="{FF2B5EF4-FFF2-40B4-BE49-F238E27FC236}">
                <a16:creationId xmlns:a16="http://schemas.microsoft.com/office/drawing/2014/main" id="{BEC147AC-02C5-430E-9894-F9F3EA922AB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117415" y="1184044"/>
            <a:ext cx="2111832" cy="536121"/>
          </a:xfrm>
          <a:prstGeom prst="rect">
            <a:avLst/>
          </a:prstGeom>
        </p:spPr>
      </p:pic>
      <p:graphicFrame>
        <p:nvGraphicFramePr>
          <p:cNvPr id="12" name="Object 3" hidden="1"/>
          <p:cNvGraphicFramePr>
            <a:graphicFrameLocks noChangeAspect="1"/>
          </p:cNvGraphicFramePr>
          <p:nvPr userDrawn="1">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12" name="Object 3" hidden="1"/>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16" name="Rectangle 13"/>
          <p:cNvSpPr/>
          <p:nvPr userDrawn="1"/>
        </p:nvSpPr>
        <p:spPr>
          <a:xfrm>
            <a:off x="0" y="5279185"/>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9" name="Picture 17"/>
          <p:cNvPicPr>
            <a:picLocks noChangeAspect="1"/>
          </p:cNvPicPr>
          <p:nvPr userDrawn="1"/>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2" y="1973272"/>
            <a:ext cx="580573" cy="6858000"/>
          </a:xfrm>
          <a:prstGeom prst="rect">
            <a:avLst/>
          </a:prstGeom>
        </p:spPr>
      </p:pic>
      <p:pic>
        <p:nvPicPr>
          <p:cNvPr id="20" name="TitleAndEndImages"/>
          <p:cNvPicPr>
            <a:picLocks noChangeAspect="1"/>
          </p:cNvPicPr>
          <p:nvPr userDrawn="1">
            <p:custDataLst>
              <p:tags r:id="rId4"/>
            </p:custDataLst>
          </p:nvPr>
        </p:nvPicPr>
        <p:blipFill rotWithShape="1">
          <a:blip r:embed="rId9" cstate="screen">
            <a:extLst>
              <a:ext uri="{28A0092B-C50C-407E-A947-70E740481C1C}">
                <a14:useLocalDpi xmlns:a14="http://schemas.microsoft.com/office/drawing/2010/main"/>
              </a:ext>
            </a:extLst>
          </a:blip>
          <a:srcRect/>
          <a:stretch/>
        </p:blipFill>
        <p:spPr>
          <a:xfrm flipH="1">
            <a:off x="0" y="0"/>
            <a:ext cx="12192000" cy="5276851"/>
          </a:xfrm>
          <a:prstGeom prst="rect">
            <a:avLst/>
          </a:prstGeom>
        </p:spPr>
      </p:pic>
      <p:sp>
        <p:nvSpPr>
          <p:cNvPr id="23" name="Rectangle 20"/>
          <p:cNvSpPr/>
          <p:nvPr userDrawn="1"/>
        </p:nvSpPr>
        <p:spPr bwMode="black">
          <a:xfrm>
            <a:off x="630936" y="626200"/>
            <a:ext cx="8125200" cy="5529600"/>
          </a:xfrm>
          <a:prstGeom prst="rect">
            <a:avLst/>
          </a:prstGeom>
          <a:gradFill flip="none" rotWithShape="1">
            <a:gsLst>
              <a:gs pos="0">
                <a:srgbClr val="009999"/>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sym typeface="+mn-lt"/>
            </a:endParaRPr>
          </a:p>
        </p:txBody>
      </p:sp>
      <p:pic>
        <p:nvPicPr>
          <p:cNvPr id="24" name="Picture 12" descr="Logo&#10;&#10;Description automatically generated">
            <a:extLst>
              <a:ext uri="{FF2B5EF4-FFF2-40B4-BE49-F238E27FC236}">
                <a16:creationId xmlns:a16="http://schemas.microsoft.com/office/drawing/2014/main" id="{BEC147AC-02C5-430E-9894-F9F3EA922AB9}"/>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1117415" y="1184044"/>
            <a:ext cx="2111832" cy="536121"/>
          </a:xfrm>
          <a:prstGeom prst="rect">
            <a:avLst/>
          </a:prstGeom>
        </p:spPr>
      </p:pic>
    </p:spTree>
    <p:extLst>
      <p:ext uri="{BB962C8B-B14F-4D97-AF65-F5344CB8AC3E}">
        <p14:creationId xmlns:p14="http://schemas.microsoft.com/office/powerpoint/2010/main" val="3900297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8566CE-819B-4D65-89A4-BB171BAEB90D}"/>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6" imgW="327" imgH="327" progId="TCLayout.ActiveDocument.1">
                  <p:embed/>
                </p:oleObj>
              </mc:Choice>
              <mc:Fallback>
                <p:oleObj name="think-cell Slide" r:id="rId6" imgW="327" imgH="327" progId="TCLayout.ActiveDocument.1">
                  <p:embed/>
                  <p:pic>
                    <p:nvPicPr>
                      <p:cNvPr id="4" name="Object 3" hidden="1">
                        <a:extLst>
                          <a:ext uri="{FF2B5EF4-FFF2-40B4-BE49-F238E27FC236}">
                            <a16:creationId xmlns:a16="http://schemas.microsoft.com/office/drawing/2014/main" id="{658566CE-819B-4D65-89A4-BB171BAEB90D}"/>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EEA928C-6AE6-409D-A5A1-7D96A0B548C0}"/>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ea typeface="+mn-ea"/>
                <a:cs typeface="+mn-cs"/>
                <a:sym typeface="+mn-lt"/>
              </a:defRPr>
            </a:lvl1pPr>
          </a:lstStyle>
          <a:p>
            <a:endParaRPr lang="en-US" dirty="0">
              <a:sym typeface="+mn-lt"/>
            </a:endParaRPr>
          </a:p>
        </p:txBody>
      </p:sp>
      <p:sp>
        <p:nvSpPr>
          <p:cNvPr id="5" name="Title 4"/>
          <p:cNvSpPr>
            <a:spLocks noGrp="1"/>
          </p:cNvSpPr>
          <p:nvPr>
            <p:ph type="title" hasCustomPrompt="1"/>
          </p:nvPr>
        </p:nvSpPr>
        <p:spPr>
          <a:xfrm>
            <a:off x="630000" y="622800"/>
            <a:ext cx="109332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dirty="0"/>
              <a:t>Click to add title</a:t>
            </a:r>
          </a:p>
        </p:txBody>
      </p:sp>
      <p:graphicFrame>
        <p:nvGraphicFramePr>
          <p:cNvPr id="6" name="Object 3" hidden="1">
            <a:extLst>
              <a:ext uri="{FF2B5EF4-FFF2-40B4-BE49-F238E27FC236}">
                <a16:creationId xmlns:a16="http://schemas.microsoft.com/office/drawing/2014/main" id="{658566CE-819B-4D65-89A4-BB171BAEB90D}"/>
              </a:ext>
            </a:extLst>
          </p:cNvPr>
          <p:cNvGraphicFramePr>
            <a:graphicFrameLocks noChangeAspect="1"/>
          </p:cNvGraphicFramePr>
          <p:nvPr userDrawn="1">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6" imgW="327" imgH="327" progId="TCLayout.ActiveDocument.1">
                  <p:embed/>
                </p:oleObj>
              </mc:Choice>
              <mc:Fallback>
                <p:oleObj name="think-cell Slide" r:id="rId6" imgW="327" imgH="327" progId="TCLayout.ActiveDocument.1">
                  <p:embed/>
                  <p:pic>
                    <p:nvPicPr>
                      <p:cNvPr id="6" name="Object 3" hidden="1">
                        <a:extLst>
                          <a:ext uri="{FF2B5EF4-FFF2-40B4-BE49-F238E27FC236}">
                            <a16:creationId xmlns:a16="http://schemas.microsoft.com/office/drawing/2014/main" id="{658566CE-819B-4D65-89A4-BB171BAEB90D}"/>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7" name="Rectangle 7" hidden="1">
            <a:extLst>
              <a:ext uri="{FF2B5EF4-FFF2-40B4-BE49-F238E27FC236}">
                <a16:creationId xmlns:a16="http://schemas.microsoft.com/office/drawing/2014/main" id="{7EEA928C-6AE6-409D-A5A1-7D96A0B548C0}"/>
              </a:ext>
            </a:extLst>
          </p:cNvPr>
          <p:cNvSpPr/>
          <p:nvPr userDrawn="1">
            <p:custDataLst>
              <p:tags r:id="rId4"/>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1800330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FE78207-B95E-47B7-9F40-A8233553BB6B}"/>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2FE78207-B95E-47B7-9F40-A8233553BB6B}"/>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1" y="622800"/>
            <a:ext cx="10933351" cy="470899"/>
          </a:xfrm>
        </p:spPr>
        <p:txBody>
          <a:bodyPr/>
          <a:lstStyle>
            <a:lvl1pPr>
              <a:defRPr sz="3400">
                <a:latin typeface="+mj-lt"/>
                <a:ea typeface="+mj-ea"/>
                <a:cs typeface="+mj-cs"/>
                <a:sym typeface="+mj-lt"/>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hasCustomPrompt="1"/>
          </p:nvPr>
        </p:nvSpPr>
        <p:spPr>
          <a:xfrm>
            <a:off x="629401" y="2085629"/>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235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ire 3">
    <p:spTree>
      <p:nvGrpSpPr>
        <p:cNvPr id="1" name=""/>
        <p:cNvGrpSpPr/>
        <p:nvPr/>
      </p:nvGrpSpPr>
      <p:grpSpPr>
        <a:xfrm>
          <a:off x="0" y="0"/>
          <a:ext cx="0" cy="0"/>
          <a:chOff x="0" y="0"/>
          <a:chExt cx="0" cy="0"/>
        </a:xfrm>
      </p:grpSpPr>
      <p:sp>
        <p:nvSpPr>
          <p:cNvPr id="7" name="Forme libre 6"/>
          <p:cNvSpPr/>
          <p:nvPr userDrawn="1"/>
        </p:nvSpPr>
        <p:spPr bwMode="gray">
          <a:xfrm>
            <a:off x="431801" y="333376"/>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bwMode="gray">
          <a:xfrm>
            <a:off x="3042269" y="557020"/>
            <a:ext cx="8652316" cy="1463823"/>
          </a:xfrm>
        </p:spPr>
        <p:txBody>
          <a:bodyPr/>
          <a:lstStyle>
            <a:lvl1pPr>
              <a:defRPr sz="4750" b="0" cap="all" baseline="0">
                <a:solidFill>
                  <a:schemeClr val="bg1"/>
                </a:solidFill>
              </a:defRPr>
            </a:lvl1pPr>
          </a:lstStyle>
          <a:p>
            <a:r>
              <a:rPr lang="fr-FR" dirty="0"/>
              <a:t>Titre</a:t>
            </a:r>
          </a:p>
        </p:txBody>
      </p:sp>
      <p:sp>
        <p:nvSpPr>
          <p:cNvPr id="3" name="Espace réservé du contenu 2"/>
          <p:cNvSpPr>
            <a:spLocks noGrp="1"/>
          </p:cNvSpPr>
          <p:nvPr>
            <p:ph idx="1" hasCustomPrompt="1"/>
          </p:nvPr>
        </p:nvSpPr>
        <p:spPr bwMode="gray">
          <a:xfrm>
            <a:off x="3042269" y="2545854"/>
            <a:ext cx="8652315" cy="3480296"/>
          </a:xfrm>
        </p:spPr>
        <p:txBody>
          <a:bodyPr/>
          <a:lstStyle>
            <a:lvl1pPr marL="361950" indent="-361950">
              <a:lnSpc>
                <a:spcPct val="125000"/>
              </a:lnSpc>
              <a:buSzPct val="100000"/>
              <a:defRPr sz="1800" b="0" cap="all" baseline="0">
                <a:solidFill>
                  <a:schemeClr val="bg1"/>
                </a:solidFill>
              </a:defRPr>
            </a:lvl1pPr>
            <a:lvl2pPr marL="625475" indent="-265113">
              <a:buSzPct val="80000"/>
              <a:buFont typeface="Wingdings" pitchFamily="2" charset="2"/>
              <a:buChar char="n"/>
              <a:defRPr sz="1600">
                <a:solidFill>
                  <a:schemeClr val="bg1"/>
                </a:solidFill>
              </a:defRPr>
            </a:lvl2pPr>
            <a:lvl4pPr>
              <a:buSzPct val="90000"/>
              <a:defRPr/>
            </a:lvl4pPr>
            <a:lvl5pPr>
              <a:buSzPct val="90000"/>
              <a:defRPr/>
            </a:lvl5pPr>
          </a:lstStyle>
          <a:p>
            <a:pPr lvl="0"/>
            <a:r>
              <a:rPr lang="fr-FR" dirty="0"/>
              <a:t>Texte</a:t>
            </a:r>
          </a:p>
          <a:p>
            <a:pPr lvl="1"/>
            <a:r>
              <a:rPr lang="fr-FR" dirty="0"/>
              <a:t>Texte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203198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2DB3888-F5C3-4DD2-8A65-497BC923A168}"/>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E2DB3888-F5C3-4DD2-8A65-497BC923A168}"/>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ea typeface="+mn-ea"/>
                <a:cs typeface="+mn-cs"/>
                <a:sym typeface="+mn-lt"/>
              </a:defRPr>
            </a:lvl1pPr>
          </a:lstStyle>
          <a:p>
            <a:r>
              <a:rPr lang="pl-PL"/>
              <a:t>29.09.2017</a:t>
            </a:r>
            <a:endParaRPr lang="fr-FR"/>
          </a:p>
        </p:txBody>
      </p:sp>
      <p:sp>
        <p:nvSpPr>
          <p:cNvPr id="9" name="Title 1"/>
          <p:cNvSpPr>
            <a:spLocks noGrp="1"/>
          </p:cNvSpPr>
          <p:nvPr>
            <p:ph type="title" hasCustomPrompt="1"/>
          </p:nvPr>
        </p:nvSpPr>
        <p:spPr bwMode="ltGray">
          <a:xfrm>
            <a:off x="630000" y="1544273"/>
            <a:ext cx="3452400" cy="1495795"/>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043725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8D9436-E3CC-4302-951E-C2B40D8A1DB4}"/>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6" name="Object 5" hidden="1">
                        <a:extLst>
                          <a:ext uri="{FF2B5EF4-FFF2-40B4-BE49-F238E27FC236}">
                            <a16:creationId xmlns:a16="http://schemas.microsoft.com/office/drawing/2014/main" id="{848D9436-E3CC-4302-951E-C2B40D8A1DB4}"/>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3" y="2668041"/>
            <a:ext cx="9620491" cy="3201027"/>
          </a:xfrm>
          <a:prstGeom prst="rect">
            <a:avLst/>
          </a:prstGeom>
          <a:ln w="9525">
            <a:solidFill>
              <a:schemeClr val="bg1"/>
            </a:solidFill>
          </a:ln>
        </p:spPr>
        <p:txBody>
          <a:bodyPr lIns="274320" tIns="274320" rIns="274320" bIns="137160"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377970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header line">
    <p:bg bwMode="blackWhite">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70F7C5-A710-4DFC-BEC7-32F72FE7F8E8}"/>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2E70F7C5-A710-4DFC-BEC7-32F72FE7F8E8}"/>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p:nvCxnSpPr>
        <p:spPr bwMode="white">
          <a:xfrm>
            <a:off x="618899"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432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White one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AEE58AE-5DED-4503-913D-5A0C388BD6FE}"/>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5AEE58AE-5DED-4503-913D-5A0C388BD6FE}"/>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5" y="0"/>
            <a:ext cx="416951" cy="6858000"/>
          </a:xfrm>
          <a:prstGeom prst="rect">
            <a:avLst/>
          </a:prstGeom>
        </p:spPr>
      </p:pic>
      <p:sp>
        <p:nvSpPr>
          <p:cNvPr id="17" name="Date Placeholder 1"/>
          <p:cNvSpPr>
            <a:spLocks noGrp="1"/>
          </p:cNvSpPr>
          <p:nvPr>
            <p:ph type="dt" sz="half" idx="31"/>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6" name="Rectangle 25"/>
          <p:cNvSpPr/>
          <p:nvPr/>
        </p:nvSpPr>
        <p:spPr bwMode="white">
          <a:xfrm>
            <a:off x="1"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1" y="2681103"/>
            <a:ext cx="3127881" cy="1495795"/>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980393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Green highlight">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BA90C7C-1FE2-4F5A-9390-6235D048B2EE}"/>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DBA90C7C-1FE2-4F5A-9390-6235D048B2EE}"/>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47111C1-9E66-4049-8CF7-A09BC7ECC735}"/>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V="1">
            <a:off x="7165607" y="0"/>
            <a:ext cx="416951" cy="6858000"/>
          </a:xfrm>
          <a:prstGeom prst="rect">
            <a:avLst/>
          </a:prstGeom>
        </p:spPr>
      </p:pic>
      <p:sp>
        <p:nvSpPr>
          <p:cNvPr id="13" name="Rectangle 12"/>
          <p:cNvSpPr/>
          <p:nvPr/>
        </p:nvSpPr>
        <p:spPr bwMode="white">
          <a:xfrm>
            <a:off x="1"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96008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Green one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BC1C8F6-5051-455B-8C12-3705FF4011D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DBC1C8F6-5051-455B-8C12-3705FF4011D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70" y="0"/>
            <a:ext cx="416951" cy="6858000"/>
          </a:xfrm>
          <a:prstGeom prst="rect">
            <a:avLst/>
          </a:prstGeom>
        </p:spPr>
      </p:pic>
      <p:sp>
        <p:nvSpPr>
          <p:cNvPr id="11" name="Title 4"/>
          <p:cNvSpPr>
            <a:spLocks noGrp="1"/>
          </p:cNvSpPr>
          <p:nvPr>
            <p:ph type="title" hasCustomPrompt="1"/>
          </p:nvPr>
        </p:nvSpPr>
        <p:spPr>
          <a:xfrm>
            <a:off x="630001" y="2681103"/>
            <a:ext cx="3127881" cy="1495795"/>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sym typeface="+mn-lt"/>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graphicFrame>
        <p:nvGraphicFramePr>
          <p:cNvPr id="8" name="Object 2" hidden="1">
            <a:extLst>
              <a:ext uri="{FF2B5EF4-FFF2-40B4-BE49-F238E27FC236}">
                <a16:creationId xmlns:a16="http://schemas.microsoft.com/office/drawing/2014/main" id="{DBC1C8F6-5051-455B-8C12-3705FF4011D5}"/>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8" name="Object 2" hidden="1">
                        <a:extLst>
                          <a:ext uri="{FF2B5EF4-FFF2-40B4-BE49-F238E27FC236}">
                            <a16:creationId xmlns:a16="http://schemas.microsoft.com/office/drawing/2014/main" id="{DBC1C8F6-5051-455B-8C12-3705FF4011D5}"/>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pic>
        <p:nvPicPr>
          <p:cNvPr id="9"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70" y="0"/>
            <a:ext cx="416951" cy="6858000"/>
          </a:xfrm>
          <a:prstGeom prst="rect">
            <a:avLst/>
          </a:prstGeom>
        </p:spPr>
      </p:pic>
      <p:sp>
        <p:nvSpPr>
          <p:cNvPr id="14"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698439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Green half">
    <p:bg bwMode="grayWhite">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066C11-C1FC-4593-B5E1-BEF283BB61D1}"/>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42066C11-C1FC-4593-B5E1-BEF283BB61D1}"/>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3"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2"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Tree>
    <p:extLst>
      <p:ext uri="{BB962C8B-B14F-4D97-AF65-F5344CB8AC3E}">
        <p14:creationId xmlns:p14="http://schemas.microsoft.com/office/powerpoint/2010/main" val="2895203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Green two third">
    <p:bg bwMode="grayWhite">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DFE8F0-F80F-47AF-A0F8-32AFB82012A8}"/>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C7DFE8F0-F80F-47AF-A0F8-32AFB82012A8}"/>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0" y="0"/>
            <a:ext cx="416951" cy="6858000"/>
          </a:xfrm>
          <a:prstGeom prst="rect">
            <a:avLst/>
          </a:prstGeom>
        </p:spPr>
      </p:pic>
      <p:sp>
        <p:nvSpPr>
          <p:cNvPr id="10" name="Rectangle 9"/>
          <p:cNvSpPr/>
          <p:nvPr/>
        </p:nvSpPr>
        <p:spPr bwMode="gray">
          <a:xfrm>
            <a:off x="7819545"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6"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
        <p:nvSpPr>
          <p:cNvPr id="14" name="Title 1"/>
          <p:cNvSpPr>
            <a:spLocks noGrp="1"/>
          </p:cNvSpPr>
          <p:nvPr>
            <p:ph type="title" hasCustomPrompt="1"/>
          </p:nvPr>
        </p:nvSpPr>
        <p:spPr bwMode="blackWhite">
          <a:xfrm>
            <a:off x="630000" y="1804651"/>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467218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Left arrow">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E6CAFD-E4CA-48DF-99C6-E680CBBA1CF4}"/>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44E6CAFD-E4CA-48DF-99C6-E680CBBA1CF4}"/>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6" name="Freeform 14"/>
          <p:cNvSpPr/>
          <p:nvPr/>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1" y="2764205"/>
            <a:ext cx="2478639"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2441" y="3590399"/>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95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5A57B6-FCF5-4043-A963-ED95B152CC7E}"/>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1F5A57B6-FCF5-4043-A963-ED95B152CC7E}"/>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009999"/>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1" y="2764205"/>
            <a:ext cx="2478639"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r>
              <a:rPr lang="pl-PL"/>
              <a:t>29.09.2017</a:t>
            </a:r>
            <a:endParaRPr lang="fr-F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20000">
            <a:off x="2174641" y="3402829"/>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395910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ommaire fond halo">
    <p:spTree>
      <p:nvGrpSpPr>
        <p:cNvPr id="1" name=""/>
        <p:cNvGrpSpPr/>
        <p:nvPr/>
      </p:nvGrpSpPr>
      <p:grpSpPr>
        <a:xfrm>
          <a:off x="0" y="0"/>
          <a:ext cx="0" cy="0"/>
          <a:chOff x="0" y="0"/>
          <a:chExt cx="0" cy="0"/>
        </a:xfrm>
      </p:grpSpPr>
      <p:sp>
        <p:nvSpPr>
          <p:cNvPr id="8" name="Forme libre 7"/>
          <p:cNvSpPr/>
          <p:nvPr userDrawn="1"/>
        </p:nvSpPr>
        <p:spPr bwMode="gray">
          <a:xfrm>
            <a:off x="431801" y="333376"/>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bwMode="gray">
          <a:xfrm>
            <a:off x="3042269" y="557020"/>
            <a:ext cx="8652316" cy="1463823"/>
          </a:xfrm>
        </p:spPr>
        <p:txBody>
          <a:bodyPr/>
          <a:lstStyle>
            <a:lvl1pPr>
              <a:defRPr sz="4750" b="0" cap="all" baseline="0">
                <a:solidFill>
                  <a:schemeClr val="bg1"/>
                </a:solidFill>
              </a:defRPr>
            </a:lvl1pPr>
          </a:lstStyle>
          <a:p>
            <a:r>
              <a:rPr lang="fr-FR" dirty="0"/>
              <a:t>Titre</a:t>
            </a:r>
          </a:p>
        </p:txBody>
      </p:sp>
      <p:sp>
        <p:nvSpPr>
          <p:cNvPr id="3" name="Espace réservé du contenu 2"/>
          <p:cNvSpPr>
            <a:spLocks noGrp="1"/>
          </p:cNvSpPr>
          <p:nvPr>
            <p:ph idx="1" hasCustomPrompt="1"/>
          </p:nvPr>
        </p:nvSpPr>
        <p:spPr bwMode="gray">
          <a:xfrm>
            <a:off x="3042269" y="2545854"/>
            <a:ext cx="8652315" cy="3480296"/>
          </a:xfrm>
        </p:spPr>
        <p:txBody>
          <a:bodyPr/>
          <a:lstStyle>
            <a:lvl1pPr marL="361950" indent="-361950">
              <a:lnSpc>
                <a:spcPct val="125000"/>
              </a:lnSpc>
              <a:buSzPct val="100000"/>
              <a:defRPr sz="1800" b="0" cap="all" baseline="0">
                <a:solidFill>
                  <a:schemeClr val="bg1"/>
                </a:solidFill>
              </a:defRPr>
            </a:lvl1pPr>
            <a:lvl2pPr marL="625475" indent="-265113">
              <a:buSzPct val="80000"/>
              <a:buFont typeface="Wingdings" pitchFamily="2" charset="2"/>
              <a:buChar char="n"/>
              <a:defRPr sz="1600">
                <a:solidFill>
                  <a:schemeClr val="bg1"/>
                </a:solidFill>
              </a:defRPr>
            </a:lvl2pPr>
            <a:lvl4pPr>
              <a:buSzPct val="90000"/>
              <a:defRPr/>
            </a:lvl4pPr>
            <a:lvl5pPr>
              <a:buSzPct val="90000"/>
              <a:defRPr/>
            </a:lvl5pPr>
          </a:lstStyle>
          <a:p>
            <a:pPr lvl="0"/>
            <a:r>
              <a:rPr lang="fr-FR" dirty="0"/>
              <a:t>Texte</a:t>
            </a:r>
          </a:p>
          <a:p>
            <a:pPr lvl="1"/>
            <a:r>
              <a:rPr lang="fr-FR" dirty="0"/>
              <a:t>Texte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24095937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Arrow one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70A33-181C-451F-8882-EFCB0880BCFD}"/>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6"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58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C7D43F1-47C0-496A-913B-33F8CF3944BD}"/>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DC7D43F1-47C0-496A-913B-33F8CF3944BD}"/>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EAFAEC1-BB2D-4A8A-AFD3-0FD6A45E67D5}"/>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13" name="Pentagon 3"/>
          <p:cNvSpPr/>
          <p:nvPr/>
        </p:nvSpPr>
        <p:spPr bwMode="white">
          <a:xfrm>
            <a:off x="1" y="0"/>
            <a:ext cx="5426920" cy="6858000"/>
          </a:xfrm>
          <a:prstGeom prst="homePlate">
            <a:avLst>
              <a:gd name="adj" fmla="val 12939"/>
            </a:avLst>
          </a:prstGeom>
          <a:gradFill>
            <a:gsLst>
              <a:gs pos="0">
                <a:srgbClr val="009999"/>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r>
              <a:rPr lang="pl-PL"/>
              <a:t>29.09.2017</a:t>
            </a:r>
            <a:endParaRPr lang="fr-F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78059" y="3416301"/>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15847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Arrow half">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195DDB-FACD-44BA-8205-E47256FB1B6B}"/>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49195DDB-FACD-44BA-8205-E47256FB1B6B}"/>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E6C39DA-3456-4566-8AAA-4EA009BE267F}"/>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8" name="Date Placeholder 7"/>
          <p:cNvSpPr>
            <a:spLocks noGrp="1"/>
          </p:cNvSpPr>
          <p:nvPr>
            <p:ph type="dt" sz="half" idx="16"/>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14" name="Pentagon 8"/>
          <p:cNvSpPr/>
          <p:nvPr/>
        </p:nvSpPr>
        <p:spPr bwMode="white">
          <a:xfrm>
            <a:off x="0" y="0"/>
            <a:ext cx="6363547"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1" y="622800"/>
            <a:ext cx="4673647"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21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36C4C5-3E62-4668-A535-C6164E4B3B79}"/>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5F36C4C5-3E62-4668-A535-C6164E4B3B79}"/>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79575F0-1651-49B6-BA4B-447098E83B0D}"/>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p:nvSpPr>
        <p:spPr bwMode="white">
          <a:xfrm>
            <a:off x="0" y="0"/>
            <a:ext cx="6363547" cy="6858000"/>
          </a:xfrm>
          <a:prstGeom prst="homePlate">
            <a:avLst>
              <a:gd name="adj" fmla="val 12939"/>
            </a:avLst>
          </a:prstGeom>
          <a:gradFill>
            <a:gsLst>
              <a:gs pos="0">
                <a:srgbClr val="009999"/>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1" y="622800"/>
            <a:ext cx="4673647"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r>
              <a:rPr lang="pl-PL"/>
              <a:t>29.09.2017</a:t>
            </a:r>
            <a:endParaRPr lang="fr-F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20000">
            <a:off x="4460172" y="3407805"/>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680585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Arrow two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552589-FD37-41D6-9DEA-07B61081EC6C}"/>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7E552589-FD37-41D6-9DEA-07B61081EC6C}"/>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4D50240-DB71-4745-887E-9EE1123FCFC7}"/>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1"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90339"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40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F1FBBA6-8AC2-4C39-B996-273FE762C087}"/>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2F1FBBA6-8AC2-4C39-B996-273FE762C087}"/>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4E07D2A-BD67-492A-B704-DEEF52EEBF08}"/>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1"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009999"/>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r>
              <a:rPr lang="pl-PL"/>
              <a:t>29.09.2017</a:t>
            </a:r>
            <a:endParaRPr lang="fr-F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20000">
            <a:off x="6567628" y="3407805"/>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32913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ig statement green">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0962D93-216A-40BB-9435-3A1F4999B16E}"/>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5" name="Object 4" hidden="1">
                        <a:extLst>
                          <a:ext uri="{FF2B5EF4-FFF2-40B4-BE49-F238E27FC236}">
                            <a16:creationId xmlns:a16="http://schemas.microsoft.com/office/drawing/2014/main" id="{C0962D93-216A-40BB-9435-3A1F4999B16E}"/>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8" name="Title 1"/>
          <p:cNvSpPr>
            <a:spLocks noGrp="1"/>
          </p:cNvSpPr>
          <p:nvPr>
            <p:ph type="title" hasCustomPrompt="1"/>
          </p:nvPr>
        </p:nvSpPr>
        <p:spPr>
          <a:xfrm>
            <a:off x="630000" y="3826334"/>
            <a:ext cx="10933200" cy="1606551"/>
          </a:xfrm>
        </p:spPr>
        <p:txBody>
          <a:bodyPr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192912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F3263C-5984-4AB6-A1CF-E5B335EB5CD4}"/>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4" name="Object 3" hidden="1">
                        <a:extLst>
                          <a:ext uri="{FF2B5EF4-FFF2-40B4-BE49-F238E27FC236}">
                            <a16:creationId xmlns:a16="http://schemas.microsoft.com/office/drawing/2014/main" id="{C8F3263C-5984-4AB6-A1CF-E5B335EB5CD4}"/>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0FD3957-B729-4294-80F4-69752476B750}"/>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3"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4"/>
            <a:ext cx="10933200" cy="1606551"/>
          </a:xfrm>
          <a:prstGeom prst="rect">
            <a:avLst/>
          </a:prstGeom>
        </p:spPr>
        <p:txBody>
          <a:bodyPr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565475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2"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2"/>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dirty="0">
              <a:latin typeface="+mn-lt"/>
              <a:ea typeface="+mn-ea"/>
              <a:cs typeface="+mn-cs"/>
              <a:sym typeface="+mn-lt"/>
            </a:endParaRPr>
          </a:p>
        </p:txBody>
      </p:sp>
    </p:spTree>
    <p:extLst>
      <p:ext uri="{BB962C8B-B14F-4D97-AF65-F5344CB8AC3E}">
        <p14:creationId xmlns:p14="http://schemas.microsoft.com/office/powerpoint/2010/main" val="3096919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3A60AA-4E92-4086-857E-C67D8BD17082}"/>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6" name="Object 5" hidden="1">
                        <a:extLst>
                          <a:ext uri="{FF2B5EF4-FFF2-40B4-BE49-F238E27FC236}">
                            <a16:creationId xmlns:a16="http://schemas.microsoft.com/office/drawing/2014/main" id="{D93A60AA-4E92-4086-857E-C67D8BD1708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4" name="Title 3"/>
          <p:cNvSpPr>
            <a:spLocks noGrp="1"/>
          </p:cNvSpPr>
          <p:nvPr>
            <p:ph type="title" hasCustomPrompt="1"/>
          </p:nvPr>
        </p:nvSpPr>
        <p:spPr>
          <a:xfrm>
            <a:off x="630000" y="622800"/>
            <a:ext cx="10933200" cy="470899"/>
          </a:xfrm>
        </p:spPr>
        <p:txBody>
          <a:bodyPr/>
          <a:lstStyle>
            <a:lvl1pPr>
              <a:defRPr sz="34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63224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sp>
        <p:nvSpPr>
          <p:cNvPr id="9" name="Forme libre 8"/>
          <p:cNvSpPr/>
          <p:nvPr userDrawn="1"/>
        </p:nvSpPr>
        <p:spPr bwMode="gray">
          <a:xfrm>
            <a:off x="431801" y="333376"/>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solidFill>
            <a:srgbClr val="008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bwMode="gray">
          <a:xfrm>
            <a:off x="3042269" y="514351"/>
            <a:ext cx="8652316" cy="5511800"/>
          </a:xfrm>
        </p:spPr>
        <p:txBody>
          <a:bodyPr anchor="ctr" anchorCtr="0"/>
          <a:lstStyle>
            <a:lvl1pPr>
              <a:defRPr sz="3750" b="0" cap="all" baseline="0">
                <a:solidFill>
                  <a:schemeClr val="bg1"/>
                </a:solidFill>
              </a:defRPr>
            </a:lvl1pPr>
          </a:lstStyle>
          <a:p>
            <a:r>
              <a:rPr lang="fr-FR" dirty="0"/>
              <a:t>Titre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95541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D1125B-0ABB-4DF4-B4BE-10806A0D3529}"/>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63D1125B-0ABB-4DF4-B4BE-10806A0D3529}"/>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Tree>
    <p:extLst>
      <p:ext uri="{BB962C8B-B14F-4D97-AF65-F5344CB8AC3E}">
        <p14:creationId xmlns:p14="http://schemas.microsoft.com/office/powerpoint/2010/main" val="1433124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Blank green">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78F155-E02D-4DAC-BB84-483E12382003}"/>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6378F155-E02D-4DAC-BB84-483E12382003}"/>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7" name="TextBox 6"/>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Tree>
    <p:extLst>
      <p:ext uri="{BB962C8B-B14F-4D97-AF65-F5344CB8AC3E}">
        <p14:creationId xmlns:p14="http://schemas.microsoft.com/office/powerpoint/2010/main" val="3689739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68CBFC-F18E-420E-8B3D-F6B5CEAB0989}"/>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AE68CBFC-F18E-420E-8B3D-F6B5CEAB0989}"/>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Tree>
    <p:extLst>
      <p:ext uri="{BB962C8B-B14F-4D97-AF65-F5344CB8AC3E}">
        <p14:creationId xmlns:p14="http://schemas.microsoft.com/office/powerpoint/2010/main" val="2016229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9" y="1589"/>
                        <a:ext cx="1587" cy="1587"/>
                      </a:xfrm>
                      <a:prstGeom prst="rect">
                        <a:avLst/>
                      </a:prstGeom>
                    </p:spPr>
                  </p:pic>
                </p:oleObj>
              </mc:Fallback>
            </mc:AlternateContent>
          </a:graphicData>
        </a:graphic>
      </p:graphicFrame>
      <p:pic>
        <p:nvPicPr>
          <p:cNvPr id="9" name="TitleAndEndImages"/>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8" name="Rectangle 7"/>
          <p:cNvSpPr/>
          <p:nvPr/>
        </p:nvSpPr>
        <p:spPr bwMode="black">
          <a:xfrm>
            <a:off x="630936" y="626200"/>
            <a:ext cx="8125200" cy="5529600"/>
          </a:xfrm>
          <a:prstGeom prst="rect">
            <a:avLst/>
          </a:prstGeom>
          <a:gradFill flip="none" rotWithShape="1">
            <a:gsLst>
              <a:gs pos="0">
                <a:srgbClr val="009999"/>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sym typeface="+mn-lt"/>
            </a:endParaRPr>
          </a:p>
        </p:txBody>
      </p:sp>
      <p:pic>
        <p:nvPicPr>
          <p:cNvPr id="7" name="Picture 6" descr="Logo&#10;&#10;Description automatically generated">
            <a:extLst>
              <a:ext uri="{FF2B5EF4-FFF2-40B4-BE49-F238E27FC236}">
                <a16:creationId xmlns:a16="http://schemas.microsoft.com/office/drawing/2014/main" id="{2E43F8D0-1815-40A5-9A9C-7F5A42C112D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028078" y="2968199"/>
            <a:ext cx="3330919" cy="845605"/>
          </a:xfrm>
          <a:prstGeom prst="rect">
            <a:avLst/>
          </a:prstGeom>
        </p:spPr>
      </p:pic>
      <p:graphicFrame>
        <p:nvGraphicFramePr>
          <p:cNvPr id="6" name="Object 1" hidden="1"/>
          <p:cNvGraphicFramePr>
            <a:graphicFrameLocks noChangeAspect="1"/>
          </p:cNvGraphicFramePr>
          <p:nvPr userDrawn="1">
            <p:custDataLst>
              <p:tags r:id="rId3"/>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6" name="Object 1" hidden="1"/>
                      <p:cNvPicPr/>
                      <p:nvPr/>
                    </p:nvPicPr>
                    <p:blipFill>
                      <a:blip r:embed="rId7"/>
                      <a:stretch>
                        <a:fillRect/>
                      </a:stretch>
                    </p:blipFill>
                    <p:spPr>
                      <a:xfrm>
                        <a:off x="1589" y="1589"/>
                        <a:ext cx="1587" cy="1587"/>
                      </a:xfrm>
                      <a:prstGeom prst="rect">
                        <a:avLst/>
                      </a:prstGeom>
                    </p:spPr>
                  </p:pic>
                </p:oleObj>
              </mc:Fallback>
            </mc:AlternateContent>
          </a:graphicData>
        </a:graphic>
      </p:graphicFrame>
      <p:pic>
        <p:nvPicPr>
          <p:cNvPr id="10" name="TitleAndEndImages"/>
          <p:cNvPicPr>
            <a:picLocks noChangeAspect="1"/>
          </p:cNvPicPr>
          <p:nvPr userDrawn="1">
            <p:custDataLst>
              <p:tags r:id="rId4"/>
            </p:custDataLst>
          </p:nvPr>
        </p:nvPicPr>
        <p:blipFill>
          <a:blip r:embed="rId8">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11" name="Rectangle 7"/>
          <p:cNvSpPr/>
          <p:nvPr userDrawn="1"/>
        </p:nvSpPr>
        <p:spPr bwMode="black">
          <a:xfrm>
            <a:off x="630936" y="626200"/>
            <a:ext cx="8125200" cy="5529600"/>
          </a:xfrm>
          <a:prstGeom prst="rect">
            <a:avLst/>
          </a:prstGeom>
          <a:gradFill flip="none" rotWithShape="1">
            <a:gsLst>
              <a:gs pos="0">
                <a:srgbClr val="009999"/>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sym typeface="+mn-lt"/>
            </a:endParaRPr>
          </a:p>
        </p:txBody>
      </p:sp>
      <p:pic>
        <p:nvPicPr>
          <p:cNvPr id="12" name="Picture 6" descr="Logo&#10;&#10;Description automatically generated">
            <a:extLst>
              <a:ext uri="{FF2B5EF4-FFF2-40B4-BE49-F238E27FC236}">
                <a16:creationId xmlns:a16="http://schemas.microsoft.com/office/drawing/2014/main" id="{2E43F8D0-1815-40A5-9A9C-7F5A42C112D6}"/>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3028078" y="2968199"/>
            <a:ext cx="3330919" cy="845605"/>
          </a:xfrm>
          <a:prstGeom prst="rect">
            <a:avLst/>
          </a:prstGeom>
        </p:spPr>
      </p:pic>
    </p:spTree>
    <p:extLst>
      <p:ext uri="{BB962C8B-B14F-4D97-AF65-F5344CB8AC3E}">
        <p14:creationId xmlns:p14="http://schemas.microsoft.com/office/powerpoint/2010/main" val="2900459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073A04-B98D-4686-BE2D-A9F2E63D9121}"/>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B7073A04-B98D-4686-BE2D-A9F2E63D9121}"/>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5" cy="415498"/>
            </a:xfrm>
            <a:prstGeom prst="rect">
              <a:avLst/>
            </a:prstGeom>
            <a:noFill/>
          </p:spPr>
          <p:txBody>
            <a:bodyPr wrap="square" lIns="0" tIns="0" rIns="0" bIns="0" rtlCol="0" anchor="b">
              <a:spAutoFit/>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Tree>
    <p:extLst>
      <p:ext uri="{BB962C8B-B14F-4D97-AF65-F5344CB8AC3E}">
        <p14:creationId xmlns:p14="http://schemas.microsoft.com/office/powerpoint/2010/main" val="475660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4" name="Rectangle 13"/>
          <p:cNvSpPr/>
          <p:nvPr/>
        </p:nvSpPr>
        <p:spPr>
          <a:xfrm>
            <a:off x="0" y="5279185"/>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l="1731" t="8741" r="102" b="27"/>
          <a:stretch/>
        </p:blipFill>
        <p:spPr>
          <a:xfrm rot="16200000" flipH="1">
            <a:off x="8471922" y="1973272"/>
            <a:ext cx="580573" cy="6858000"/>
          </a:xfrm>
          <a:prstGeom prst="rect">
            <a:avLst/>
          </a:prstGeom>
        </p:spPr>
      </p:pic>
      <p:pic>
        <p:nvPicPr>
          <p:cNvPr id="15" name="TitleAndEndImages"/>
          <p:cNvPicPr>
            <a:picLocks noChangeAspect="1"/>
          </p:cNvPicPr>
          <p:nvPr>
            <p:custDataLst>
              <p:tags r:id="rId2"/>
            </p:custDataLst>
          </p:nvPr>
        </p:nvPicPr>
        <p:blipFill rotWithShape="1">
          <a:blip r:embed="rId7" cstate="screen">
            <a:extLst>
              <a:ext uri="{28A0092B-C50C-407E-A947-70E740481C1C}">
                <a14:useLocalDpi xmlns:a14="http://schemas.microsoft.com/office/drawing/2010/main"/>
              </a:ext>
            </a:extLst>
          </a:blip>
          <a:srcRect/>
          <a:stretch/>
        </p:blipFill>
        <p:spPr>
          <a:xfrm flipH="1">
            <a:off x="0" y="0"/>
            <a:ext cx="12192000" cy="5276851"/>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9999"/>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sym typeface="+mn-lt"/>
            </a:endParaRPr>
          </a:p>
        </p:txBody>
      </p:sp>
      <p:sp>
        <p:nvSpPr>
          <p:cNvPr id="22" name="Text Placeholder 6"/>
          <p:cNvSpPr>
            <a:spLocks noGrp="1"/>
          </p:cNvSpPr>
          <p:nvPr>
            <p:ph type="body" sz="quarter" idx="12" hasCustomPrompt="1"/>
          </p:nvPr>
        </p:nvSpPr>
        <p:spPr bwMode="black">
          <a:xfrm>
            <a:off x="1117415" y="6207843"/>
            <a:ext cx="6868800" cy="327148"/>
          </a:xfrm>
          <a:prstGeom prst="rect">
            <a:avLst/>
          </a:prstGeom>
          <a:noFill/>
        </p:spPr>
        <p:txBody>
          <a:bodyPr anchor="ctr"/>
          <a:lstStyle>
            <a:lvl1pPr algn="l">
              <a:lnSpc>
                <a:spcPct val="110000"/>
              </a:lnSpc>
              <a:buNone/>
              <a:defRPr sz="1200" b="1" cap="all" baseline="0">
                <a:solidFill>
                  <a:schemeClr val="accent5"/>
                </a:solidFill>
                <a:latin typeface="+mn-lt"/>
                <a:ea typeface="+mn-ea"/>
                <a:cs typeface="+mn-cs"/>
                <a:sym typeface="+mn-lt"/>
              </a:defRPr>
            </a:lvl1pPr>
            <a:lvl2pPr algn="ctr">
              <a:buNone/>
              <a:defRPr/>
            </a:lvl2pPr>
            <a:lvl3pPr marL="0" indent="0" algn="ctr">
              <a:buNone/>
              <a:defRPr/>
            </a:lvl3pPr>
            <a:lvl4pPr marL="228594" indent="0" algn="ctr">
              <a:buNone/>
              <a:defRPr/>
            </a:lvl4pPr>
            <a:lvl5pPr marL="457189"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7"/>
            <a:ext cx="6868800" cy="436195"/>
          </a:xfrm>
          <a:prstGeom prst="rect">
            <a:avLst/>
          </a:prstGeom>
        </p:spPr>
        <p:txBody>
          <a:bodyPr anchor="ctr"/>
          <a:lstStyle>
            <a:lvl1pPr marL="0" indent="0" algn="l">
              <a:lnSpc>
                <a:spcPct val="110000"/>
              </a:lnSpc>
              <a:buNone/>
              <a:defRPr sz="1600">
                <a:solidFill>
                  <a:schemeClr val="bg1"/>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3"/>
            <a:ext cx="6868800" cy="3138423"/>
          </a:xfrm>
        </p:spPr>
        <p:txBody>
          <a:bodyPr anchor="b">
            <a:normAutofit/>
          </a:bodyPr>
          <a:lstStyle>
            <a:lvl1pPr algn="l">
              <a:lnSpc>
                <a:spcPct val="93000"/>
              </a:lnSpc>
              <a:defRPr sz="5400">
                <a:solidFill>
                  <a:schemeClr val="bg1"/>
                </a:solidFill>
                <a:latin typeface="+mj-lt"/>
                <a:ea typeface="+mj-ea"/>
                <a:cs typeface="+mj-cs"/>
                <a:sym typeface="+mj-lt"/>
              </a:defRPr>
            </a:lvl1pPr>
          </a:lstStyle>
          <a:p>
            <a:r>
              <a:rPr lang="en-US" dirty="0"/>
              <a:t>Title in Title Case</a:t>
            </a:r>
          </a:p>
        </p:txBody>
      </p:sp>
      <p:sp>
        <p:nvSpPr>
          <p:cNvPr id="17" name="Picture Placeholder 8">
            <a:extLst>
              <a:ext uri="{FF2B5EF4-FFF2-40B4-BE49-F238E27FC236}">
                <a16:creationId xmlns:a16="http://schemas.microsoft.com/office/drawing/2014/main" id="{39414F65-C9FE-4CE1-AE9D-666E636050CD}"/>
              </a:ext>
            </a:extLst>
          </p:cNvPr>
          <p:cNvSpPr>
            <a:spLocks noGrp="1"/>
          </p:cNvSpPr>
          <p:nvPr>
            <p:ph type="pic" sz="quarter" idx="13" hasCustomPrompt="1"/>
          </p:nvPr>
        </p:nvSpPr>
        <p:spPr>
          <a:xfrm>
            <a:off x="9366562" y="5570644"/>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pic>
        <p:nvPicPr>
          <p:cNvPr id="13" name="Picture 12" descr="Logo&#10;&#10;Description automatically generated">
            <a:extLst>
              <a:ext uri="{FF2B5EF4-FFF2-40B4-BE49-F238E27FC236}">
                <a16:creationId xmlns:a16="http://schemas.microsoft.com/office/drawing/2014/main" id="{2A38981F-FE78-4274-9D43-BCC33C40441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17415" y="1184044"/>
            <a:ext cx="2111832" cy="536121"/>
          </a:xfrm>
          <a:prstGeom prst="rect">
            <a:avLst/>
          </a:prstGeom>
        </p:spPr>
      </p:pic>
    </p:spTree>
    <p:extLst>
      <p:ext uri="{BB962C8B-B14F-4D97-AF65-F5344CB8AC3E}">
        <p14:creationId xmlns:p14="http://schemas.microsoft.com/office/powerpoint/2010/main" val="1359791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EDA5D0E-7100-4730-B114-135333B7F281}"/>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4EDA5D0E-7100-4730-B114-135333B7F281}"/>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57" name="Date Placeholder 56"/>
          <p:cNvSpPr>
            <a:spLocks noGrp="1"/>
          </p:cNvSpPr>
          <p:nvPr>
            <p:ph type="dt" sz="half" idx="14"/>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sym typeface="+mn-lt"/>
            </a:endParaRPr>
          </a:p>
        </p:txBody>
      </p:sp>
      <p:sp>
        <p:nvSpPr>
          <p:cNvPr id="8" name="Title 7"/>
          <p:cNvSpPr>
            <a:spLocks noGrp="1"/>
          </p:cNvSpPr>
          <p:nvPr>
            <p:ph type="title" hasCustomPrompt="1"/>
          </p:nvPr>
        </p:nvSpPr>
        <p:spPr>
          <a:xfrm>
            <a:off x="630001" y="622802"/>
            <a:ext cx="10933351" cy="332399"/>
          </a:xfrm>
        </p:spPr>
        <p:txBody>
          <a:bodyPr/>
          <a:lstStyle>
            <a:lvl1pPr>
              <a:defRPr>
                <a:latin typeface="+mj-lt"/>
                <a:ea typeface="+mj-ea"/>
                <a:cs typeface="+mj-cs"/>
                <a:sym typeface="+mj-lt"/>
              </a:defRPr>
            </a:lvl1pPr>
          </a:lstStyle>
          <a:p>
            <a:r>
              <a:rPr lang="en-US" dirty="0"/>
              <a:t>Click to add title</a:t>
            </a:r>
          </a:p>
        </p:txBody>
      </p:sp>
      <p:graphicFrame>
        <p:nvGraphicFramePr>
          <p:cNvPr id="5" name="Object 2" hidden="1">
            <a:extLst>
              <a:ext uri="{FF2B5EF4-FFF2-40B4-BE49-F238E27FC236}">
                <a16:creationId xmlns:a16="http://schemas.microsoft.com/office/drawing/2014/main" id="{4EDA5D0E-7100-4730-B114-135333B7F281}"/>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5" name="Object 2" hidden="1">
                        <a:extLst>
                          <a:ext uri="{FF2B5EF4-FFF2-40B4-BE49-F238E27FC236}">
                            <a16:creationId xmlns:a16="http://schemas.microsoft.com/office/drawing/2014/main" id="{4EDA5D0E-7100-4730-B114-135333B7F281}"/>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Tree>
    <p:extLst>
      <p:ext uri="{BB962C8B-B14F-4D97-AF65-F5344CB8AC3E}">
        <p14:creationId xmlns:p14="http://schemas.microsoft.com/office/powerpoint/2010/main" val="1740518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DDDAFCF-3F9A-4890-B439-71431E4C2D3F}"/>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5" name="Object 4" hidden="1">
                        <a:extLst>
                          <a:ext uri="{FF2B5EF4-FFF2-40B4-BE49-F238E27FC236}">
                            <a16:creationId xmlns:a16="http://schemas.microsoft.com/office/drawing/2014/main" id="{3DDDAFCF-3F9A-4890-B439-71431E4C2D3F}"/>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2085628"/>
            <a:ext cx="10933951"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1482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8B7233-70F5-4EB7-ADD6-03EC3987AE4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498B7233-70F5-4EB7-ADD6-03EC3987AE4A}"/>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4" name="Date Placeholder 3"/>
          <p:cNvSpPr>
            <a:spLocks noGrp="1"/>
          </p:cNvSpPr>
          <p:nvPr>
            <p:ph type="dt" sz="half" idx="14"/>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9"/>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261572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3797D-B3C5-4585-B966-0ECAE3C55828}"/>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E5C3797D-B3C5-4585-B966-0ECAE3C55828}"/>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9" name="Date Placeholder 8"/>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
        <p:nvSpPr>
          <p:cNvPr id="8" name="Title 1"/>
          <p:cNvSpPr>
            <a:spLocks noGrp="1"/>
          </p:cNvSpPr>
          <p:nvPr>
            <p:ph type="title" hasCustomPrompt="1"/>
          </p:nvPr>
        </p:nvSpPr>
        <p:spPr bwMode="blackWhite">
          <a:xfrm>
            <a:off x="1284743" y="2668041"/>
            <a:ext cx="9620491"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p:nvSpPr>
        <p:spPr bwMode="white">
          <a:xfrm>
            <a:off x="1280694" y="1424082"/>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677239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sp>
        <p:nvSpPr>
          <p:cNvPr id="9" name="Forme libre 8"/>
          <p:cNvSpPr/>
          <p:nvPr userDrawn="1"/>
        </p:nvSpPr>
        <p:spPr bwMode="gray">
          <a:xfrm>
            <a:off x="431801" y="333376"/>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solidFill>
            <a:srgbClr val="487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bwMode="gray">
          <a:xfrm>
            <a:off x="3042269" y="514351"/>
            <a:ext cx="8652316" cy="5511800"/>
          </a:xfrm>
        </p:spPr>
        <p:txBody>
          <a:bodyPr anchor="ctr" anchorCtr="0"/>
          <a:lstStyle>
            <a:lvl1pPr>
              <a:defRPr sz="3750" b="0" cap="all" baseline="0">
                <a:solidFill>
                  <a:schemeClr val="bg1"/>
                </a:solidFill>
              </a:defRPr>
            </a:lvl1pPr>
          </a:lstStyle>
          <a:p>
            <a:r>
              <a:rPr lang="fr-FR" dirty="0"/>
              <a:t>Titre</a:t>
            </a:r>
          </a:p>
        </p:txBody>
      </p:sp>
      <p:sp>
        <p:nvSpPr>
          <p:cNvPr id="4" name="Espace réservé de la date 3"/>
          <p:cNvSpPr>
            <a:spLocks noGrp="1"/>
          </p:cNvSpPr>
          <p:nvPr>
            <p:ph type="dt" sz="half" idx="10"/>
          </p:nvPr>
        </p:nvSpPr>
        <p:spPr bwMode="gray"/>
        <p:txBody>
          <a:bodyPr/>
          <a:lstStyle/>
          <a:p>
            <a:endParaRPr lang="fr-FR"/>
          </a:p>
        </p:txBody>
      </p:sp>
      <p:sp>
        <p:nvSpPr>
          <p:cNvPr id="5" name="Espace réservé du pied de page 4"/>
          <p:cNvSpPr>
            <a:spLocks noGrp="1"/>
          </p:cNvSpPr>
          <p:nvPr>
            <p:ph type="ftr" sz="quarter" idx="11"/>
          </p:nvPr>
        </p:nvSpPr>
        <p:spPr bwMode="gray"/>
        <p:txBody>
          <a:bodyPr/>
          <a:lstStyle/>
          <a:p>
            <a:r>
              <a:rPr lang="fr-FR"/>
              <a:t>BPI - AAP</a:t>
            </a:r>
          </a:p>
        </p:txBody>
      </p:sp>
      <p:sp>
        <p:nvSpPr>
          <p:cNvPr id="6" name="Espace réservé du numéro de diapositive 5"/>
          <p:cNvSpPr>
            <a:spLocks noGrp="1"/>
          </p:cNvSpPr>
          <p:nvPr>
            <p:ph type="sldNum" sz="quarter" idx="12"/>
          </p:nvPr>
        </p:nvSpPr>
        <p:spPr bwMode="gray"/>
        <p:txBody>
          <a:bodyPr/>
          <a:lstStyle/>
          <a:p>
            <a:fld id="{65571E2A-2AE4-4AE9-A5FF-468BE27EC277}" type="slidenum">
              <a:rPr lang="fr-FR" smtClean="0"/>
              <a:pPr/>
              <a:t>‹N›</a:t>
            </a:fld>
            <a:endParaRPr lang="fr-FR"/>
          </a:p>
        </p:txBody>
      </p:sp>
    </p:spTree>
    <p:extLst>
      <p:ext uri="{BB962C8B-B14F-4D97-AF65-F5344CB8AC3E}">
        <p14:creationId xmlns:p14="http://schemas.microsoft.com/office/powerpoint/2010/main" val="1312082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AFD166-50B4-49DB-8615-D9066459DD05}"/>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BAAFD166-50B4-49DB-8615-D9066459DD05}"/>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9" name="Date Placeholder 8"/>
          <p:cNvSpPr>
            <a:spLocks noGrp="1"/>
          </p:cNvSpPr>
          <p:nvPr>
            <p:ph type="dt" sz="half" idx="10"/>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p:nvCxnSpPr>
        <p:spPr bwMode="white">
          <a:xfrm>
            <a:off x="630001"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495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D. White one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E39A46-A8EA-43D7-942F-58C05D1473E6}"/>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8AE39A46-A8EA-43D7-942F-58C05D1473E6}"/>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5" y="0"/>
            <a:ext cx="416951" cy="6858000"/>
          </a:xfrm>
          <a:prstGeom prst="rect">
            <a:avLst/>
          </a:prstGeom>
        </p:spPr>
      </p:pic>
      <p:sp>
        <p:nvSpPr>
          <p:cNvPr id="18" name="Date Placeholder 1"/>
          <p:cNvSpPr>
            <a:spLocks noGrp="1"/>
          </p:cNvSpPr>
          <p:nvPr>
            <p:ph type="dt" sz="half" idx="31"/>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4" name="Rectangle 23"/>
          <p:cNvSpPr/>
          <p:nvPr/>
        </p:nvSpPr>
        <p:spPr bwMode="white">
          <a:xfrm>
            <a:off x="1"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1" y="2681103"/>
            <a:ext cx="3127881" cy="1495795"/>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738248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D. Green highlight">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B83A96C-50A6-4380-B858-55443E0E76F1}"/>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6B83A96C-50A6-4380-B858-55443E0E76F1}"/>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7" y="0"/>
            <a:ext cx="416951" cy="6858000"/>
          </a:xfrm>
          <a:prstGeom prst="rect">
            <a:avLst/>
          </a:prstGeom>
        </p:spPr>
      </p:pic>
      <p:sp>
        <p:nvSpPr>
          <p:cNvPr id="14" name="Rectangle 13"/>
          <p:cNvSpPr/>
          <p:nvPr/>
        </p:nvSpPr>
        <p:spPr bwMode="white">
          <a:xfrm>
            <a:off x="1"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1" y="622802"/>
            <a:ext cx="6276529" cy="332399"/>
          </a:xfrm>
          <a:prstGeom prst="rect">
            <a:avLst/>
          </a:prstGeom>
        </p:spPr>
        <p:txBody>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484642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D. Four column green">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0EE76-E0A9-4C19-BC97-F7E4417873C3}"/>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hidden="1">
                        <a:extLst>
                          <a:ext uri="{FF2B5EF4-FFF2-40B4-BE49-F238E27FC236}">
                            <a16:creationId xmlns:a16="http://schemas.microsoft.com/office/drawing/2014/main" id="{9380EE76-E0A9-4C19-BC97-F7E4417873C3}"/>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7"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2"/>
            <a:ext cx="8101584" cy="332399"/>
          </a:xfrm>
          <a:prstGeom prst="rect">
            <a:avLst/>
          </a:prstGeom>
        </p:spPr>
        <p:txBody>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069029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D. Green one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8BADAC-6F35-4C71-B731-5F308BB7C732}"/>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408BADAC-6F35-4C71-B731-5F308BB7C732}"/>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0" y="0"/>
            <a:ext cx="416951" cy="6858000"/>
          </a:xfrm>
          <a:prstGeom prst="rect">
            <a:avLst/>
          </a:prstGeom>
        </p:spPr>
      </p:pic>
      <p:sp>
        <p:nvSpPr>
          <p:cNvPr id="24" name="Title 4"/>
          <p:cNvSpPr>
            <a:spLocks noGrp="1"/>
          </p:cNvSpPr>
          <p:nvPr>
            <p:ph type="title" hasCustomPrompt="1"/>
          </p:nvPr>
        </p:nvSpPr>
        <p:spPr>
          <a:xfrm>
            <a:off x="630001" y="2681103"/>
            <a:ext cx="3127881" cy="1495795"/>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165333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D. Green half">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4F9404-E31C-4418-BC9A-945BEBD07084}"/>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AA4F9404-E31C-4418-BC9A-945BEBD07084}"/>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3"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2"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800" kern="1200" dirty="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Tree>
    <p:extLst>
      <p:ext uri="{BB962C8B-B14F-4D97-AF65-F5344CB8AC3E}">
        <p14:creationId xmlns:p14="http://schemas.microsoft.com/office/powerpoint/2010/main" val="928931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D. Green two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E9525BF-D7C3-4757-8E85-C0A698B3D813}"/>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0E9525BF-D7C3-4757-8E85-C0A698B3D813}"/>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0" y="0"/>
            <a:ext cx="416951" cy="6858000"/>
          </a:xfrm>
          <a:prstGeom prst="rect">
            <a:avLst/>
          </a:prstGeom>
        </p:spPr>
      </p:pic>
      <p:sp>
        <p:nvSpPr>
          <p:cNvPr id="11" name="Rectangle 10"/>
          <p:cNvSpPr/>
          <p:nvPr/>
        </p:nvSpPr>
        <p:spPr bwMode="gray">
          <a:xfrm>
            <a:off x="7819545"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6"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1"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r>
              <a:rPr lang="pl-PL"/>
              <a:t>29.09.2017</a:t>
            </a:r>
            <a:endParaRPr lang="fr-F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66949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D. Left arrow">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Freeform 14"/>
          <p:cNvSpPr/>
          <p:nvPr/>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1" y="2764205"/>
            <a:ext cx="2478639"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2441" y="3590399"/>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6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542C73-1163-4AED-AEF1-72DDB641B201}"/>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3" name="Object 2" hidden="1">
                        <a:extLst>
                          <a:ext uri="{FF2B5EF4-FFF2-40B4-BE49-F238E27FC236}">
                            <a16:creationId xmlns:a16="http://schemas.microsoft.com/office/drawing/2014/main" id="{5B542C73-1163-4AED-AEF1-72DDB641B201}"/>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0" name="Freeform 14"/>
          <p:cNvSpPr/>
          <p:nvPr/>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009999"/>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1" y="2764205"/>
            <a:ext cx="2478639"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r>
              <a:rPr lang="pl-PL"/>
              <a:t>29.09.2017</a:t>
            </a:r>
            <a:endParaRPr lang="fr-F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1000" kern="1200" dirty="0">
              <a:solidFill>
                <a:schemeClr val="bg1">
                  <a:lumMod val="50000"/>
                </a:schemeClr>
              </a:solidFill>
              <a:latin typeface="+mn-lt"/>
              <a:ea typeface="+mn-ea"/>
              <a:cs typeface="+mn-cs"/>
              <a:sym typeface="+mn-lt"/>
            </a:endParaRP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20000">
            <a:off x="2174641" y="3402829"/>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646152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D. Arrow one third">
    <p:bg>
      <p:bgPr>
        <a:gradFill>
          <a:gsLst>
            <a:gs pos="0">
              <a:srgbClr val="009999"/>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DB971D-539B-4480-9C06-C02831C267CF}"/>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67DB971D-539B-4480-9C06-C02831C267CF}"/>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9072022-F926-40CB-BA82-11D6FD6FCCDC}"/>
              </a:ext>
            </a:extLst>
          </p:cNvPr>
          <p:cNvSpPr/>
          <p:nvPr>
            <p:custDataLst>
              <p:tags r:id="rId2"/>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377"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377" rtl="0" eaLnBrk="1" fontAlgn="auto" latinLnBrk="0" hangingPunct="1">
                <a:lnSpc>
                  <a:spcPct val="100000"/>
                </a:lnSpc>
                <a:spcBef>
                  <a:spcPts val="0"/>
                </a:spcBef>
                <a:spcAft>
                  <a:spcPts val="0"/>
                </a:spcAft>
                <a:buClrTx/>
                <a:buSzTx/>
                <a:buFontTx/>
                <a:buNone/>
                <a:tabLst/>
                <a:defRPr/>
              </a:pPr>
              <a:t>‹N›</a:t>
            </a:fld>
            <a:endParaRPr lang="en-US" sz="800" kern="1200" dirty="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1" y="6405036"/>
            <a:ext cx="1482051" cy="153888"/>
          </a:xfrm>
          <a:prstGeom prst="rect">
            <a:avLst/>
          </a:prstGeom>
        </p:spPr>
        <p:txBody>
          <a:bodyPr/>
          <a:lstStyle>
            <a:lvl1pPr>
              <a:defRPr>
                <a:solidFill>
                  <a:schemeClr val="bg1"/>
                </a:solidFill>
                <a:latin typeface="+mn-lt"/>
                <a:ea typeface="+mn-ea"/>
                <a:cs typeface="+mn-cs"/>
                <a:sym typeface="+mn-lt"/>
              </a:defRPr>
            </a:lvl1pPr>
          </a:lstStyle>
          <a:p>
            <a:r>
              <a:rPr lang="pl-PL"/>
              <a:t>29.09.2017</a:t>
            </a:r>
            <a:endParaRPr lang="fr-F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1"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6"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492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image" Target="../media/image1.emf"/><Relationship Id="rId3" Type="http://schemas.openxmlformats.org/officeDocument/2006/relationships/slideLayout" Target="../slideLayouts/slideLayout192.xml"/><Relationship Id="rId21" Type="http://schemas.openxmlformats.org/officeDocument/2006/relationships/theme" Target="../theme/theme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image" Target="../media/image42.png"/><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image" Target="../media/image41.emf"/><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oleObject" Target="../embeddings/oleObject26.bin"/><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tags" Target="../tags/tag14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oleObject" Target="../embeddings/oleObject32.bin"/><Relationship Id="rId3" Type="http://schemas.openxmlformats.org/officeDocument/2006/relationships/slideLayout" Target="../slideLayouts/slideLayout212.xml"/><Relationship Id="rId21" Type="http://schemas.openxmlformats.org/officeDocument/2006/relationships/image" Target="../media/image1.emf"/><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tags" Target="../tags/tag162.xml"/><Relationship Id="rId2" Type="http://schemas.openxmlformats.org/officeDocument/2006/relationships/slideLayout" Target="../slideLayouts/slideLayout211.xml"/><Relationship Id="rId16" Type="http://schemas.openxmlformats.org/officeDocument/2006/relationships/theme" Target="../theme/theme11.xml"/><Relationship Id="rId20" Type="http://schemas.openxmlformats.org/officeDocument/2006/relationships/image" Target="../media/image23.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10" Type="http://schemas.openxmlformats.org/officeDocument/2006/relationships/slideLayout" Target="../slideLayouts/slideLayout219.xml"/><Relationship Id="rId19" Type="http://schemas.openxmlformats.org/officeDocument/2006/relationships/image" Target="../media/image51.emf"/><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image" Target="../media/image23.pn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theme" Target="../theme/theme12.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10" Type="http://schemas.openxmlformats.org/officeDocument/2006/relationships/slideLayout" Target="../slideLayouts/slideLayout234.xml"/><Relationship Id="rId19" Type="http://schemas.openxmlformats.org/officeDocument/2006/relationships/image" Target="../media/image1.emf"/><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6" Type="http://schemas.openxmlformats.org/officeDocument/2006/relationships/image" Target="../media/image1.emf"/><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theme" Target="../theme/theme13.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6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image" Target="../media/image8.jpeg"/><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theme" Target="../theme/theme14.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slideLayout" Target="../slideLayouts/slideLayout277.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6" Type="http://schemas.openxmlformats.org/officeDocument/2006/relationships/image" Target="../media/image55.png"/><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theme" Target="../theme/theme15.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slideLayout" Target="../slideLayouts/slideLayout278.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6.xml"/><Relationship Id="rId7" Type="http://schemas.openxmlformats.org/officeDocument/2006/relationships/image" Target="../media/image42.png"/><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image" Target="../media/image41.emf"/><Relationship Id="rId5" Type="http://schemas.openxmlformats.org/officeDocument/2006/relationships/oleObject" Target="../embeddings/oleObject26.bin"/><Relationship Id="rId4" Type="http://schemas.openxmlformats.org/officeDocument/2006/relationships/tags" Target="../tags/tag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image" Target="../media/image58.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oleObject" Target="../embeddings/oleObject35.bin"/><Relationship Id="rId2" Type="http://schemas.openxmlformats.org/officeDocument/2006/relationships/slideLayout" Target="../slideLayouts/slideLayout282.xml"/><Relationship Id="rId16" Type="http://schemas.openxmlformats.org/officeDocument/2006/relationships/tags" Target="../tags/tag167.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theme" Target="../theme/theme17.xml"/><Relationship Id="rId10" Type="http://schemas.openxmlformats.org/officeDocument/2006/relationships/slideLayout" Target="../slideLayouts/slideLayout290.xml"/><Relationship Id="rId19" Type="http://schemas.openxmlformats.org/officeDocument/2006/relationships/image" Target="../media/image1.emf"/><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2" Type="http://schemas.openxmlformats.org/officeDocument/2006/relationships/slideLayout" Target="../slideLayouts/slideLayout296.xml"/><Relationship Id="rId16" Type="http://schemas.openxmlformats.org/officeDocument/2006/relationships/image" Target="../media/image1.emf"/><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theme" Target="../theme/theme18.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8.jpeg"/><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ags" Target="../tags/tag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ags" Target="../tags/tag1.xml"/><Relationship Id="rId2" Type="http://schemas.openxmlformats.org/officeDocument/2006/relationships/slideLayout" Target="../slideLayouts/slideLayout29.xml"/><Relationship Id="rId16" Type="http://schemas.openxmlformats.org/officeDocument/2006/relationships/theme" Target="../theme/theme3.xml"/><Relationship Id="rId20" Type="http://schemas.openxmlformats.org/officeDocument/2006/relationships/image" Target="../media/image13.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oleObject" Target="../embeddings/oleObject1.bin"/><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1.emf"/><Relationship Id="rId2" Type="http://schemas.openxmlformats.org/officeDocument/2006/relationships/slideLayout" Target="../slideLayouts/slideLayout44.xml"/><Relationship Id="rId16" Type="http://schemas.openxmlformats.org/officeDocument/2006/relationships/image" Target="../media/image23.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82.xml"/><Relationship Id="rId21" Type="http://schemas.openxmlformats.org/officeDocument/2006/relationships/slideLayout" Target="../slideLayouts/slideLayout77.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63" Type="http://schemas.openxmlformats.org/officeDocument/2006/relationships/slideLayout" Target="../slideLayouts/slideLayout119.xml"/><Relationship Id="rId68"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66" Type="http://schemas.openxmlformats.org/officeDocument/2006/relationships/slideLayout" Target="../slideLayouts/slideLayout122.xml"/><Relationship Id="rId74" Type="http://schemas.openxmlformats.org/officeDocument/2006/relationships/oleObject" Target="../embeddings/oleObject8.bin"/><Relationship Id="rId5" Type="http://schemas.openxmlformats.org/officeDocument/2006/relationships/slideLayout" Target="../slideLayouts/slideLayout61.xml"/><Relationship Id="rId61" Type="http://schemas.openxmlformats.org/officeDocument/2006/relationships/slideLayout" Target="../slideLayouts/slideLayout117.xml"/><Relationship Id="rId19" Type="http://schemas.openxmlformats.org/officeDocument/2006/relationships/slideLayout" Target="../slideLayouts/slideLayout7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64" Type="http://schemas.openxmlformats.org/officeDocument/2006/relationships/slideLayout" Target="../slideLayouts/slideLayout120.xml"/><Relationship Id="rId69" Type="http://schemas.openxmlformats.org/officeDocument/2006/relationships/tags" Target="../tags/tag21.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72" Type="http://schemas.openxmlformats.org/officeDocument/2006/relationships/oleObject" Target="../embeddings/oleObject1.bin"/><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slideLayout" Target="../slideLayouts/slideLayout115.xml"/><Relationship Id="rId67" Type="http://schemas.openxmlformats.org/officeDocument/2006/relationships/slideLayout" Target="../slideLayouts/slideLayout123.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62" Type="http://schemas.openxmlformats.org/officeDocument/2006/relationships/slideLayout" Target="../slideLayouts/slideLayout118.xml"/><Relationship Id="rId70" Type="http://schemas.openxmlformats.org/officeDocument/2006/relationships/tags" Target="../tags/tag22.xml"/><Relationship Id="rId75" Type="http://schemas.openxmlformats.org/officeDocument/2006/relationships/image" Target="../media/image29.emf"/><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slideLayout" Target="../slideLayouts/slideLayout116.xml"/><Relationship Id="rId65" Type="http://schemas.openxmlformats.org/officeDocument/2006/relationships/slideLayout" Target="../slideLayouts/slideLayout121.xml"/><Relationship Id="rId73" Type="http://schemas.openxmlformats.org/officeDocument/2006/relationships/image" Target="../media/image13.emf"/><Relationship Id="rId4" Type="http://schemas.openxmlformats.org/officeDocument/2006/relationships/slideLayout" Target="../slideLayouts/slideLayout60.xml"/><Relationship Id="rId9" Type="http://schemas.openxmlformats.org/officeDocument/2006/relationships/slideLayout" Target="../slideLayouts/slideLayout65.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9" Type="http://schemas.openxmlformats.org/officeDocument/2006/relationships/slideLayout" Target="../slideLayouts/slideLayout95.xml"/><Relationship Id="rId34" Type="http://schemas.openxmlformats.org/officeDocument/2006/relationships/slideLayout" Target="../slideLayouts/slideLayout90.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71" Type="http://schemas.openxmlformats.org/officeDocument/2006/relationships/tags" Target="../tags/tag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oleObject" Target="../embeddings/oleObject26.bin"/><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tags" Target="../tags/tag118.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image" Target="../media/image1.emf"/><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image" Target="../media/image42.png"/><Relationship Id="rId10" Type="http://schemas.openxmlformats.org/officeDocument/2006/relationships/slideLayout" Target="../slideLayouts/slideLayout133.xml"/><Relationship Id="rId19" Type="http://schemas.openxmlformats.org/officeDocument/2006/relationships/theme" Target="../theme/theme6.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image" Target="../media/image4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image" Target="../media/image1.emf"/><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image" Target="../media/image42.png"/><Relationship Id="rId2" Type="http://schemas.openxmlformats.org/officeDocument/2006/relationships/slideLayout" Target="../slideLayouts/slideLayout143.xml"/><Relationship Id="rId16" Type="http://schemas.openxmlformats.org/officeDocument/2006/relationships/theme" Target="../theme/theme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theme" Target="../theme/theme8.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image" Target="../media/image1.emf"/><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image" Target="../media/image42.png"/><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tags" Target="../tags/tag138.xml"/><Relationship Id="rId3" Type="http://schemas.openxmlformats.org/officeDocument/2006/relationships/slideLayout" Target="../slideLayouts/slideLayout176.xml"/><Relationship Id="rId21" Type="http://schemas.openxmlformats.org/officeDocument/2006/relationships/image" Target="../media/image23.png"/><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theme" Target="../theme/theme9.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image" Target="../media/image51.emf"/><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19" Type="http://schemas.openxmlformats.org/officeDocument/2006/relationships/oleObject" Target="../embeddings/oleObject29.bin"/><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960000" y="381001"/>
            <a:ext cx="10734585" cy="1463823"/>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960000" y="2006620"/>
            <a:ext cx="10734584" cy="401953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231747" y="6480335"/>
            <a:ext cx="864096" cy="360000"/>
          </a:xfrm>
          <a:prstGeom prst="rect">
            <a:avLst/>
          </a:prstGeom>
        </p:spPr>
        <p:txBody>
          <a:bodyPr vert="horz" lIns="0" tIns="0" rIns="0" bIns="0" rtlCol="0" anchor="t" anchorCtr="0">
            <a:noAutofit/>
          </a:bodyPr>
          <a:lstStyle>
            <a:lvl1pPr algn="l">
              <a:defRPr sz="700" baseline="0">
                <a:solidFill>
                  <a:schemeClr val="accent3"/>
                </a:solidFill>
              </a:defRPr>
            </a:lvl1pPr>
          </a:lstStyle>
          <a:p>
            <a:endParaRPr lang="fr-FR" dirty="0"/>
          </a:p>
        </p:txBody>
      </p:sp>
      <p:sp>
        <p:nvSpPr>
          <p:cNvPr id="5"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600" cap="all" baseline="0">
                <a:solidFill>
                  <a:schemeClr val="tx1">
                    <a:alpha val="0"/>
                  </a:schemeClr>
                </a:solidFill>
              </a:defRPr>
            </a:lvl1pPr>
          </a:lstStyle>
          <a:p>
            <a:r>
              <a:rPr lang="fr-FR"/>
              <a:t>BPI - AAP</a:t>
            </a:r>
            <a:endParaRPr lang="fr-FR" dirty="0"/>
          </a:p>
        </p:txBody>
      </p:sp>
      <p:sp>
        <p:nvSpPr>
          <p:cNvPr id="6" name="Espace réservé du numéro de diapositive 5"/>
          <p:cNvSpPr>
            <a:spLocks noGrp="1"/>
          </p:cNvSpPr>
          <p:nvPr>
            <p:ph type="sldNum" sz="quarter" idx="4"/>
          </p:nvPr>
        </p:nvSpPr>
        <p:spPr bwMode="gray">
          <a:xfrm>
            <a:off x="2652317" y="6480335"/>
            <a:ext cx="391321" cy="360000"/>
          </a:xfrm>
          <a:prstGeom prst="rect">
            <a:avLst/>
          </a:prstGeom>
        </p:spPr>
        <p:txBody>
          <a:bodyPr vert="horz" lIns="0" tIns="0" rIns="0" bIns="0" rtlCol="0" anchor="t" anchorCtr="0">
            <a:noAutofit/>
          </a:bodyPr>
          <a:lstStyle>
            <a:lvl1pPr algn="l">
              <a:defRPr sz="700" b="0" cap="none" baseline="0">
                <a:solidFill>
                  <a:schemeClr val="accent3"/>
                </a:solidFill>
              </a:defRPr>
            </a:lvl1pPr>
          </a:lstStyle>
          <a:p>
            <a:fld id="{10C140CD-8AED-46FF-A9A2-77308F3F39AE}" type="slidenum">
              <a:rPr lang="fr-FR" smtClean="0"/>
              <a:pPr/>
              <a:t>‹N›</a:t>
            </a:fld>
            <a:endParaRPr lang="fr-FR" dirty="0"/>
          </a:p>
        </p:txBody>
      </p:sp>
      <p:sp>
        <p:nvSpPr>
          <p:cNvPr id="9" name="ZoneTexte 8"/>
          <p:cNvSpPr txBox="1"/>
          <p:nvPr/>
        </p:nvSpPr>
        <p:spPr bwMode="gray">
          <a:xfrm>
            <a:off x="2124642" y="6480335"/>
            <a:ext cx="192021" cy="107722"/>
          </a:xfrm>
          <a:prstGeom prst="rect">
            <a:avLst/>
          </a:prstGeom>
          <a:noFill/>
        </p:spPr>
        <p:txBody>
          <a:bodyPr wrap="square" lIns="0" tIns="0" rIns="0" bIns="0" rtlCol="0">
            <a:spAutoFit/>
          </a:bodyPr>
          <a:lstStyle/>
          <a:p>
            <a:r>
              <a:rPr lang="fr-FR" sz="700" dirty="0">
                <a:solidFill>
                  <a:schemeClr val="accent3"/>
                </a:solidFill>
              </a:rPr>
              <a:t>l</a:t>
            </a:r>
          </a:p>
        </p:txBody>
      </p:sp>
      <p:sp>
        <p:nvSpPr>
          <p:cNvPr id="13" name="Forme libre 12"/>
          <p:cNvSpPr/>
          <p:nvPr/>
        </p:nvSpPr>
        <p:spPr bwMode="gray">
          <a:xfrm>
            <a:off x="431800" y="333376"/>
            <a:ext cx="11760200" cy="5850001"/>
          </a:xfrm>
          <a:custGeom>
            <a:avLst/>
            <a:gdLst>
              <a:gd name="connsiteX0" fmla="*/ 315491 w 8820150"/>
              <a:gd name="connsiteY0" fmla="*/ 0 h 5850001"/>
              <a:gd name="connsiteX1" fmla="*/ 711374 w 8820150"/>
              <a:gd name="connsiteY1" fmla="*/ 0 h 5850001"/>
              <a:gd name="connsiteX2" fmla="*/ 8504660 w 8820150"/>
              <a:gd name="connsiteY2" fmla="*/ 0 h 5850001"/>
              <a:gd name="connsiteX3" fmla="*/ 8820150 w 8820150"/>
              <a:gd name="connsiteY3" fmla="*/ 0 h 5850001"/>
              <a:gd name="connsiteX4" fmla="*/ 8820150 w 8820150"/>
              <a:gd name="connsiteY4" fmla="*/ 18000 h 5850001"/>
              <a:gd name="connsiteX5" fmla="*/ 8567110 w 8820150"/>
              <a:gd name="connsiteY5" fmla="*/ 18000 h 5850001"/>
              <a:gd name="connsiteX6" fmla="*/ 773824 w 8820150"/>
              <a:gd name="connsiteY6" fmla="*/ 18000 h 5850001"/>
              <a:gd name="connsiteX7" fmla="*/ 377941 w 8820150"/>
              <a:gd name="connsiteY7" fmla="*/ 18000 h 5850001"/>
              <a:gd name="connsiteX8" fmla="*/ 62450 w 8820150"/>
              <a:gd name="connsiteY8" fmla="*/ 331550 h 5850001"/>
              <a:gd name="connsiteX9" fmla="*/ 62450 w 8820150"/>
              <a:gd name="connsiteY9" fmla="*/ 5518450 h 5850001"/>
              <a:gd name="connsiteX10" fmla="*/ 377941 w 8820150"/>
              <a:gd name="connsiteY10" fmla="*/ 5831999 h 5850001"/>
              <a:gd name="connsiteX11" fmla="*/ 8567109 w 8820150"/>
              <a:gd name="connsiteY11" fmla="*/ 5832000 h 5850001"/>
              <a:gd name="connsiteX12" fmla="*/ 8567119 w 8820150"/>
              <a:gd name="connsiteY12" fmla="*/ 5831999 h 5850001"/>
              <a:gd name="connsiteX13" fmla="*/ 8820150 w 8820150"/>
              <a:gd name="connsiteY13" fmla="*/ 5831999 h 5850001"/>
              <a:gd name="connsiteX14" fmla="*/ 8820150 w 8820150"/>
              <a:gd name="connsiteY14" fmla="*/ 5850000 h 5850001"/>
              <a:gd name="connsiteX15" fmla="*/ 8504669 w 8820150"/>
              <a:gd name="connsiteY15" fmla="*/ 5850000 h 5850001"/>
              <a:gd name="connsiteX16" fmla="*/ 8504659 w 8820150"/>
              <a:gd name="connsiteY16" fmla="*/ 5850001 h 5850001"/>
              <a:gd name="connsiteX17" fmla="*/ 315491 w 8820150"/>
              <a:gd name="connsiteY17" fmla="*/ 5850000 h 5850001"/>
              <a:gd name="connsiteX18" fmla="*/ 0 w 8820150"/>
              <a:gd name="connsiteY18" fmla="*/ 5534509 h 5850001"/>
              <a:gd name="connsiteX19" fmla="*/ 0 w 8820150"/>
              <a:gd name="connsiteY19" fmla="*/ 315491 h 5850001"/>
              <a:gd name="connsiteX20" fmla="*/ 315491 w 8820150"/>
              <a:gd name="connsiteY20"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20150" h="5850001">
                <a:moveTo>
                  <a:pt x="315491" y="0"/>
                </a:moveTo>
                <a:lnTo>
                  <a:pt x="711374" y="0"/>
                </a:lnTo>
                <a:lnTo>
                  <a:pt x="8504660" y="0"/>
                </a:lnTo>
                <a:lnTo>
                  <a:pt x="8820150" y="0"/>
                </a:lnTo>
                <a:lnTo>
                  <a:pt x="8820150" y="18000"/>
                </a:lnTo>
                <a:lnTo>
                  <a:pt x="8567110" y="18000"/>
                </a:lnTo>
                <a:lnTo>
                  <a:pt x="773824" y="18000"/>
                </a:lnTo>
                <a:lnTo>
                  <a:pt x="377941" y="18000"/>
                </a:lnTo>
                <a:cubicBezTo>
                  <a:pt x="203700" y="18000"/>
                  <a:pt x="62450" y="158381"/>
                  <a:pt x="62450" y="331550"/>
                </a:cubicBezTo>
                <a:lnTo>
                  <a:pt x="62450" y="5518450"/>
                </a:lnTo>
                <a:cubicBezTo>
                  <a:pt x="62450" y="5691619"/>
                  <a:pt x="203700" y="5831999"/>
                  <a:pt x="377941" y="5831999"/>
                </a:cubicBezTo>
                <a:lnTo>
                  <a:pt x="8567109" y="5832000"/>
                </a:lnTo>
                <a:lnTo>
                  <a:pt x="8567119" y="5831999"/>
                </a:lnTo>
                <a:lnTo>
                  <a:pt x="8820150" y="5831999"/>
                </a:ln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a:p>
        </p:txBody>
      </p:sp>
      <p:pic>
        <p:nvPicPr>
          <p:cNvPr id="8" name="Image 7" descr="logo_gauche.pdf"/>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gray">
          <a:xfrm>
            <a:off x="431801" y="6404992"/>
            <a:ext cx="394972" cy="204800"/>
          </a:xfrm>
          <a:prstGeom prst="rect">
            <a:avLst/>
          </a:prstGeom>
        </p:spPr>
      </p:pic>
      <p:pic>
        <p:nvPicPr>
          <p:cNvPr id="33" name="Image 3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953186" y="6247120"/>
            <a:ext cx="2790396" cy="501035"/>
          </a:xfrm>
          <a:prstGeom prst="rect">
            <a:avLst/>
          </a:prstGeom>
        </p:spPr>
      </p:pic>
    </p:spTree>
    <p:extLst>
      <p:ext uri="{BB962C8B-B14F-4D97-AF65-F5344CB8AC3E}">
        <p14:creationId xmlns:p14="http://schemas.microsoft.com/office/powerpoint/2010/main" val="27059460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hf hdr="0" dt="0"/>
  <p:txStyles>
    <p:titleStyle>
      <a:lvl1pPr algn="l" defTabSz="914400" rtl="0" eaLnBrk="1" latinLnBrk="0" hangingPunct="1">
        <a:lnSpc>
          <a:spcPct val="90000"/>
        </a:lnSpc>
        <a:spcBef>
          <a:spcPts val="0"/>
        </a:spcBef>
        <a:spcAft>
          <a:spcPts val="0"/>
        </a:spcAft>
        <a:buNone/>
        <a:defRPr sz="5400" b="1" kern="1200" cap="none" baseline="0">
          <a:solidFill>
            <a:schemeClr val="accent1"/>
          </a:solidFill>
          <a:latin typeface="+mj-lt"/>
          <a:ea typeface="+mj-ea"/>
          <a:cs typeface="+mj-cs"/>
        </a:defRPr>
      </a:lvl1pPr>
    </p:titleStyle>
    <p:bodyStyle>
      <a:lvl1pPr marL="270000" indent="-270000" algn="l" defTabSz="91440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432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864000" indent="180000" algn="l" defTabSz="91440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296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1728000" indent="180000" algn="l" defTabSz="914400" rtl="0" eaLnBrk="1" latinLnBrk="0" hangingPunct="1">
        <a:lnSpc>
          <a:spcPct val="82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841DC6-0250-42B4-819E-D14B80B33F61}"/>
              </a:ext>
            </a:extLst>
          </p:cNvPr>
          <p:cNvGraphicFramePr>
            <a:graphicFrameLocks noChangeAspect="1"/>
          </p:cNvGraphicFramePr>
          <p:nvPr userDrawn="1">
            <p:custDataLst>
              <p:tags r:id="rId22"/>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23" imgW="309" imgH="309" progId="TCLayout.ActiveDocument.1">
                  <p:embed/>
                </p:oleObj>
              </mc:Choice>
              <mc:Fallback>
                <p:oleObj name="think-cell Slide" r:id="rId23" imgW="309" imgH="309" progId="TCLayout.ActiveDocument.1">
                  <p:embed/>
                  <p:pic>
                    <p:nvPicPr>
                      <p:cNvPr id="4" name="Object 3" hidden="1">
                        <a:extLst>
                          <a:ext uri="{FF2B5EF4-FFF2-40B4-BE49-F238E27FC236}">
                            <a16:creationId xmlns:a16="http://schemas.microsoft.com/office/drawing/2014/main" id="{C7841DC6-0250-42B4-819E-D14B80B33F61}"/>
                          </a:ext>
                        </a:extLst>
                      </p:cNvPr>
                      <p:cNvPicPr/>
                      <p:nvPr/>
                    </p:nvPicPr>
                    <p:blipFill>
                      <a:blip r:embed="rId24"/>
                      <a:stretch>
                        <a:fillRect/>
                      </a:stretch>
                    </p:blipFill>
                    <p:spPr>
                      <a:xfrm>
                        <a:off x="2119" y="2119"/>
                        <a:ext cx="2117" cy="2117"/>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660401" y="457200"/>
            <a:ext cx="11034187" cy="1387624"/>
          </a:xfrm>
          <a:prstGeom prst="rect">
            <a:avLst/>
          </a:prstGeom>
        </p:spPr>
        <p:txBody>
          <a:bodyPr vert="horz" lIns="0" tIns="0" rIns="0" bIns="0" rtlCol="0" anchor="t" anchorCtr="0">
            <a:noAutofit/>
          </a:bodyPr>
          <a:lstStyle/>
          <a:p>
            <a:r>
              <a:rPr lang="pl-PL" noProof="0" dirty="0"/>
              <a:t>Tytuł</a:t>
            </a:r>
          </a:p>
        </p:txBody>
      </p:sp>
      <p:sp>
        <p:nvSpPr>
          <p:cNvPr id="3" name="Espace réservé du texte 2"/>
          <p:cNvSpPr>
            <a:spLocks noGrp="1"/>
          </p:cNvSpPr>
          <p:nvPr>
            <p:ph type="body" idx="1"/>
          </p:nvPr>
        </p:nvSpPr>
        <p:spPr bwMode="gray">
          <a:xfrm>
            <a:off x="660400" y="2006622"/>
            <a:ext cx="11034184"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5" name="Picture 2" descr="\\casnas100\dfs_root\Commun\Commun160\DCG-CM\Marque\Logos\Frise marques et Picto groupe\Frise Groupe\Logo groupe CA\E_Bloc_marque\E_CAGroup_BlocMarqueHorizontal-EN\3-BUREAUTIQUE\20151738E_CAGroup_BMH-EN_RVB.png"/>
          <p:cNvPicPr>
            <a:picLocks noChangeAspect="1" noChangeArrowheads="1"/>
          </p:cNvPicPr>
          <p:nvPr/>
        </p:nvPicPr>
        <p:blipFill rotWithShape="1">
          <a:blip r:embed="rId25" cstate="print">
            <a:extLst>
              <a:ext uri="{28A0092B-C50C-407E-A947-70E740481C1C}">
                <a14:useLocalDpi xmlns:a14="http://schemas.microsoft.com/office/drawing/2010/main"/>
              </a:ext>
            </a:extLst>
          </a:blip>
          <a:srcRect l="95" r="95"/>
          <a:stretch/>
        </p:blipFill>
        <p:spPr bwMode="auto">
          <a:xfrm>
            <a:off x="9936428" y="6404129"/>
            <a:ext cx="1970475" cy="244691"/>
          </a:xfrm>
          <a:prstGeom prst="rect">
            <a:avLst/>
          </a:prstGeom>
          <a:noFill/>
          <a:extLst>
            <a:ext uri="{909E8E84-426E-40DD-AFC4-6F175D3DCCD1}">
              <a14:hiddenFill xmlns:a14="http://schemas.microsoft.com/office/drawing/2010/main">
                <a:solidFill>
                  <a:srgbClr val="FFFFFF"/>
                </a:solidFill>
              </a14:hiddenFill>
            </a:ext>
          </a:extLst>
        </p:spPr>
      </p:pic>
      <p:sp>
        <p:nvSpPr>
          <p:cNvPr id="23"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800" cap="all" baseline="0">
                <a:solidFill>
                  <a:schemeClr val="tx1">
                    <a:alpha val="0"/>
                  </a:schemeClr>
                </a:solidFill>
                <a:latin typeface="Arial" panose="020B0604020202020204" pitchFamily="34" charset="0"/>
                <a:cs typeface="Arial" panose="020B0604020202020204" pitchFamily="34" charset="0"/>
                <a:sym typeface="Arial" panose="020B0604020202020204" pitchFamily="34" charset="0"/>
              </a:defRPr>
            </a:lvl1pPr>
          </a:lstStyle>
          <a:p>
            <a:endParaRPr lang="fr-FR"/>
          </a:p>
        </p:txBody>
      </p:sp>
      <p:pic>
        <p:nvPicPr>
          <p:cNvPr id="26" name="Image 9" descr="logo_gauche.pdf"/>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bwMode="gray">
          <a:xfrm>
            <a:off x="333561" y="6404131"/>
            <a:ext cx="288000" cy="199111"/>
          </a:xfrm>
          <a:prstGeom prst="rect">
            <a:avLst/>
          </a:prstGeom>
        </p:spPr>
      </p:pic>
      <p:pic>
        <p:nvPicPr>
          <p:cNvPr id="13" name="Image 9" descr="logo_gauche.pdf"/>
          <p:cNvPicPr>
            <a:picLocks noChangeAspect="1"/>
          </p:cNvPicPr>
          <p:nvPr userDrawn="1"/>
        </p:nvPicPr>
        <p:blipFill rotWithShape="1">
          <a:blip r:embed="rId26" cstate="print">
            <a:extLst>
              <a:ext uri="{28A0092B-C50C-407E-A947-70E740481C1C}">
                <a14:useLocalDpi xmlns:a14="http://schemas.microsoft.com/office/drawing/2010/main"/>
              </a:ext>
            </a:extLst>
          </a:blip>
          <a:srcRect/>
          <a:stretch/>
        </p:blipFill>
        <p:spPr bwMode="gray">
          <a:xfrm>
            <a:off x="333561" y="6404131"/>
            <a:ext cx="288000" cy="199111"/>
          </a:xfrm>
          <a:prstGeom prst="rect">
            <a:avLst/>
          </a:prstGeom>
        </p:spPr>
      </p:pic>
      <p:sp>
        <p:nvSpPr>
          <p:cNvPr id="28"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en-US"/>
            </a:defPPr>
            <a:lvl1pPr marL="0" algn="l" defTabSz="914400" rtl="0" eaLnBrk="1" latinLnBrk="0" hangingPunct="1">
              <a:defRPr sz="733"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7985164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Lst>
  <p:hf hdr="0"/>
  <p:txStyles>
    <p:titleStyle>
      <a:lvl1pPr algn="l" defTabSz="914318" rtl="0" eaLnBrk="1" latinLnBrk="0" hangingPunct="1">
        <a:lnSpc>
          <a:spcPct val="90000"/>
        </a:lnSpc>
        <a:spcBef>
          <a:spcPts val="0"/>
        </a:spcBef>
        <a:spcAft>
          <a:spcPts val="0"/>
        </a:spcAft>
        <a:buNone/>
        <a:defRPr sz="3600" b="1" kern="1200" cap="none" baseline="0">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59982" indent="-359982" algn="l" defTabSz="914318" rtl="0" eaLnBrk="1" latinLnBrk="0" hangingPunct="1">
        <a:lnSpc>
          <a:spcPct val="82000"/>
        </a:lnSpc>
        <a:spcBef>
          <a:spcPts val="0"/>
        </a:spcBef>
        <a:spcAft>
          <a:spcPts val="1200"/>
        </a:spcAft>
        <a:buSzPct val="80000"/>
        <a:buFont typeface="Wingdings" pitchFamily="2" charset="2"/>
        <a:buChar char="n"/>
        <a:defRPr sz="1800" b="1" kern="1200" cap="none" baseline="0">
          <a:solidFill>
            <a:schemeClr val="accent1"/>
          </a:solidFill>
          <a:latin typeface="Arial" panose="020B0604020202020204" pitchFamily="34" charset="0"/>
          <a:ea typeface="+mn-ea"/>
          <a:cs typeface="Arial" panose="020B0604020202020204" pitchFamily="34" charset="0"/>
          <a:sym typeface="Arial" panose="020B0604020202020204" pitchFamily="34" charset="0"/>
        </a:defRPr>
      </a:lvl1pPr>
      <a:lvl2pPr marL="815960" indent="-239989" algn="l" defTabSz="914318"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391931" indent="-239989" algn="l" defTabSz="914318"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Arial" panose="020B0604020202020204" pitchFamily="34" charset="0"/>
          <a:ea typeface="+mn-ea"/>
          <a:cs typeface="Arial" panose="020B0604020202020204" pitchFamily="34" charset="0"/>
          <a:sym typeface="Arial" panose="020B0604020202020204" pitchFamily="34" charset="0"/>
        </a:defRPr>
      </a:lvl3pPr>
      <a:lvl4pPr marL="1967901" indent="-239989" algn="l" defTabSz="914318"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543872" indent="-239989" algn="l" defTabSz="914318"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373"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2"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2"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0"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6"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5"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277">
          <p15:clr>
            <a:srgbClr val="F26B43"/>
          </p15:clr>
        </p15:guide>
        <p15:guide id="3" pos="244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iekt 3" hidden="1"/>
          <p:cNvGraphicFramePr>
            <a:graphicFrameLocks noChangeAspect="1"/>
          </p:cNvGraphicFramePr>
          <p:nvPr userDrawn="1">
            <p:custDataLst>
              <p:tags r:id="rId17"/>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18" imgW="360" imgH="360" progId="">
                  <p:embed/>
                </p:oleObj>
              </mc:Choice>
              <mc:Fallback>
                <p:oleObj name="think-cell Slide" r:id="rId18" imgW="360" imgH="360" progId="">
                  <p:embed/>
                  <p:pic>
                    <p:nvPicPr>
                      <p:cNvPr id="4" name="Obiekt 3"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5" name="Picture 2" descr="\\casnas100\dfs_root\Commun\Commun160\DCG-CM\Marque\Logos\Frise marques et Picto groupe\Frise Groupe\Logo groupe CA\E_Bloc_marque\E_CAGroup_BlocMarqueHorizontal-EN\3-BUREAUTIQUE\20151738E_CAGroup_BMH-EN_RVB.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9936427" y="6404129"/>
            <a:ext cx="1970475" cy="244691"/>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e la date 3"/>
          <p:cNvSpPr>
            <a:spLocks noGrp="1"/>
          </p:cNvSpPr>
          <p:nvPr>
            <p:ph type="dt" sz="half" idx="2"/>
          </p:nvPr>
        </p:nvSpPr>
        <p:spPr bwMode="gray">
          <a:xfrm>
            <a:off x="924311" y="6480335"/>
            <a:ext cx="659188" cy="360000"/>
          </a:xfrm>
          <a:prstGeom prst="rect">
            <a:avLst/>
          </a:prstGeom>
        </p:spPr>
        <p:txBody>
          <a:bodyPr vert="horz" lIns="0" tIns="0" rIns="0" bIns="0" rtlCol="0" anchor="t" anchorCtr="0">
            <a:noAutofit/>
          </a:bodyPr>
          <a:lstStyle>
            <a:lvl1pPr algn="l">
              <a:defRPr sz="733" baseline="0">
                <a:solidFill>
                  <a:schemeClr val="accent3"/>
                </a:solidFill>
              </a:defRPr>
            </a:lvl1pPr>
          </a:lstStyle>
          <a:p>
            <a:fld id="{DDD8063C-2999-46A9-A053-675EC765BA9F}" type="datetime1">
              <a:rPr lang="en-US" smtClean="0"/>
              <a:t>3/5/2026</a:t>
            </a:fld>
            <a:endParaRPr lang="fr-FR" dirty="0"/>
          </a:p>
        </p:txBody>
      </p:sp>
      <p:sp>
        <p:nvSpPr>
          <p:cNvPr id="23"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800" cap="all" baseline="0">
                <a:solidFill>
                  <a:schemeClr val="tx1">
                    <a:alpha val="0"/>
                  </a:schemeClr>
                </a:solidFill>
              </a:defRPr>
            </a:lvl1pPr>
          </a:lstStyle>
          <a:p>
            <a:endParaRPr lang="fr-FR" dirty="0"/>
          </a:p>
        </p:txBody>
      </p:sp>
      <p:sp>
        <p:nvSpPr>
          <p:cNvPr id="24" name="Espace réservé du numéro de diapositive 5"/>
          <p:cNvSpPr>
            <a:spLocks noGrp="1"/>
          </p:cNvSpPr>
          <p:nvPr>
            <p:ph type="sldNum" sz="quarter" idx="4"/>
          </p:nvPr>
        </p:nvSpPr>
        <p:spPr bwMode="gray">
          <a:xfrm>
            <a:off x="2040938" y="6480335"/>
            <a:ext cx="391321" cy="360000"/>
          </a:xfrm>
          <a:prstGeom prst="rect">
            <a:avLst/>
          </a:prstGeom>
        </p:spPr>
        <p:txBody>
          <a:bodyPr vert="horz" lIns="0" tIns="0" rIns="0" bIns="0" rtlCol="0" anchor="t" anchorCtr="0">
            <a:noAutofit/>
          </a:bodyPr>
          <a:lstStyle>
            <a:lvl1pPr algn="l">
              <a:defRPr sz="733" b="0" cap="none" baseline="0">
                <a:solidFill>
                  <a:schemeClr val="accent3"/>
                </a:solidFill>
              </a:defRPr>
            </a:lvl1pPr>
          </a:lstStyle>
          <a:p>
            <a:fld id="{10C140CD-8AED-46FF-A9A2-77308F3F39AE}" type="slidenum">
              <a:rPr lang="fr-FR" smtClean="0"/>
              <a:pPr/>
              <a:t>‹N›</a:t>
            </a:fld>
            <a:endParaRPr lang="fr-FR" dirty="0"/>
          </a:p>
        </p:txBody>
      </p:sp>
      <p:sp>
        <p:nvSpPr>
          <p:cNvPr id="25" name="ZoneTexte 8"/>
          <p:cNvSpPr txBox="1"/>
          <p:nvPr/>
        </p:nvSpPr>
        <p:spPr bwMode="gray">
          <a:xfrm>
            <a:off x="1624093" y="6480335"/>
            <a:ext cx="192021" cy="112788"/>
          </a:xfrm>
          <a:prstGeom prst="rect">
            <a:avLst/>
          </a:prstGeom>
          <a:noFill/>
        </p:spPr>
        <p:txBody>
          <a:bodyPr wrap="square" lIns="0" tIns="0" rIns="0" bIns="0" rtlCol="0">
            <a:spAutoFit/>
          </a:bodyPr>
          <a:lstStyle/>
          <a:p>
            <a:r>
              <a:rPr lang="fr-FR" sz="733" dirty="0">
                <a:solidFill>
                  <a:schemeClr val="accent3"/>
                </a:solidFill>
              </a:rPr>
              <a:t>l</a:t>
            </a:r>
          </a:p>
        </p:txBody>
      </p:sp>
      <p:pic>
        <p:nvPicPr>
          <p:cNvPr id="26" name="Image 9" descr="logo_gauche.pdf"/>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29" name="Forme libre 32"/>
          <p:cNvSpPr/>
          <p:nvPr/>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2" name="ZoneTexte 8"/>
          <p:cNvSpPr txBox="1"/>
          <p:nvPr userDrawn="1"/>
        </p:nvSpPr>
        <p:spPr bwMode="gray">
          <a:xfrm>
            <a:off x="1624093" y="6480335"/>
            <a:ext cx="192021" cy="112788"/>
          </a:xfrm>
          <a:prstGeom prst="rect">
            <a:avLst/>
          </a:prstGeom>
          <a:noFill/>
        </p:spPr>
        <p:txBody>
          <a:bodyPr wrap="square" lIns="0" tIns="0" rIns="0" bIns="0" rtlCol="0">
            <a:spAutoFit/>
          </a:bodyPr>
          <a:lstStyle/>
          <a:p>
            <a:r>
              <a:rPr lang="fr-FR" sz="733" dirty="0">
                <a:solidFill>
                  <a:schemeClr val="accent3"/>
                </a:solidFill>
              </a:rPr>
              <a:t>l</a:t>
            </a:r>
          </a:p>
        </p:txBody>
      </p:sp>
      <p:pic>
        <p:nvPicPr>
          <p:cNvPr id="13" name="Image 9" descr="logo_gauche.pdf"/>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14"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Tree>
    <p:extLst>
      <p:ext uri="{BB962C8B-B14F-4D97-AF65-F5344CB8AC3E}">
        <p14:creationId xmlns:p14="http://schemas.microsoft.com/office/powerpoint/2010/main" val="296805280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Lst>
  <p:hf hdr="0" ftr="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5" name="Picture 2" descr="\\casnas100\dfs_root\Commun\Commun160\DCG-CM\Marque\Logos\Frise marques et Picto groupe\Frise Groupe\Logo groupe CA\E_Bloc_marque\E_CAGroup_BlocMarqueHorizontal-EN\3-BUREAUTIQUE\20151738E_CAGroup_BMH-EN_RVB.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9936427" y="6404129"/>
            <a:ext cx="1970475" cy="244691"/>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e la date 3"/>
          <p:cNvSpPr>
            <a:spLocks noGrp="1"/>
          </p:cNvSpPr>
          <p:nvPr>
            <p:ph type="dt" sz="half" idx="2"/>
          </p:nvPr>
        </p:nvSpPr>
        <p:spPr bwMode="gray">
          <a:xfrm>
            <a:off x="924311" y="6480335"/>
            <a:ext cx="659188" cy="360000"/>
          </a:xfrm>
          <a:prstGeom prst="rect">
            <a:avLst/>
          </a:prstGeom>
        </p:spPr>
        <p:txBody>
          <a:bodyPr vert="horz" lIns="0" tIns="0" rIns="0" bIns="0" rtlCol="0" anchor="t" anchorCtr="0">
            <a:noAutofit/>
          </a:bodyPr>
          <a:lstStyle>
            <a:lvl1pPr algn="l">
              <a:defRPr sz="733" baseline="0">
                <a:solidFill>
                  <a:schemeClr val="accent3"/>
                </a:solidFill>
              </a:defRPr>
            </a:lvl1pPr>
          </a:lstStyle>
          <a:p>
            <a:r>
              <a:rPr lang="pl-PL"/>
              <a:t>29.09.2017</a:t>
            </a:r>
            <a:endParaRPr lang="fr-FR"/>
          </a:p>
        </p:txBody>
      </p:sp>
      <p:sp>
        <p:nvSpPr>
          <p:cNvPr id="23"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800" cap="all" baseline="0">
                <a:solidFill>
                  <a:schemeClr val="tx1">
                    <a:alpha val="0"/>
                  </a:schemeClr>
                </a:solidFill>
              </a:defRPr>
            </a:lvl1pPr>
          </a:lstStyle>
          <a:p>
            <a:endParaRPr lang="fr-FR"/>
          </a:p>
        </p:txBody>
      </p:sp>
      <p:sp>
        <p:nvSpPr>
          <p:cNvPr id="24" name="Espace réservé du numéro de diapositive 5"/>
          <p:cNvSpPr>
            <a:spLocks noGrp="1"/>
          </p:cNvSpPr>
          <p:nvPr>
            <p:ph type="sldNum" sz="quarter" idx="4"/>
          </p:nvPr>
        </p:nvSpPr>
        <p:spPr bwMode="gray">
          <a:xfrm>
            <a:off x="2040938" y="6480335"/>
            <a:ext cx="391321" cy="360000"/>
          </a:xfrm>
          <a:prstGeom prst="rect">
            <a:avLst/>
          </a:prstGeom>
        </p:spPr>
        <p:txBody>
          <a:bodyPr vert="horz" lIns="0" tIns="0" rIns="0" bIns="0" rtlCol="0" anchor="t" anchorCtr="0">
            <a:noAutofit/>
          </a:bodyPr>
          <a:lstStyle>
            <a:lvl1pPr algn="l">
              <a:defRPr sz="733" b="0" cap="none" baseline="0">
                <a:solidFill>
                  <a:schemeClr val="accent3"/>
                </a:solidFill>
              </a:defRPr>
            </a:lvl1pPr>
          </a:lstStyle>
          <a:p>
            <a:fld id="{10C140CD-8AED-46FF-A9A2-77308F3F39AE}" type="slidenum">
              <a:rPr lang="fr-FR" smtClean="0"/>
              <a:pPr/>
              <a:t>‹N›</a:t>
            </a:fld>
            <a:endParaRPr lang="fr-FR"/>
          </a:p>
        </p:txBody>
      </p:sp>
      <p:sp>
        <p:nvSpPr>
          <p:cNvPr id="25" name="ZoneTexte 8"/>
          <p:cNvSpPr txBox="1"/>
          <p:nvPr/>
        </p:nvSpPr>
        <p:spPr bwMode="gray">
          <a:xfrm>
            <a:off x="1624093" y="6480335"/>
            <a:ext cx="192021" cy="112788"/>
          </a:xfrm>
          <a:prstGeom prst="rect">
            <a:avLst/>
          </a:prstGeom>
          <a:noFill/>
        </p:spPr>
        <p:txBody>
          <a:bodyPr wrap="square" lIns="0" tIns="0" rIns="0" bIns="0" rtlCol="0">
            <a:spAutoFit/>
          </a:bodyPr>
          <a:lstStyle/>
          <a:p>
            <a:r>
              <a:rPr lang="fr-FR" sz="733">
                <a:solidFill>
                  <a:schemeClr val="accent3"/>
                </a:solidFill>
              </a:rPr>
              <a:t>l</a:t>
            </a:r>
          </a:p>
        </p:txBody>
      </p:sp>
      <p:pic>
        <p:nvPicPr>
          <p:cNvPr id="26" name="Image 9" descr="logo_gauche.pdf"/>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29" name="Forme libre 32"/>
          <p:cNvSpPr/>
          <p:nvPr/>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ZoneTexte 8"/>
          <p:cNvSpPr txBox="1"/>
          <p:nvPr userDrawn="1"/>
        </p:nvSpPr>
        <p:spPr bwMode="gray">
          <a:xfrm>
            <a:off x="1624093" y="6480335"/>
            <a:ext cx="192021" cy="112788"/>
          </a:xfrm>
          <a:prstGeom prst="rect">
            <a:avLst/>
          </a:prstGeom>
          <a:noFill/>
        </p:spPr>
        <p:txBody>
          <a:bodyPr wrap="square" lIns="0" tIns="0" rIns="0" bIns="0" rtlCol="0">
            <a:spAutoFit/>
          </a:bodyPr>
          <a:lstStyle/>
          <a:p>
            <a:r>
              <a:rPr lang="fr-FR" sz="733">
                <a:solidFill>
                  <a:schemeClr val="accent3"/>
                </a:solidFill>
              </a:rPr>
              <a:t>l</a:t>
            </a:r>
          </a:p>
        </p:txBody>
      </p:sp>
      <p:pic>
        <p:nvPicPr>
          <p:cNvPr id="13" name="Image 9" descr="logo_gauche.pdf"/>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14"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51372502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6" r:id="rId15"/>
    <p:sldLayoutId id="2147483937" r:id="rId16"/>
  </p:sldLayoutIdLst>
  <p:hf hdr="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3" name="Image 9" descr="logo_gauche.pdf"/>
          <p:cNvPicPr>
            <a:picLocks noChangeAspect="1"/>
          </p:cNvPicPr>
          <p:nvPr userDrawn="1"/>
        </p:nvPicPr>
        <p:blipFill>
          <a:blip r:embed="rId16" cstate="hqprint">
            <a:extLst>
              <a:ext uri="{28A0092B-C50C-407E-A947-70E740481C1C}">
                <a14:useLocalDpi xmlns:a14="http://schemas.microsoft.com/office/drawing/2010/main"/>
              </a:ext>
            </a:extLst>
          </a:blip>
          <a:stretch>
            <a:fillRect/>
          </a:stretch>
        </p:blipFill>
        <p:spPr bwMode="gray">
          <a:xfrm>
            <a:off x="11616061" y="6488445"/>
            <a:ext cx="288000" cy="199111"/>
          </a:xfrm>
          <a:prstGeom prst="rect">
            <a:avLst/>
          </a:prstGeom>
        </p:spPr>
      </p:pic>
      <p:sp>
        <p:nvSpPr>
          <p:cNvPr id="6" name="Symbol zastępczy numeru slajdu 5">
            <a:extLst>
              <a:ext uri="{FF2B5EF4-FFF2-40B4-BE49-F238E27FC236}">
                <a16:creationId xmlns:a16="http://schemas.microsoft.com/office/drawing/2014/main" id="{5797FB04-C354-0A02-AA3B-9B254CE61409}"/>
              </a:ext>
            </a:extLst>
          </p:cNvPr>
          <p:cNvSpPr>
            <a:spLocks noGrp="1"/>
          </p:cNvSpPr>
          <p:nvPr>
            <p:ph type="sldNum" sz="quarter" idx="4"/>
          </p:nvPr>
        </p:nvSpPr>
        <p:spPr>
          <a:xfrm>
            <a:off x="48673" y="6429034"/>
            <a:ext cx="943180" cy="366183"/>
          </a:xfrm>
          <a:prstGeom prst="rect">
            <a:avLst/>
          </a:prstGeom>
        </p:spPr>
        <p:txBody>
          <a:bodyPr vert="horz" lIns="91440" tIns="45720" rIns="91440" bIns="45720" rtlCol="0" anchor="ctr"/>
          <a:lstStyle>
            <a:lvl1pPr algn="l">
              <a:defRPr sz="1067">
                <a:solidFill>
                  <a:srgbClr val="7E93A5"/>
                </a:solidFill>
              </a:defRPr>
            </a:lvl1p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2519529863"/>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Lst>
  <p:hf hdr="0" ftr="0" dt="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999" y="594000"/>
            <a:ext cx="10800000" cy="900000"/>
          </a:xfrm>
          <a:prstGeom prst="rect">
            <a:avLst/>
          </a:prstGeom>
        </p:spPr>
        <p:txBody>
          <a:bodyPr vert="horz" lIns="91440" tIns="45720" rIns="9144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719999" y="2638800"/>
            <a:ext cx="10800000" cy="3060000"/>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138238" y="6384707"/>
            <a:ext cx="828017" cy="252000"/>
          </a:xfrm>
          <a:prstGeom prst="rect">
            <a:avLst/>
          </a:prstGeom>
        </p:spPr>
        <p:txBody>
          <a:bodyPr vert="horz" lIns="91440" tIns="45720" rIns="91440" bIns="45720" rtlCol="0" anchor="ctr">
            <a:normAutofit/>
          </a:bodyPr>
          <a:lstStyle>
            <a:lvl1pPr algn="r">
              <a:defRPr sz="1000" b="1">
                <a:solidFill>
                  <a:schemeClr val="bg2"/>
                </a:solidFill>
              </a:defRPr>
            </a:lvl1pPr>
          </a:lstStyle>
          <a:p>
            <a:fld id="{DC00C446-2BD5-4E33-87A6-359237703AFB}" type="datetime1">
              <a:rPr lang="fr-FR" smtClean="0"/>
              <a:t>05/03/2026</a:t>
            </a:fld>
            <a:endParaRPr lang="fr-FR"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852612" y="6384707"/>
            <a:ext cx="4320000" cy="252000"/>
          </a:xfrm>
          <a:prstGeom prst="rect">
            <a:avLst/>
          </a:prstGeom>
        </p:spPr>
        <p:txBody>
          <a:bodyPr vert="horz" lIns="91440" tIns="45720" rIns="91440" bIns="45720" rtlCol="0" anchor="ctr">
            <a:normAutofit/>
          </a:bodyPr>
          <a:lstStyle>
            <a:lvl1pPr algn="l">
              <a:defRPr sz="1000" b="1" cap="all" baseline="0">
                <a:solidFill>
                  <a:schemeClr val="accent1"/>
                </a:solidFill>
              </a:defRPr>
            </a:lvl1pPr>
          </a:lstStyle>
          <a:p>
            <a:r>
              <a:rPr lang="fr-FR" dirty="0"/>
              <a:t>-  Les banques de proximité à l’international</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705996" y="6384707"/>
            <a:ext cx="540000" cy="252000"/>
          </a:xfrm>
          <a:prstGeom prst="rect">
            <a:avLst/>
          </a:prstGeom>
        </p:spPr>
        <p:txBody>
          <a:bodyPr vert="horz" lIns="91440" tIns="45720" rIns="91440" bIns="45720" rtlCol="0" anchor="ctr">
            <a:normAutofit/>
          </a:bodyPr>
          <a:lstStyle>
            <a:lvl1pPr algn="l">
              <a:defRPr sz="1000" b="1">
                <a:solidFill>
                  <a:schemeClr val="bg2"/>
                </a:solidFill>
              </a:defRPr>
            </a:lvl1pPr>
          </a:lstStyle>
          <a:p>
            <a:fld id="{975A587B-5814-4D9B-9598-FE9CB954CB01}" type="slidenum">
              <a:rPr lang="fr-FR" smtClean="0"/>
              <a:pPr/>
              <a:t>‹N›</a:t>
            </a:fld>
            <a:endParaRPr lang="fr-FR" dirty="0"/>
          </a:p>
        </p:txBody>
      </p:sp>
      <p:cxnSp>
        <p:nvCxnSpPr>
          <p:cNvPr id="10" name="Connecteur droit 9">
            <a:extLst>
              <a:ext uri="{FF2B5EF4-FFF2-40B4-BE49-F238E27FC236}">
                <a16:creationId xmlns:a16="http://schemas.microsoft.com/office/drawing/2014/main" id="{6CAF1617-1922-47D2-9D0D-C966F5A1F5ED}"/>
              </a:ext>
            </a:extLst>
          </p:cNvPr>
          <p:cNvCxnSpPr/>
          <p:nvPr userDrawn="1"/>
        </p:nvCxnSpPr>
        <p:spPr>
          <a:xfrm>
            <a:off x="804000" y="6330312"/>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Une image contenant capture d’écran&#10;&#10;Description générée automatiquement">
            <a:extLst>
              <a:ext uri="{FF2B5EF4-FFF2-40B4-BE49-F238E27FC236}">
                <a16:creationId xmlns:a16="http://schemas.microsoft.com/office/drawing/2014/main" id="{8BC241DB-E6E3-4C5E-B3F2-C55F451EF557}"/>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10960404" y="6334031"/>
            <a:ext cx="559595" cy="414339"/>
          </a:xfrm>
          <a:prstGeom prst="rect">
            <a:avLst/>
          </a:prstGeom>
        </p:spPr>
      </p:pic>
    </p:spTree>
    <p:extLst>
      <p:ext uri="{BB962C8B-B14F-4D97-AF65-F5344CB8AC3E}">
        <p14:creationId xmlns:p14="http://schemas.microsoft.com/office/powerpoint/2010/main" val="3697177383"/>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143" r:id="rId8"/>
    <p:sldLayoutId id="2147484145" r:id="rId9"/>
    <p:sldLayoutId id="2147484146" r:id="rId10"/>
  </p:sldLayoutIdLst>
  <p:hf hdr="0"/>
  <p:txStyles>
    <p:title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1pPr>
      <a:lvl2pPr marL="0" indent="144000" algn="l" defTabSz="914400" rtl="0" eaLnBrk="1" latinLnBrk="0" hangingPunct="1">
        <a:lnSpc>
          <a:spcPct val="100000"/>
        </a:lnSpc>
        <a:spcBef>
          <a:spcPts val="20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0" indent="108000" algn="l" defTabSz="914400" rtl="0" eaLnBrk="1" latinLnBrk="0" hangingPunct="1">
        <a:lnSpc>
          <a:spcPct val="100000"/>
        </a:lnSpc>
        <a:spcBef>
          <a:spcPts val="2300"/>
        </a:spcBef>
        <a:buFont typeface="Arial" panose="020B0604020202020204" pitchFamily="34" charset="0"/>
        <a:buChar char="•"/>
        <a:defRPr sz="1400" kern="1200">
          <a:solidFill>
            <a:schemeClr val="tx1"/>
          </a:solidFill>
          <a:latin typeface="+mn-lt"/>
          <a:ea typeface="+mn-ea"/>
          <a:cs typeface="+mn-cs"/>
        </a:defRPr>
      </a:lvl3pPr>
      <a:lvl4pPr marL="396000" indent="-144000" algn="l" defTabSz="914400" rtl="0" eaLnBrk="1" latinLnBrk="0" hangingPunct="1">
        <a:lnSpc>
          <a:spcPct val="100000"/>
        </a:lnSpc>
        <a:spcBef>
          <a:spcPts val="1800"/>
        </a:spcBef>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sp>
        <p:nvSpPr>
          <p:cNvPr id="6" name="Symbol zastępczy numeru slajdu 5">
            <a:extLst>
              <a:ext uri="{FF2B5EF4-FFF2-40B4-BE49-F238E27FC236}">
                <a16:creationId xmlns:a16="http://schemas.microsoft.com/office/drawing/2014/main" id="{5797FB04-C354-0A02-AA3B-9B254CE61409}"/>
              </a:ext>
            </a:extLst>
          </p:cNvPr>
          <p:cNvSpPr>
            <a:spLocks noGrp="1"/>
          </p:cNvSpPr>
          <p:nvPr>
            <p:ph type="sldNum" sz="quarter" idx="4"/>
          </p:nvPr>
        </p:nvSpPr>
        <p:spPr>
          <a:xfrm>
            <a:off x="48673" y="6429034"/>
            <a:ext cx="943180" cy="366183"/>
          </a:xfrm>
          <a:prstGeom prst="rect">
            <a:avLst/>
          </a:prstGeom>
        </p:spPr>
        <p:txBody>
          <a:bodyPr vert="horz" lIns="91440" tIns="45720" rIns="91440" bIns="45720" rtlCol="0" anchor="ctr"/>
          <a:lstStyle>
            <a:lvl1pPr algn="l">
              <a:defRPr sz="1067">
                <a:solidFill>
                  <a:srgbClr val="7E93A5"/>
                </a:solidFill>
              </a:defRPr>
            </a:lvl1pPr>
          </a:lstStyle>
          <a:p>
            <a:fld id="{332DF002-2E43-485C-89F8-8DCEF59D6C4F}" type="slidenum">
              <a:rPr lang="pl-PL" smtClean="0"/>
              <a:pPr/>
              <a:t>‹N›</a:t>
            </a:fld>
            <a:endParaRPr lang="pl-PL" dirty="0"/>
          </a:p>
        </p:txBody>
      </p:sp>
      <p:pic>
        <p:nvPicPr>
          <p:cNvPr id="7" name="Obraz 6">
            <a:extLst>
              <a:ext uri="{FF2B5EF4-FFF2-40B4-BE49-F238E27FC236}">
                <a16:creationId xmlns:a16="http://schemas.microsoft.com/office/drawing/2014/main" id="{85C55573-AE94-4FE8-B8CE-2C1E83ADE971}"/>
              </a:ext>
            </a:extLst>
          </p:cNvPr>
          <p:cNvPicPr>
            <a:picLocks noChangeAspect="1"/>
          </p:cNvPicPr>
          <p:nvPr userDrawn="1"/>
        </p:nvPicPr>
        <p:blipFill>
          <a:blip r:embed="rId16"/>
          <a:stretch>
            <a:fillRect/>
          </a:stretch>
        </p:blipFill>
        <p:spPr>
          <a:xfrm>
            <a:off x="11373670" y="6360000"/>
            <a:ext cx="320914" cy="234000"/>
          </a:xfrm>
          <a:prstGeom prst="rect">
            <a:avLst/>
          </a:prstGeom>
        </p:spPr>
      </p:pic>
    </p:spTree>
    <p:extLst>
      <p:ext uri="{BB962C8B-B14F-4D97-AF65-F5344CB8AC3E}">
        <p14:creationId xmlns:p14="http://schemas.microsoft.com/office/powerpoint/2010/main" val="217591588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Lst>
  <p:hf hdr="0" ftr="0" dt="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841DC6-0250-42B4-819E-D14B80B33F61}"/>
              </a:ext>
            </a:extLst>
          </p:cNvPr>
          <p:cNvGraphicFramePr>
            <a:graphicFrameLocks noChangeAspect="1"/>
          </p:cNvGraphicFramePr>
          <p:nvPr userDrawn="1">
            <p:custDataLst>
              <p:tags r:id="rId4"/>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309" imgH="309" progId="TCLayout.ActiveDocument.1">
                  <p:embed/>
                </p:oleObj>
              </mc:Choice>
              <mc:Fallback>
                <p:oleObj name="think-cell Slide" r:id="rId5" imgW="309" imgH="309" progId="TCLayout.ActiveDocument.1">
                  <p:embed/>
                  <p:pic>
                    <p:nvPicPr>
                      <p:cNvPr id="4" name="Object 3" hidden="1">
                        <a:extLst>
                          <a:ext uri="{FF2B5EF4-FFF2-40B4-BE49-F238E27FC236}">
                            <a16:creationId xmlns:a16="http://schemas.microsoft.com/office/drawing/2014/main" id="{C7841DC6-0250-42B4-819E-D14B80B33F61}"/>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660401" y="457200"/>
            <a:ext cx="11034187" cy="1387624"/>
          </a:xfrm>
          <a:prstGeom prst="rect">
            <a:avLst/>
          </a:prstGeom>
        </p:spPr>
        <p:txBody>
          <a:bodyPr vert="horz" lIns="0" tIns="0" rIns="0" bIns="0" rtlCol="0" anchor="t" anchorCtr="0">
            <a:noAutofit/>
          </a:bodyPr>
          <a:lstStyle/>
          <a:p>
            <a:r>
              <a:rPr lang="pl-PL" noProof="0" dirty="0"/>
              <a:t>Tytuł</a:t>
            </a:r>
          </a:p>
        </p:txBody>
      </p:sp>
      <p:sp>
        <p:nvSpPr>
          <p:cNvPr id="3" name="Espace réservé du texte 2"/>
          <p:cNvSpPr>
            <a:spLocks noGrp="1"/>
          </p:cNvSpPr>
          <p:nvPr>
            <p:ph type="body" idx="1"/>
          </p:nvPr>
        </p:nvSpPr>
        <p:spPr bwMode="gray">
          <a:xfrm>
            <a:off x="660400" y="2006622"/>
            <a:ext cx="11034184"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5" name="Picture 2" descr="\\casnas100\dfs_root\Commun\Commun160\DCG-CM\Marque\Logos\Frise marques et Picto groupe\Frise Groupe\Logo groupe CA\E_Bloc_marque\E_CAGroup_BlocMarqueHorizontal-EN\3-BUREAUTIQUE\20151738E_CAGroup_BMH-EN_RVB.pn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95" r="95"/>
          <a:stretch/>
        </p:blipFill>
        <p:spPr bwMode="auto">
          <a:xfrm>
            <a:off x="9936428" y="6404129"/>
            <a:ext cx="1970475" cy="244691"/>
          </a:xfrm>
          <a:prstGeom prst="rect">
            <a:avLst/>
          </a:prstGeom>
          <a:noFill/>
          <a:extLst>
            <a:ext uri="{909E8E84-426E-40DD-AFC4-6F175D3DCCD1}">
              <a14:hiddenFill xmlns:a14="http://schemas.microsoft.com/office/drawing/2010/main">
                <a:solidFill>
                  <a:srgbClr val="FFFFFF"/>
                </a:solidFill>
              </a14:hiddenFill>
            </a:ext>
          </a:extLst>
        </p:spPr>
      </p:pic>
      <p:sp>
        <p:nvSpPr>
          <p:cNvPr id="23"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800" cap="all" baseline="0">
                <a:solidFill>
                  <a:schemeClr val="tx1">
                    <a:alpha val="0"/>
                  </a:schemeClr>
                </a:solidFill>
                <a:latin typeface="Arial" panose="020B0604020202020204" pitchFamily="34" charset="0"/>
                <a:cs typeface="Arial" panose="020B0604020202020204" pitchFamily="34" charset="0"/>
                <a:sym typeface="Arial" panose="020B0604020202020204" pitchFamily="34" charset="0"/>
              </a:defRPr>
            </a:lvl1pPr>
          </a:lstStyle>
          <a:p>
            <a:endParaRPr lang="fr-FR" dirty="0"/>
          </a:p>
        </p:txBody>
      </p:sp>
      <p:pic>
        <p:nvPicPr>
          <p:cNvPr id="26" name="Image 9" descr="logo_gauche.pdf"/>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gray">
          <a:xfrm>
            <a:off x="333561" y="6404131"/>
            <a:ext cx="288000" cy="199111"/>
          </a:xfrm>
          <a:prstGeom prst="rect">
            <a:avLst/>
          </a:prstGeom>
        </p:spPr>
      </p:pic>
      <p:pic>
        <p:nvPicPr>
          <p:cNvPr id="13" name="Image 9" descr="logo_gauche.pdf"/>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bwMode="gray">
          <a:xfrm>
            <a:off x="333561" y="6404131"/>
            <a:ext cx="288000" cy="199111"/>
          </a:xfrm>
          <a:prstGeom prst="rect">
            <a:avLst/>
          </a:prstGeom>
        </p:spPr>
      </p:pic>
      <p:sp>
        <p:nvSpPr>
          <p:cNvPr id="28"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en-US"/>
            </a:defPPr>
            <a:lvl1pPr marL="0" algn="l" defTabSz="914400" rtl="0" eaLnBrk="1" latinLnBrk="0" hangingPunct="1">
              <a:defRPr sz="733"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dirty="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46336448"/>
      </p:ext>
    </p:extLst>
  </p:cSld>
  <p:clrMap bg1="lt1" tx1="dk1" bg2="lt2" tx2="dk2" accent1="accent1" accent2="accent2" accent3="accent3" accent4="accent4" accent5="accent5" accent6="accent6" hlink="hlink" folHlink="folHlink"/>
  <p:sldLayoutIdLst>
    <p:sldLayoutId id="2147484068" r:id="rId1"/>
    <p:sldLayoutId id="2147484070" r:id="rId2"/>
  </p:sldLayoutIdLst>
  <p:hf hdr="0" ftr="0"/>
  <p:txStyles>
    <p:titleStyle>
      <a:lvl1pPr algn="l" defTabSz="914318" rtl="0" eaLnBrk="1" latinLnBrk="0" hangingPunct="1">
        <a:lnSpc>
          <a:spcPct val="90000"/>
        </a:lnSpc>
        <a:spcBef>
          <a:spcPts val="0"/>
        </a:spcBef>
        <a:spcAft>
          <a:spcPts val="0"/>
        </a:spcAft>
        <a:buNone/>
        <a:defRPr sz="3600" b="1" kern="1200" cap="none" baseline="0">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59982" indent="-359982" algn="l" defTabSz="914318" rtl="0" eaLnBrk="1" latinLnBrk="0" hangingPunct="1">
        <a:lnSpc>
          <a:spcPct val="82000"/>
        </a:lnSpc>
        <a:spcBef>
          <a:spcPts val="0"/>
        </a:spcBef>
        <a:spcAft>
          <a:spcPts val="1200"/>
        </a:spcAft>
        <a:buSzPct val="80000"/>
        <a:buFont typeface="Wingdings" pitchFamily="2" charset="2"/>
        <a:buChar char="n"/>
        <a:defRPr sz="1800" b="1" kern="1200" cap="none" baseline="0">
          <a:solidFill>
            <a:schemeClr val="accent1"/>
          </a:solidFill>
          <a:latin typeface="Arial" panose="020B0604020202020204" pitchFamily="34" charset="0"/>
          <a:ea typeface="+mn-ea"/>
          <a:cs typeface="Arial" panose="020B0604020202020204" pitchFamily="34" charset="0"/>
          <a:sym typeface="Arial" panose="020B0604020202020204" pitchFamily="34" charset="0"/>
        </a:defRPr>
      </a:lvl1pPr>
      <a:lvl2pPr marL="815960" indent="-239989" algn="l" defTabSz="914318"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391931" indent="-239989" algn="l" defTabSz="914318"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Arial" panose="020B0604020202020204" pitchFamily="34" charset="0"/>
          <a:ea typeface="+mn-ea"/>
          <a:cs typeface="Arial" panose="020B0604020202020204" pitchFamily="34" charset="0"/>
          <a:sym typeface="Arial" panose="020B0604020202020204" pitchFamily="34" charset="0"/>
        </a:defRPr>
      </a:lvl3pPr>
      <a:lvl4pPr marL="1967901" indent="-239989" algn="l" defTabSz="914318"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543872" indent="-239989" algn="l" defTabSz="914318"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373"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2"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2"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0"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6"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5"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277">
          <p15:clr>
            <a:srgbClr val="F26B43"/>
          </p15:clr>
        </p15:guide>
        <p15:guide id="3" pos="2449">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iekt 3" hidden="1">
            <a:extLst>
              <a:ext uri="{FF2B5EF4-FFF2-40B4-BE49-F238E27FC236}">
                <a16:creationId xmlns:a16="http://schemas.microsoft.com/office/drawing/2014/main" id="{8BBD3C5E-A669-4D3C-A879-7717433F1040}"/>
              </a:ext>
            </a:extLst>
          </p:cNvPr>
          <p:cNvGraphicFramePr>
            <a:graphicFrameLocks noChangeAspect="1"/>
          </p:cNvGraphicFramePr>
          <p:nvPr userDrawn="1">
            <p:custDataLst>
              <p:tags r:id="rId16"/>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7" imgW="408" imgH="408" progId="TCLayout.ActiveDocument.1">
                  <p:embed/>
                </p:oleObj>
              </mc:Choice>
              <mc:Fallback>
                <p:oleObj name="think-cell Slide" r:id="rId17" imgW="408" imgH="408" progId="TCLayout.ActiveDocument.1">
                  <p:embed/>
                  <p:pic>
                    <p:nvPicPr>
                      <p:cNvPr id="4" name="Obiekt 3" hidden="1">
                        <a:extLst>
                          <a:ext uri="{FF2B5EF4-FFF2-40B4-BE49-F238E27FC236}">
                            <a16:creationId xmlns:a16="http://schemas.microsoft.com/office/drawing/2014/main" id="{8BBD3C5E-A669-4D3C-A879-7717433F1040}"/>
                          </a:ext>
                        </a:extLst>
                      </p:cNvPr>
                      <p:cNvPicPr/>
                      <p:nvPr/>
                    </p:nvPicPr>
                    <p:blipFill>
                      <a:blip r:embed="rId18"/>
                      <a:stretch>
                        <a:fillRect/>
                      </a:stretch>
                    </p:blipFill>
                    <p:spPr>
                      <a:xfrm>
                        <a:off x="2118" y="2118"/>
                        <a:ext cx="2117" cy="2117"/>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3" name="Image 9" descr="logo_gauche.pdf"/>
          <p:cNvPicPr>
            <a:picLocks noChangeAspect="1"/>
          </p:cNvPicPr>
          <p:nvPr userDrawn="1"/>
        </p:nvPicPr>
        <p:blipFill>
          <a:blip r:embed="rId19" cstate="hqprint">
            <a:extLst>
              <a:ext uri="{28A0092B-C50C-407E-A947-70E740481C1C}">
                <a14:useLocalDpi xmlns:a14="http://schemas.microsoft.com/office/drawing/2010/main"/>
              </a:ext>
            </a:extLst>
          </a:blip>
          <a:stretch>
            <a:fillRect/>
          </a:stretch>
        </p:blipFill>
        <p:spPr bwMode="gray">
          <a:xfrm>
            <a:off x="11616061" y="6488445"/>
            <a:ext cx="288000" cy="199111"/>
          </a:xfrm>
          <a:prstGeom prst="rect">
            <a:avLst/>
          </a:prstGeom>
        </p:spPr>
      </p:pic>
      <p:sp>
        <p:nvSpPr>
          <p:cNvPr id="6" name="Symbol zastępczy numeru slajdu 5">
            <a:extLst>
              <a:ext uri="{FF2B5EF4-FFF2-40B4-BE49-F238E27FC236}">
                <a16:creationId xmlns:a16="http://schemas.microsoft.com/office/drawing/2014/main" id="{5797FB04-C354-0A02-AA3B-9B254CE61409}"/>
              </a:ext>
            </a:extLst>
          </p:cNvPr>
          <p:cNvSpPr>
            <a:spLocks noGrp="1"/>
          </p:cNvSpPr>
          <p:nvPr>
            <p:ph type="sldNum" sz="quarter" idx="4"/>
          </p:nvPr>
        </p:nvSpPr>
        <p:spPr>
          <a:xfrm>
            <a:off x="48673" y="6429034"/>
            <a:ext cx="943180" cy="366183"/>
          </a:xfrm>
          <a:prstGeom prst="rect">
            <a:avLst/>
          </a:prstGeom>
        </p:spPr>
        <p:txBody>
          <a:bodyPr vert="horz" lIns="91440" tIns="45720" rIns="91440" bIns="45720" rtlCol="0" anchor="ctr"/>
          <a:lstStyle>
            <a:lvl1pPr algn="l">
              <a:defRPr sz="1067">
                <a:solidFill>
                  <a:srgbClr val="7E93A5"/>
                </a:solidFill>
              </a:defRPr>
            </a:lvl1p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185206849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Lst>
  <p:hf hdr="0" ftr="0" dt="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2255575" y="381000"/>
            <a:ext cx="9439015"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6" y="2006623"/>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3" name="Image 9" descr="logo_gauche.pdf"/>
          <p:cNvPicPr>
            <a:picLocks noChangeAspect="1"/>
          </p:cNvPicPr>
          <p:nvPr userDrawn="1"/>
        </p:nvPicPr>
        <p:blipFill>
          <a:blip r:embed="rId16" cstate="hqprint">
            <a:extLst>
              <a:ext uri="{28A0092B-C50C-407E-A947-70E740481C1C}">
                <a14:useLocalDpi xmlns:a14="http://schemas.microsoft.com/office/drawing/2010/main"/>
              </a:ext>
            </a:extLst>
          </a:blip>
          <a:stretch>
            <a:fillRect/>
          </a:stretch>
        </p:blipFill>
        <p:spPr bwMode="gray">
          <a:xfrm>
            <a:off x="11616063" y="6488447"/>
            <a:ext cx="288000" cy="199111"/>
          </a:xfrm>
          <a:prstGeom prst="rect">
            <a:avLst/>
          </a:prstGeom>
        </p:spPr>
      </p:pic>
      <p:sp>
        <p:nvSpPr>
          <p:cNvPr id="6" name="Symbol zastępczy numeru slajdu 5">
            <a:extLst>
              <a:ext uri="{FF2B5EF4-FFF2-40B4-BE49-F238E27FC236}">
                <a16:creationId xmlns:a16="http://schemas.microsoft.com/office/drawing/2014/main" id="{5797FB04-C354-0A02-AA3B-9B254CE61409}"/>
              </a:ext>
            </a:extLst>
          </p:cNvPr>
          <p:cNvSpPr>
            <a:spLocks noGrp="1"/>
          </p:cNvSpPr>
          <p:nvPr>
            <p:ph type="sldNum" sz="quarter" idx="4"/>
          </p:nvPr>
        </p:nvSpPr>
        <p:spPr>
          <a:xfrm>
            <a:off x="48675" y="6429037"/>
            <a:ext cx="943180" cy="366183"/>
          </a:xfrm>
          <a:prstGeom prst="rect">
            <a:avLst/>
          </a:prstGeom>
        </p:spPr>
        <p:txBody>
          <a:bodyPr vert="horz" lIns="91440" tIns="45720" rIns="91440" bIns="45720" rtlCol="0" anchor="ctr"/>
          <a:lstStyle>
            <a:lvl1pPr algn="l">
              <a:defRPr sz="1067">
                <a:solidFill>
                  <a:srgbClr val="7E93A5"/>
                </a:solidFill>
              </a:defRPr>
            </a:lvl1pPr>
          </a:lstStyle>
          <a:p>
            <a:fld id="{332DF002-2E43-485C-89F8-8DCEF59D6C4F}" type="slidenum">
              <a:rPr lang="pl-PL" smtClean="0"/>
              <a:pPr/>
              <a:t>‹N›</a:t>
            </a:fld>
            <a:endParaRPr lang="pl-PL" dirty="0"/>
          </a:p>
        </p:txBody>
      </p:sp>
    </p:spTree>
    <p:extLst>
      <p:ext uri="{BB962C8B-B14F-4D97-AF65-F5344CB8AC3E}">
        <p14:creationId xmlns:p14="http://schemas.microsoft.com/office/powerpoint/2010/main" val="304505292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hf sldNum="0" hdr="0" ftr="0" dt="0"/>
  <p:txStyles>
    <p:titleStyle>
      <a:lvl1pPr algn="l" defTabSz="914330" rtl="0" eaLnBrk="1" latinLnBrk="0" hangingPunct="1">
        <a:lnSpc>
          <a:spcPct val="90000"/>
        </a:lnSpc>
        <a:spcBef>
          <a:spcPts val="0"/>
        </a:spcBef>
        <a:spcAft>
          <a:spcPts val="0"/>
        </a:spcAft>
        <a:buNone/>
        <a:defRPr sz="3735" b="1" kern="1200" cap="none" baseline="0">
          <a:solidFill>
            <a:schemeClr val="accent1"/>
          </a:solidFill>
          <a:latin typeface="+mj-lt"/>
          <a:ea typeface="+mj-ea"/>
          <a:cs typeface="+mj-cs"/>
        </a:defRPr>
      </a:lvl1pPr>
    </p:titleStyle>
    <p:bodyStyle>
      <a:lvl1pPr marL="359987" indent="-359987" algn="l" defTabSz="914330"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70" indent="-239991" algn="l" defTabSz="914330"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49" indent="-239991" algn="l" defTabSz="914330"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27" indent="-239991" algn="l" defTabSz="914330"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04" indent="-239991" algn="l" defTabSz="914330"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05" indent="-228584" algn="l" defTabSz="91433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0" indent="-228584" algn="l" defTabSz="91433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36" indent="-228584" algn="l" defTabSz="91433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9" indent="-228584" algn="l" defTabSz="91433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30" rtl="0" eaLnBrk="1" latinLnBrk="0" hangingPunct="1">
        <a:defRPr sz="1800" kern="1200">
          <a:solidFill>
            <a:schemeClr val="tx1"/>
          </a:solidFill>
          <a:latin typeface="+mn-lt"/>
          <a:ea typeface="+mn-ea"/>
          <a:cs typeface="+mn-cs"/>
        </a:defRPr>
      </a:lvl1pPr>
      <a:lvl2pPr marL="457167"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4"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6" algn="l" defTabSz="914330" rtl="0" eaLnBrk="1" latinLnBrk="0" hangingPunct="1">
        <a:defRPr sz="1800" kern="1200">
          <a:solidFill>
            <a:schemeClr val="tx1"/>
          </a:solidFill>
          <a:latin typeface="+mn-lt"/>
          <a:ea typeface="+mn-ea"/>
          <a:cs typeface="+mn-cs"/>
        </a:defRPr>
      </a:lvl6pPr>
      <a:lvl7pPr marL="2742989" algn="l" defTabSz="914330" rtl="0" eaLnBrk="1" latinLnBrk="0" hangingPunct="1">
        <a:defRPr sz="1800" kern="1200">
          <a:solidFill>
            <a:schemeClr val="tx1"/>
          </a:solidFill>
          <a:latin typeface="+mn-lt"/>
          <a:ea typeface="+mn-ea"/>
          <a:cs typeface="+mn-cs"/>
        </a:defRPr>
      </a:lvl7pPr>
      <a:lvl8pPr marL="3200152" algn="l" defTabSz="914330" rtl="0" eaLnBrk="1" latinLnBrk="0" hangingPunct="1">
        <a:defRPr sz="1800" kern="1200">
          <a:solidFill>
            <a:schemeClr val="tx1"/>
          </a:solidFill>
          <a:latin typeface="+mn-lt"/>
          <a:ea typeface="+mn-ea"/>
          <a:cs typeface="+mn-cs"/>
        </a:defRPr>
      </a:lvl8pPr>
      <a:lvl9pPr marL="3657319" algn="l" defTabSz="91433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999" y="594000"/>
            <a:ext cx="10800000" cy="900000"/>
          </a:xfrm>
          <a:prstGeom prst="rect">
            <a:avLst/>
          </a:prstGeom>
        </p:spPr>
        <p:txBody>
          <a:bodyPr vert="horz" lIns="91440" tIns="45720" rIns="9144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719999" y="2638800"/>
            <a:ext cx="10800000" cy="3060000"/>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138238" y="6174395"/>
            <a:ext cx="828017" cy="252000"/>
          </a:xfrm>
          <a:prstGeom prst="rect">
            <a:avLst/>
          </a:prstGeom>
        </p:spPr>
        <p:txBody>
          <a:bodyPr vert="horz" lIns="91440" tIns="45720" rIns="91440" bIns="45720" rtlCol="0" anchor="ctr">
            <a:normAutofit/>
          </a:bodyPr>
          <a:lstStyle>
            <a:lvl1pPr algn="r">
              <a:defRPr sz="1000" b="1">
                <a:solidFill>
                  <a:schemeClr val="bg2"/>
                </a:solidFill>
              </a:defRPr>
            </a:lvl1pPr>
          </a:lstStyle>
          <a:p>
            <a:endParaRPr lang="fr-FR"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852612" y="6174395"/>
            <a:ext cx="4320000" cy="252000"/>
          </a:xfrm>
          <a:prstGeom prst="rect">
            <a:avLst/>
          </a:prstGeom>
        </p:spPr>
        <p:txBody>
          <a:bodyPr vert="horz" lIns="91440" tIns="45720" rIns="91440" bIns="45720" rtlCol="0" anchor="ctr">
            <a:normAutofit/>
          </a:bodyPr>
          <a:lstStyle>
            <a:lvl1pPr algn="l">
              <a:defRPr sz="1000" b="1" cap="all" baseline="0">
                <a:solidFill>
                  <a:schemeClr val="accent1"/>
                </a:solidFill>
              </a:defRPr>
            </a:lvl1pPr>
          </a:lstStyle>
          <a:p>
            <a:r>
              <a:rPr lang="pt-BR"/>
              <a:t>BPI - AAP</a:t>
            </a:r>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705996" y="6174395"/>
            <a:ext cx="540000" cy="252000"/>
          </a:xfrm>
          <a:prstGeom prst="rect">
            <a:avLst/>
          </a:prstGeom>
        </p:spPr>
        <p:txBody>
          <a:bodyPr vert="horz" lIns="91440" tIns="45720" rIns="91440" bIns="45720" rtlCol="0" anchor="ctr">
            <a:normAutofit/>
          </a:bodyPr>
          <a:lstStyle>
            <a:lvl1pPr algn="l">
              <a:defRPr sz="1000" b="1">
                <a:solidFill>
                  <a:schemeClr val="bg2"/>
                </a:solidFill>
              </a:defRPr>
            </a:lvl1pPr>
          </a:lstStyle>
          <a:p>
            <a:fld id="{975A587B-5814-4D9B-9598-FE9CB954CB01}" type="slidenum">
              <a:rPr lang="fr-FR" smtClean="0"/>
              <a:pPr/>
              <a:t>‹N›</a:t>
            </a:fld>
            <a:endParaRPr lang="fr-FR" dirty="0"/>
          </a:p>
        </p:txBody>
      </p:sp>
      <p:cxnSp>
        <p:nvCxnSpPr>
          <p:cNvPr id="10" name="Connecteur droit 9">
            <a:extLst>
              <a:ext uri="{FF2B5EF4-FFF2-40B4-BE49-F238E27FC236}">
                <a16:creationId xmlns:a16="http://schemas.microsoft.com/office/drawing/2014/main" id="{6CAF1617-1922-47D2-9D0D-C966F5A1F5ED}"/>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Une image contenant capture d’écran&#10;&#10;Description générée automatiquement">
            <a:extLst>
              <a:ext uri="{FF2B5EF4-FFF2-40B4-BE49-F238E27FC236}">
                <a16:creationId xmlns:a16="http://schemas.microsoft.com/office/drawing/2014/main" id="{8BC241DB-E6E3-4C5E-B3F2-C55F451EF55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10894217" y="6174580"/>
            <a:ext cx="559595" cy="414339"/>
          </a:xfrm>
          <a:prstGeom prst="rect">
            <a:avLst/>
          </a:prstGeom>
        </p:spPr>
      </p:pic>
    </p:spTree>
    <p:extLst>
      <p:ext uri="{BB962C8B-B14F-4D97-AF65-F5344CB8AC3E}">
        <p14:creationId xmlns:p14="http://schemas.microsoft.com/office/powerpoint/2010/main" val="5593657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3" r:id="rId8"/>
  </p:sldLayoutIdLst>
  <p:hf hdr="0" dt="0"/>
  <p:txStyles>
    <p:title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1pPr>
      <a:lvl2pPr marL="0" indent="144000" algn="l" defTabSz="914400" rtl="0" eaLnBrk="1" latinLnBrk="0" hangingPunct="1">
        <a:lnSpc>
          <a:spcPct val="100000"/>
        </a:lnSpc>
        <a:spcBef>
          <a:spcPts val="20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0" indent="108000" algn="l" defTabSz="914400" rtl="0" eaLnBrk="1" latinLnBrk="0" hangingPunct="1">
        <a:lnSpc>
          <a:spcPct val="100000"/>
        </a:lnSpc>
        <a:spcBef>
          <a:spcPts val="2300"/>
        </a:spcBef>
        <a:buFont typeface="Arial" panose="020B0604020202020204" pitchFamily="34" charset="0"/>
        <a:buChar char="•"/>
        <a:defRPr sz="1400" kern="1200">
          <a:solidFill>
            <a:schemeClr val="tx1"/>
          </a:solidFill>
          <a:latin typeface="+mn-lt"/>
          <a:ea typeface="+mn-ea"/>
          <a:cs typeface="+mn-cs"/>
        </a:defRPr>
      </a:lvl3pPr>
      <a:lvl4pPr marL="396000" indent="-144000" algn="l" defTabSz="914400" rtl="0" eaLnBrk="1" latinLnBrk="0" hangingPunct="1">
        <a:lnSpc>
          <a:spcPct val="100000"/>
        </a:lnSpc>
        <a:spcBef>
          <a:spcPts val="1800"/>
        </a:spcBef>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2" name="Object 1" hidden="1"/>
                      <p:cNvPicPr/>
                      <p:nvPr/>
                    </p:nvPicPr>
                    <p:blipFill>
                      <a:blip r:embed="rId20"/>
                      <a:stretch>
                        <a:fillRect/>
                      </a:stretch>
                    </p:blipFill>
                    <p:spPr>
                      <a:xfrm>
                        <a:off x="1589" y="1589"/>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B7B6533-99DD-4506-B0FA-6E9B1250F162}"/>
              </a:ext>
            </a:extLst>
          </p:cNvPr>
          <p:cNvSpPr/>
          <p:nvPr userDrawn="1">
            <p:custDataLst>
              <p:tags r:id="rId18"/>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2" y="622803"/>
            <a:ext cx="10933351"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2" y="1825625"/>
            <a:ext cx="10933351"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2206984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10" r:id="rId14"/>
    <p:sldLayoutId id="2147483711" r:id="rId15"/>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hf sldNum="0" hdr="0" ftr="0" dt="0"/>
  <p:txStyles>
    <p:titleStyle>
      <a:lvl1pPr algn="l" defTabSz="914354"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354"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386" indent="-172792" algn="l" defTabSz="914354"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174" indent="-165592" algn="l" defTabSz="914354"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354"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354"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61" indent="-152392" algn="l" defTabSz="914354"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354"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354"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354"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5" name="Picture 2" descr="\\casnas100\dfs_root\Commun\Commun160\DCG-CM\Marque\Logos\Frise marques et Picto groupe\Frise Groupe\Logo groupe CA\E_Bloc_marque\E_CAGroup_BlocMarqueHorizontal-EN\3-BUREAUTIQUE\20151738E_CAGroup_BMH-EN_RVB.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936427" y="6404129"/>
            <a:ext cx="1970475" cy="244691"/>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e la date 3"/>
          <p:cNvSpPr>
            <a:spLocks noGrp="1"/>
          </p:cNvSpPr>
          <p:nvPr>
            <p:ph type="dt" sz="half" idx="2"/>
          </p:nvPr>
        </p:nvSpPr>
        <p:spPr bwMode="gray">
          <a:xfrm>
            <a:off x="924311" y="6480335"/>
            <a:ext cx="659188" cy="360000"/>
          </a:xfrm>
          <a:prstGeom prst="rect">
            <a:avLst/>
          </a:prstGeom>
        </p:spPr>
        <p:txBody>
          <a:bodyPr vert="horz" lIns="0" tIns="0" rIns="0" bIns="0" rtlCol="0" anchor="t" anchorCtr="0">
            <a:noAutofit/>
          </a:bodyPr>
          <a:lstStyle>
            <a:lvl1pPr algn="l">
              <a:defRPr sz="733" baseline="0">
                <a:solidFill>
                  <a:schemeClr val="accent3"/>
                </a:solidFill>
              </a:defRPr>
            </a:lvl1pPr>
          </a:lstStyle>
          <a:p>
            <a:r>
              <a:rPr lang="pl-PL"/>
              <a:t>29.09.2017</a:t>
            </a:r>
            <a:endParaRPr lang="fr-FR"/>
          </a:p>
        </p:txBody>
      </p:sp>
      <p:sp>
        <p:nvSpPr>
          <p:cNvPr id="23"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800" cap="all" baseline="0">
                <a:solidFill>
                  <a:schemeClr val="tx1">
                    <a:alpha val="0"/>
                  </a:schemeClr>
                </a:solidFill>
              </a:defRPr>
            </a:lvl1pPr>
          </a:lstStyle>
          <a:p>
            <a:endParaRPr lang="fr-FR"/>
          </a:p>
        </p:txBody>
      </p:sp>
      <p:sp>
        <p:nvSpPr>
          <p:cNvPr id="24" name="Espace réservé du numéro de diapositive 5"/>
          <p:cNvSpPr>
            <a:spLocks noGrp="1"/>
          </p:cNvSpPr>
          <p:nvPr>
            <p:ph type="sldNum" sz="quarter" idx="4"/>
          </p:nvPr>
        </p:nvSpPr>
        <p:spPr bwMode="gray">
          <a:xfrm>
            <a:off x="2040938" y="6480335"/>
            <a:ext cx="391321" cy="360000"/>
          </a:xfrm>
          <a:prstGeom prst="rect">
            <a:avLst/>
          </a:prstGeom>
        </p:spPr>
        <p:txBody>
          <a:bodyPr vert="horz" lIns="0" tIns="0" rIns="0" bIns="0" rtlCol="0" anchor="t" anchorCtr="0">
            <a:noAutofit/>
          </a:bodyPr>
          <a:lstStyle>
            <a:lvl1pPr algn="l">
              <a:defRPr sz="733" b="0" cap="none" baseline="0">
                <a:solidFill>
                  <a:schemeClr val="accent3"/>
                </a:solidFill>
              </a:defRPr>
            </a:lvl1pPr>
          </a:lstStyle>
          <a:p>
            <a:fld id="{10C140CD-8AED-46FF-A9A2-77308F3F39AE}" type="slidenum">
              <a:rPr lang="fr-FR" smtClean="0"/>
              <a:pPr/>
              <a:t>‹N›</a:t>
            </a:fld>
            <a:endParaRPr lang="fr-FR"/>
          </a:p>
        </p:txBody>
      </p:sp>
      <p:sp>
        <p:nvSpPr>
          <p:cNvPr id="25" name="ZoneTexte 8"/>
          <p:cNvSpPr txBox="1"/>
          <p:nvPr/>
        </p:nvSpPr>
        <p:spPr bwMode="gray">
          <a:xfrm>
            <a:off x="1624093" y="6480335"/>
            <a:ext cx="192021" cy="112788"/>
          </a:xfrm>
          <a:prstGeom prst="rect">
            <a:avLst/>
          </a:prstGeom>
          <a:noFill/>
        </p:spPr>
        <p:txBody>
          <a:bodyPr wrap="square" lIns="0" tIns="0" rIns="0" bIns="0" rtlCol="0">
            <a:spAutoFit/>
          </a:bodyPr>
          <a:lstStyle/>
          <a:p>
            <a:r>
              <a:rPr lang="fr-FR" sz="733">
                <a:solidFill>
                  <a:schemeClr val="accent3"/>
                </a:solidFill>
              </a:rPr>
              <a:t>l</a:t>
            </a:r>
          </a:p>
        </p:txBody>
      </p:sp>
      <p:pic>
        <p:nvPicPr>
          <p:cNvPr id="26" name="Image 9" descr="logo_gauche.pdf"/>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29" name="Forme libre 32"/>
          <p:cNvSpPr/>
          <p:nvPr/>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ZoneTexte 8"/>
          <p:cNvSpPr txBox="1"/>
          <p:nvPr userDrawn="1"/>
        </p:nvSpPr>
        <p:spPr bwMode="gray">
          <a:xfrm>
            <a:off x="1624093" y="6480335"/>
            <a:ext cx="192021" cy="112788"/>
          </a:xfrm>
          <a:prstGeom prst="rect">
            <a:avLst/>
          </a:prstGeom>
          <a:noFill/>
        </p:spPr>
        <p:txBody>
          <a:bodyPr wrap="square" lIns="0" tIns="0" rIns="0" bIns="0" rtlCol="0">
            <a:spAutoFit/>
          </a:bodyPr>
          <a:lstStyle/>
          <a:p>
            <a:r>
              <a:rPr lang="fr-FR" sz="733">
                <a:solidFill>
                  <a:schemeClr val="accent3"/>
                </a:solidFill>
              </a:rPr>
              <a:t>l</a:t>
            </a:r>
          </a:p>
        </p:txBody>
      </p:sp>
      <p:pic>
        <p:nvPicPr>
          <p:cNvPr id="13" name="Image 9" descr="logo_gauche.pdf"/>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14"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4868574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9"/>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9" y="1589"/>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B7B6533-99DD-4506-B0FA-6E9B1250F162}"/>
              </a:ext>
            </a:extLst>
          </p:cNvPr>
          <p:cNvSpPr/>
          <p:nvPr>
            <p:custDataLst>
              <p:tags r:id="rId70"/>
            </p:custDataLst>
          </p:nvPr>
        </p:nvSpPr>
        <p:spPr>
          <a:xfrm>
            <a:off x="1" y="1"/>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1" y="622802"/>
            <a:ext cx="10933351"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1" y="1825625"/>
            <a:ext cx="10933351"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graphicFrame>
        <p:nvGraphicFramePr>
          <p:cNvPr id="8" name="Obiekt 7" hidden="1"/>
          <p:cNvGraphicFramePr>
            <a:graphicFrameLocks noChangeAspect="1"/>
          </p:cNvGraphicFramePr>
          <p:nvPr userDrawn="1">
            <p:custDataLst>
              <p:tags r:id="rId7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74" imgW="523" imgH="499" progId="TCLayout.ActiveDocument.1">
                  <p:embed/>
                </p:oleObj>
              </mc:Choice>
              <mc:Fallback>
                <p:oleObj name="think-cell Slide" r:id="rId74" imgW="523" imgH="499" progId="TCLayout.ActiveDocument.1">
                  <p:embed/>
                  <p:pic>
                    <p:nvPicPr>
                      <p:cNvPr id="8" name="Obiekt 7" hidden="1"/>
                      <p:cNvPicPr/>
                      <p:nvPr/>
                    </p:nvPicPr>
                    <p:blipFill>
                      <a:blip r:embed="rId75"/>
                      <a:stretch>
                        <a:fillRect/>
                      </a:stretch>
                    </p:blipFill>
                    <p:spPr>
                      <a:xfrm>
                        <a:off x="2118" y="2118"/>
                        <a:ext cx="2117" cy="2117"/>
                      </a:xfrm>
                      <a:prstGeom prst="rect">
                        <a:avLst/>
                      </a:prstGeom>
                    </p:spPr>
                  </p:pic>
                </p:oleObj>
              </mc:Fallback>
            </mc:AlternateContent>
          </a:graphicData>
        </a:graphic>
      </p:graphicFrame>
      <p:sp>
        <p:nvSpPr>
          <p:cNvPr id="7" name="Symbol zastępczy numeru slajdu 5"/>
          <p:cNvSpPr>
            <a:spLocks noGrp="1"/>
          </p:cNvSpPr>
          <p:nvPr>
            <p:ph type="sldNum" sz="quarter" idx="4"/>
          </p:nvPr>
        </p:nvSpPr>
        <p:spPr>
          <a:xfrm>
            <a:off x="11732546" y="6492875"/>
            <a:ext cx="2743200" cy="365125"/>
          </a:xfrm>
          <a:prstGeom prst="rect">
            <a:avLst/>
          </a:prstGeom>
        </p:spPr>
        <p:txBody>
          <a:bodyPr/>
          <a:lstStyle/>
          <a:p>
            <a:fld id="{31DB095D-7733-4F8B-BC34-59D470EFC6A7}" type="slidenum">
              <a:rPr lang="pl-PL" smtClean="0"/>
              <a:t>‹N›</a:t>
            </a:fld>
            <a:endParaRPr lang="pl-PL"/>
          </a:p>
        </p:txBody>
      </p:sp>
    </p:spTree>
    <p:extLst>
      <p:ext uri="{BB962C8B-B14F-4D97-AF65-F5344CB8AC3E}">
        <p14:creationId xmlns:p14="http://schemas.microsoft.com/office/powerpoint/2010/main" val="85104843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 id="2147483778" r:id="rId39"/>
    <p:sldLayoutId id="2147483779" r:id="rId40"/>
    <p:sldLayoutId id="2147483780" r:id="rId41"/>
    <p:sldLayoutId id="2147483781" r:id="rId42"/>
    <p:sldLayoutId id="2147483782" r:id="rId43"/>
    <p:sldLayoutId id="2147483783" r:id="rId44"/>
    <p:sldLayoutId id="2147483784" r:id="rId45"/>
    <p:sldLayoutId id="2147483785" r:id="rId46"/>
    <p:sldLayoutId id="2147483786" r:id="rId47"/>
    <p:sldLayoutId id="2147483787" r:id="rId48"/>
    <p:sldLayoutId id="2147483788" r:id="rId49"/>
    <p:sldLayoutId id="2147483789" r:id="rId50"/>
    <p:sldLayoutId id="2147483790" r:id="rId51"/>
    <p:sldLayoutId id="2147483791" r:id="rId52"/>
    <p:sldLayoutId id="2147483792" r:id="rId53"/>
    <p:sldLayoutId id="2147483793" r:id="rId54"/>
    <p:sldLayoutId id="2147483794" r:id="rId55"/>
    <p:sldLayoutId id="2147483795" r:id="rId56"/>
    <p:sldLayoutId id="2147483796" r:id="rId57"/>
    <p:sldLayoutId id="2147483797" r:id="rId58"/>
    <p:sldLayoutId id="2147483798" r:id="rId59"/>
    <p:sldLayoutId id="2147483799" r:id="rId60"/>
    <p:sldLayoutId id="2147483800" r:id="rId61"/>
    <p:sldLayoutId id="2147483801" r:id="rId62"/>
    <p:sldLayoutId id="2147483802" r:id="rId63"/>
    <p:sldLayoutId id="2147483803" r:id="rId64"/>
    <p:sldLayoutId id="2147483804" r:id="rId65"/>
    <p:sldLayoutId id="2147483805" r:id="rId66"/>
    <p:sldLayoutId id="2147483806"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377"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377"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393" indent="-172796" algn="l" defTabSz="914377"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187" indent="-165596" algn="l" defTabSz="914377"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377"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377"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68" indent="-152396" algn="l" defTabSz="914377"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377"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377"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377"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guide id="5" orient="horz" pos="1620">
          <p15:clr>
            <a:srgbClr val="F26B43"/>
          </p15:clr>
        </p15:guide>
        <p15:guide id="6" pos="4708">
          <p15:clr>
            <a:srgbClr val="F26B43"/>
          </p15:clr>
        </p15:guide>
        <p15:guide id="7" pos="183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841DC6-0250-42B4-819E-D14B80B33F61}"/>
              </a:ext>
            </a:extLst>
          </p:cNvPr>
          <p:cNvGraphicFramePr>
            <a:graphicFrameLocks noChangeAspect="1"/>
          </p:cNvGraphicFramePr>
          <p:nvPr userDrawn="1">
            <p:custDataLst>
              <p:tags r:id="rId20"/>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21" imgW="309" imgH="309" progId="TCLayout.ActiveDocument.1">
                  <p:embed/>
                </p:oleObj>
              </mc:Choice>
              <mc:Fallback>
                <p:oleObj name="think-cell Slide" r:id="rId21" imgW="309" imgH="309" progId="TCLayout.ActiveDocument.1">
                  <p:embed/>
                  <p:pic>
                    <p:nvPicPr>
                      <p:cNvPr id="4" name="Object 3" hidden="1">
                        <a:extLst>
                          <a:ext uri="{FF2B5EF4-FFF2-40B4-BE49-F238E27FC236}">
                            <a16:creationId xmlns:a16="http://schemas.microsoft.com/office/drawing/2014/main" id="{C7841DC6-0250-42B4-819E-D14B80B33F61}"/>
                          </a:ext>
                        </a:extLst>
                      </p:cNvPr>
                      <p:cNvPicPr/>
                      <p:nvPr/>
                    </p:nvPicPr>
                    <p:blipFill>
                      <a:blip r:embed="rId22"/>
                      <a:stretch>
                        <a:fillRect/>
                      </a:stretch>
                    </p:blipFill>
                    <p:spPr>
                      <a:xfrm>
                        <a:off x="2119" y="2119"/>
                        <a:ext cx="2117" cy="2117"/>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660401" y="457200"/>
            <a:ext cx="11034187" cy="1387624"/>
          </a:xfrm>
          <a:prstGeom prst="rect">
            <a:avLst/>
          </a:prstGeom>
        </p:spPr>
        <p:txBody>
          <a:bodyPr vert="horz" lIns="0" tIns="0" rIns="0" bIns="0" rtlCol="0" anchor="t" anchorCtr="0">
            <a:noAutofit/>
          </a:bodyPr>
          <a:lstStyle/>
          <a:p>
            <a:r>
              <a:rPr lang="pl-PL" noProof="0" dirty="0"/>
              <a:t>Tytuł</a:t>
            </a:r>
          </a:p>
        </p:txBody>
      </p:sp>
      <p:sp>
        <p:nvSpPr>
          <p:cNvPr id="3" name="Espace réservé du texte 2"/>
          <p:cNvSpPr>
            <a:spLocks noGrp="1"/>
          </p:cNvSpPr>
          <p:nvPr>
            <p:ph type="body" idx="1"/>
          </p:nvPr>
        </p:nvSpPr>
        <p:spPr bwMode="gray">
          <a:xfrm>
            <a:off x="660400" y="2006622"/>
            <a:ext cx="11034184"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5" name="Picture 2" descr="\\casnas100\dfs_root\Commun\Commun160\DCG-CM\Marque\Logos\Frise marques et Picto groupe\Frise Groupe\Logo groupe CA\E_Bloc_marque\E_CAGroup_BlocMarqueHorizontal-EN\3-BUREAUTIQUE\20151738E_CAGroup_BMH-EN_RVB.png"/>
          <p:cNvPicPr>
            <a:picLocks noChangeAspect="1" noChangeArrowheads="1"/>
          </p:cNvPicPr>
          <p:nvPr/>
        </p:nvPicPr>
        <p:blipFill rotWithShape="1">
          <a:blip r:embed="rId23" cstate="print">
            <a:extLst>
              <a:ext uri="{28A0092B-C50C-407E-A947-70E740481C1C}">
                <a14:useLocalDpi xmlns:a14="http://schemas.microsoft.com/office/drawing/2010/main"/>
              </a:ext>
            </a:extLst>
          </a:blip>
          <a:srcRect l="95" r="95"/>
          <a:stretch/>
        </p:blipFill>
        <p:spPr bwMode="auto">
          <a:xfrm>
            <a:off x="9936428" y="6404129"/>
            <a:ext cx="1970475" cy="244691"/>
          </a:xfrm>
          <a:prstGeom prst="rect">
            <a:avLst/>
          </a:prstGeom>
          <a:noFill/>
          <a:extLst>
            <a:ext uri="{909E8E84-426E-40DD-AFC4-6F175D3DCCD1}">
              <a14:hiddenFill xmlns:a14="http://schemas.microsoft.com/office/drawing/2010/main">
                <a:solidFill>
                  <a:srgbClr val="FFFFFF"/>
                </a:solidFill>
              </a14:hiddenFill>
            </a:ext>
          </a:extLst>
        </p:spPr>
      </p:pic>
      <p:sp>
        <p:nvSpPr>
          <p:cNvPr id="23"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800" cap="all" baseline="0">
                <a:solidFill>
                  <a:schemeClr val="tx1">
                    <a:alpha val="0"/>
                  </a:schemeClr>
                </a:solidFill>
                <a:latin typeface="Arial" panose="020B0604020202020204" pitchFamily="34" charset="0"/>
                <a:cs typeface="Arial" panose="020B0604020202020204" pitchFamily="34" charset="0"/>
                <a:sym typeface="Arial" panose="020B0604020202020204" pitchFamily="34" charset="0"/>
              </a:defRPr>
            </a:lvl1pPr>
          </a:lstStyle>
          <a:p>
            <a:endParaRPr lang="fr-FR"/>
          </a:p>
        </p:txBody>
      </p:sp>
      <p:pic>
        <p:nvPicPr>
          <p:cNvPr id="26" name="Image 9" descr="logo_gauche.pdf"/>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bwMode="gray">
          <a:xfrm>
            <a:off x="333561" y="6404131"/>
            <a:ext cx="288000" cy="199111"/>
          </a:xfrm>
          <a:prstGeom prst="rect">
            <a:avLst/>
          </a:prstGeom>
        </p:spPr>
      </p:pic>
      <p:pic>
        <p:nvPicPr>
          <p:cNvPr id="13" name="Image 9" descr="logo_gauche.pdf"/>
          <p:cNvPicPr>
            <a:picLocks noChangeAspect="1"/>
          </p:cNvPicPr>
          <p:nvPr userDrawn="1"/>
        </p:nvPicPr>
        <p:blipFill rotWithShape="1">
          <a:blip r:embed="rId24" cstate="print">
            <a:extLst>
              <a:ext uri="{28A0092B-C50C-407E-A947-70E740481C1C}">
                <a14:useLocalDpi xmlns:a14="http://schemas.microsoft.com/office/drawing/2010/main"/>
              </a:ext>
            </a:extLst>
          </a:blip>
          <a:srcRect/>
          <a:stretch/>
        </p:blipFill>
        <p:spPr bwMode="gray">
          <a:xfrm>
            <a:off x="333561" y="6404131"/>
            <a:ext cx="288000" cy="199111"/>
          </a:xfrm>
          <a:prstGeom prst="rect">
            <a:avLst/>
          </a:prstGeom>
        </p:spPr>
      </p:pic>
      <p:sp>
        <p:nvSpPr>
          <p:cNvPr id="28" name="Espace réservé du numéro de diapositive 5"/>
          <p:cNvSpPr txBox="1">
            <a:spLocks/>
          </p:cNvSpPr>
          <p:nvPr userDrawn="1"/>
        </p:nvSpPr>
        <p:spPr bwMode="gray">
          <a:xfrm>
            <a:off x="2040940" y="6480335"/>
            <a:ext cx="391321" cy="360000"/>
          </a:xfrm>
          <a:prstGeom prst="rect">
            <a:avLst/>
          </a:prstGeom>
        </p:spPr>
        <p:txBody>
          <a:bodyPr vert="horz" lIns="0" tIns="0" rIns="0" bIns="0" rtlCol="0" anchor="t" anchorCtr="0">
            <a:noAutofit/>
          </a:bodyPr>
          <a:lstStyle>
            <a:defPPr>
              <a:defRPr lang="en-US"/>
            </a:defPPr>
            <a:lvl1pPr marL="0" algn="l" defTabSz="914400" rtl="0" eaLnBrk="1" latinLnBrk="0" hangingPunct="1">
              <a:defRPr sz="733" b="0" kern="1200" cap="none" baseline="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67527" rtl="0" eaLnBrk="1" fontAlgn="auto" latinLnBrk="0" hangingPunct="1">
              <a:lnSpc>
                <a:spcPct val="100000"/>
              </a:lnSpc>
              <a:spcBef>
                <a:spcPts val="0"/>
              </a:spcBef>
              <a:spcAft>
                <a:spcPts val="0"/>
              </a:spcAft>
              <a:buClrTx/>
              <a:buSzTx/>
              <a:buFontTx/>
              <a:buNone/>
              <a:tabLst/>
              <a:defRPr/>
            </a:pPr>
            <a:fld id="{10C140CD-8AED-46FF-A9A2-77308F3F39AE}" type="slidenum">
              <a:rPr kumimoji="0" lang="fr-FR" sz="733" b="0" i="0" u="none" strike="noStrike" kern="1200" cap="none" spc="0" normalizeH="0" baseline="0" noProof="0" smtClean="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467527" rtl="0" eaLnBrk="1" fontAlgn="auto" latinLnBrk="0" hangingPunct="1">
                <a:lnSpc>
                  <a:spcPct val="100000"/>
                </a:lnSpc>
                <a:spcBef>
                  <a:spcPts val="0"/>
                </a:spcBef>
                <a:spcAft>
                  <a:spcPts val="0"/>
                </a:spcAft>
                <a:buClrTx/>
                <a:buSzTx/>
                <a:buFontTx/>
                <a:buNone/>
                <a:tabLst/>
                <a:defRPr/>
              </a:pPr>
              <a:t>‹N›</a:t>
            </a:fld>
            <a:endParaRPr kumimoji="0" lang="fr-FR" sz="733" b="0" i="0" u="none" strike="noStrike" kern="1200" cap="none" spc="0" normalizeH="0" baseline="0" noProof="0">
              <a:ln>
                <a:noFill/>
              </a:ln>
              <a:solidFill>
                <a:srgbClr val="7E93A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7366476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Lst>
  <p:hf hdr="0"/>
  <p:txStyles>
    <p:titleStyle>
      <a:lvl1pPr algn="l" defTabSz="914318" rtl="0" eaLnBrk="1" latinLnBrk="0" hangingPunct="1">
        <a:lnSpc>
          <a:spcPct val="90000"/>
        </a:lnSpc>
        <a:spcBef>
          <a:spcPts val="0"/>
        </a:spcBef>
        <a:spcAft>
          <a:spcPts val="0"/>
        </a:spcAft>
        <a:buNone/>
        <a:defRPr sz="3600" b="1" kern="1200" cap="none" baseline="0">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359982" indent="-359982" algn="l" defTabSz="914318" rtl="0" eaLnBrk="1" latinLnBrk="0" hangingPunct="1">
        <a:lnSpc>
          <a:spcPct val="82000"/>
        </a:lnSpc>
        <a:spcBef>
          <a:spcPts val="0"/>
        </a:spcBef>
        <a:spcAft>
          <a:spcPts val="1200"/>
        </a:spcAft>
        <a:buSzPct val="80000"/>
        <a:buFont typeface="Wingdings" pitchFamily="2" charset="2"/>
        <a:buChar char="n"/>
        <a:defRPr sz="1800" b="1" kern="1200" cap="none" baseline="0">
          <a:solidFill>
            <a:schemeClr val="accent1"/>
          </a:solidFill>
          <a:latin typeface="Arial" panose="020B0604020202020204" pitchFamily="34" charset="0"/>
          <a:ea typeface="+mn-ea"/>
          <a:cs typeface="Arial" panose="020B0604020202020204" pitchFamily="34" charset="0"/>
          <a:sym typeface="Arial" panose="020B0604020202020204" pitchFamily="34" charset="0"/>
        </a:defRPr>
      </a:lvl1pPr>
      <a:lvl2pPr marL="815960" indent="-239989" algn="l" defTabSz="914318" rtl="0" eaLnBrk="1" latinLnBrk="0" hangingPunct="1">
        <a:lnSpc>
          <a:spcPct val="82000"/>
        </a:lnSpc>
        <a:spcBef>
          <a:spcPts val="0"/>
        </a:spcBef>
        <a:spcAft>
          <a:spcPts val="1200"/>
        </a:spcAft>
        <a:buSzPct val="100000"/>
        <a:buFont typeface="Wingdings" pitchFamily="2" charset="2"/>
        <a:buChar char="§"/>
        <a:defRPr sz="1800" kern="1200" cap="none">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1391931" indent="-239989" algn="l" defTabSz="914318" rtl="0" eaLnBrk="1" latinLnBrk="0" hangingPunct="1">
        <a:lnSpc>
          <a:spcPct val="82000"/>
        </a:lnSpc>
        <a:spcBef>
          <a:spcPts val="0"/>
        </a:spcBef>
        <a:spcAft>
          <a:spcPts val="1200"/>
        </a:spcAft>
        <a:buClr>
          <a:schemeClr val="accent3"/>
        </a:buClr>
        <a:buSzPct val="100000"/>
        <a:buFont typeface="Wingdings" pitchFamily="2" charset="2"/>
        <a:buChar char="§"/>
        <a:defRPr sz="1800" kern="1200" cap="none">
          <a:solidFill>
            <a:schemeClr val="accent3"/>
          </a:solidFill>
          <a:latin typeface="Arial" panose="020B0604020202020204" pitchFamily="34" charset="0"/>
          <a:ea typeface="+mn-ea"/>
          <a:cs typeface="Arial" panose="020B0604020202020204" pitchFamily="34" charset="0"/>
          <a:sym typeface="Arial" panose="020B0604020202020204" pitchFamily="34" charset="0"/>
        </a:defRPr>
      </a:lvl3pPr>
      <a:lvl4pPr marL="1967901" indent="-239989" algn="l" defTabSz="914318" rtl="0" eaLnBrk="1" latinLnBrk="0" hangingPunct="1">
        <a:lnSpc>
          <a:spcPct val="82000"/>
        </a:lnSpc>
        <a:spcBef>
          <a:spcPts val="0"/>
        </a:spcBef>
        <a:spcAft>
          <a:spcPts val="1200"/>
        </a:spcAft>
        <a:buClr>
          <a:schemeClr val="accent1"/>
        </a:buClr>
        <a:buSzPct val="100000"/>
        <a:buFont typeface="Wingdings" pitchFamily="2" charset="2"/>
        <a:buChar char="§"/>
        <a:defRPr sz="1800" b="0" kern="1200" cap="none" baseline="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2543872" indent="-239989" algn="l" defTabSz="914318" rtl="0" eaLnBrk="1" latinLnBrk="0" hangingPunct="1">
        <a:lnSpc>
          <a:spcPct val="95000"/>
        </a:lnSpc>
        <a:spcBef>
          <a:spcPts val="0"/>
        </a:spcBef>
        <a:spcAft>
          <a:spcPts val="1200"/>
        </a:spcAft>
        <a:buClr>
          <a:schemeClr val="accent1"/>
        </a:buClr>
        <a:buSzPct val="100000"/>
        <a:buFont typeface="Wingdings" pitchFamily="2" charset="2"/>
        <a:buChar char="§"/>
        <a:defRPr sz="1800" kern="1200" cap="none">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373"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2"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2"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0"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6"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5"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277">
          <p15:clr>
            <a:srgbClr val="F26B43"/>
          </p15:clr>
        </p15:guide>
        <p15:guide id="3" pos="244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5" name="Picture 2" descr="\\casnas100\dfs_root\Commun\Commun160\DCG-CM\Marque\Logos\Frise marques et Picto groupe\Frise Groupe\Logo groupe CA\E_Bloc_marque\E_CAGroup_BlocMarqueHorizontal-EN\3-BUREAUTIQUE\20151738E_CAGroup_BMH-EN_RVB.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9936427" y="6404129"/>
            <a:ext cx="1970475" cy="244691"/>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e la date 3"/>
          <p:cNvSpPr>
            <a:spLocks noGrp="1"/>
          </p:cNvSpPr>
          <p:nvPr>
            <p:ph type="dt" sz="half" idx="2"/>
          </p:nvPr>
        </p:nvSpPr>
        <p:spPr bwMode="gray">
          <a:xfrm>
            <a:off x="924311" y="6480335"/>
            <a:ext cx="659188" cy="360000"/>
          </a:xfrm>
          <a:prstGeom prst="rect">
            <a:avLst/>
          </a:prstGeom>
        </p:spPr>
        <p:txBody>
          <a:bodyPr vert="horz" lIns="0" tIns="0" rIns="0" bIns="0" rtlCol="0" anchor="t" anchorCtr="0">
            <a:noAutofit/>
          </a:bodyPr>
          <a:lstStyle>
            <a:lvl1pPr algn="l">
              <a:defRPr sz="733" baseline="0">
                <a:solidFill>
                  <a:schemeClr val="accent3"/>
                </a:solidFill>
              </a:defRPr>
            </a:lvl1pPr>
          </a:lstStyle>
          <a:p>
            <a:fld id="{F5A1E3C4-625B-4EFA-ADA7-C7500A7CDA54}" type="datetime1">
              <a:rPr lang="pl-PL" smtClean="0"/>
              <a:t>05.03.2026</a:t>
            </a:fld>
            <a:endParaRPr lang="fr-FR"/>
          </a:p>
        </p:txBody>
      </p:sp>
      <p:sp>
        <p:nvSpPr>
          <p:cNvPr id="23"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800" cap="all" baseline="0">
                <a:solidFill>
                  <a:schemeClr val="tx1">
                    <a:alpha val="0"/>
                  </a:schemeClr>
                </a:solidFill>
              </a:defRPr>
            </a:lvl1pPr>
          </a:lstStyle>
          <a:p>
            <a:endParaRPr lang="fr-FR"/>
          </a:p>
        </p:txBody>
      </p:sp>
      <p:sp>
        <p:nvSpPr>
          <p:cNvPr id="24" name="Espace réservé du numéro de diapositive 5"/>
          <p:cNvSpPr>
            <a:spLocks noGrp="1"/>
          </p:cNvSpPr>
          <p:nvPr>
            <p:ph type="sldNum" sz="quarter" idx="4"/>
          </p:nvPr>
        </p:nvSpPr>
        <p:spPr bwMode="gray">
          <a:xfrm>
            <a:off x="2040938" y="6480335"/>
            <a:ext cx="391321" cy="360000"/>
          </a:xfrm>
          <a:prstGeom prst="rect">
            <a:avLst/>
          </a:prstGeom>
        </p:spPr>
        <p:txBody>
          <a:bodyPr vert="horz" lIns="0" tIns="0" rIns="0" bIns="0" rtlCol="0" anchor="t" anchorCtr="0">
            <a:noAutofit/>
          </a:bodyPr>
          <a:lstStyle>
            <a:lvl1pPr algn="l">
              <a:defRPr sz="733" b="0" cap="none" baseline="0">
                <a:solidFill>
                  <a:schemeClr val="accent3"/>
                </a:solidFill>
              </a:defRPr>
            </a:lvl1pPr>
          </a:lstStyle>
          <a:p>
            <a:fld id="{10C140CD-8AED-46FF-A9A2-77308F3F39AE}" type="slidenum">
              <a:rPr lang="fr-FR" smtClean="0"/>
              <a:pPr/>
              <a:t>‹N›</a:t>
            </a:fld>
            <a:endParaRPr lang="fr-FR"/>
          </a:p>
        </p:txBody>
      </p:sp>
      <p:sp>
        <p:nvSpPr>
          <p:cNvPr id="25" name="ZoneTexte 8"/>
          <p:cNvSpPr txBox="1"/>
          <p:nvPr/>
        </p:nvSpPr>
        <p:spPr bwMode="gray">
          <a:xfrm>
            <a:off x="1624093" y="6480335"/>
            <a:ext cx="192021" cy="112788"/>
          </a:xfrm>
          <a:prstGeom prst="rect">
            <a:avLst/>
          </a:prstGeom>
          <a:noFill/>
        </p:spPr>
        <p:txBody>
          <a:bodyPr wrap="square" lIns="0" tIns="0" rIns="0" bIns="0" rtlCol="0">
            <a:spAutoFit/>
          </a:bodyPr>
          <a:lstStyle/>
          <a:p>
            <a:r>
              <a:rPr lang="fr-FR" sz="733">
                <a:solidFill>
                  <a:schemeClr val="accent3"/>
                </a:solidFill>
              </a:rPr>
              <a:t>l</a:t>
            </a:r>
          </a:p>
        </p:txBody>
      </p:sp>
      <p:pic>
        <p:nvPicPr>
          <p:cNvPr id="26" name="Image 9" descr="logo_gauche.pdf"/>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29" name="Forme libre 32"/>
          <p:cNvSpPr/>
          <p:nvPr/>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ZoneTexte 8"/>
          <p:cNvSpPr txBox="1"/>
          <p:nvPr userDrawn="1"/>
        </p:nvSpPr>
        <p:spPr bwMode="gray">
          <a:xfrm>
            <a:off x="1624093" y="6480335"/>
            <a:ext cx="192021" cy="112788"/>
          </a:xfrm>
          <a:prstGeom prst="rect">
            <a:avLst/>
          </a:prstGeom>
          <a:noFill/>
        </p:spPr>
        <p:txBody>
          <a:bodyPr wrap="square" lIns="0" tIns="0" rIns="0" bIns="0" rtlCol="0">
            <a:spAutoFit/>
          </a:bodyPr>
          <a:lstStyle/>
          <a:p>
            <a:r>
              <a:rPr lang="fr-FR" sz="733">
                <a:solidFill>
                  <a:schemeClr val="accent3"/>
                </a:solidFill>
              </a:rPr>
              <a:t>l</a:t>
            </a:r>
          </a:p>
        </p:txBody>
      </p:sp>
      <p:pic>
        <p:nvPicPr>
          <p:cNvPr id="13" name="Image 9" descr="logo_gauche.pdf"/>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14"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61187540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hf hdr="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4" name="Picture 2" descr="\\casnas100\dfs_root\Commun\Commun160\DCG-CM\Marque\Logos\Frise marques et Picto groupe\Frise Groupe\Logo groupe CA\E_Bloc_marque\E_CAGroup_BlocMarqueHorizontal-EN\3-BUREAUTIQUE\20151738E_CAGroup_BMH-EN_RVB.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936427" y="6404129"/>
            <a:ext cx="1970475" cy="24469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bwMode="gray">
          <a:xfrm>
            <a:off x="2255574" y="381002"/>
            <a:ext cx="9439012" cy="1463823"/>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2255573" y="2006620"/>
            <a:ext cx="9439011" cy="4019531"/>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924311" y="6480335"/>
            <a:ext cx="659188" cy="360000"/>
          </a:xfrm>
          <a:prstGeom prst="rect">
            <a:avLst/>
          </a:prstGeom>
        </p:spPr>
        <p:txBody>
          <a:bodyPr vert="horz" lIns="0" tIns="0" rIns="0" bIns="0" rtlCol="0" anchor="t" anchorCtr="0">
            <a:noAutofit/>
          </a:bodyPr>
          <a:lstStyle>
            <a:lvl1pPr algn="l">
              <a:defRPr sz="733" baseline="0">
                <a:solidFill>
                  <a:schemeClr val="accent3"/>
                </a:solidFill>
              </a:defRPr>
            </a:lvl1pPr>
          </a:lstStyle>
          <a:p>
            <a:r>
              <a:rPr lang="fr-FR" dirty="0"/>
              <a:t>23.11.2016</a:t>
            </a:r>
          </a:p>
        </p:txBody>
      </p:sp>
      <p:sp>
        <p:nvSpPr>
          <p:cNvPr id="5"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800" cap="all" baseline="0">
                <a:solidFill>
                  <a:schemeClr val="tx1">
                    <a:alpha val="0"/>
                  </a:schemeClr>
                </a:solidFill>
              </a:defRPr>
            </a:lvl1pPr>
          </a:lstStyle>
          <a:p>
            <a:endParaRPr lang="fr-FR" dirty="0"/>
          </a:p>
        </p:txBody>
      </p:sp>
      <p:sp>
        <p:nvSpPr>
          <p:cNvPr id="6" name="Espace réservé du numéro de diapositive 5"/>
          <p:cNvSpPr>
            <a:spLocks noGrp="1"/>
          </p:cNvSpPr>
          <p:nvPr>
            <p:ph type="sldNum" sz="quarter" idx="4"/>
          </p:nvPr>
        </p:nvSpPr>
        <p:spPr bwMode="gray">
          <a:xfrm>
            <a:off x="2040938" y="6480335"/>
            <a:ext cx="391321" cy="360000"/>
          </a:xfrm>
          <a:prstGeom prst="rect">
            <a:avLst/>
          </a:prstGeom>
        </p:spPr>
        <p:txBody>
          <a:bodyPr vert="horz" lIns="0" tIns="0" rIns="0" bIns="0" rtlCol="0" anchor="t" anchorCtr="0">
            <a:noAutofit/>
          </a:bodyPr>
          <a:lstStyle>
            <a:lvl1pPr algn="l">
              <a:defRPr sz="733" b="0" cap="none" baseline="0">
                <a:solidFill>
                  <a:schemeClr val="accent3"/>
                </a:solidFill>
              </a:defRPr>
            </a:lvl1pPr>
          </a:lstStyle>
          <a:p>
            <a:fld id="{10C140CD-8AED-46FF-A9A2-77308F3F39AE}" type="slidenum">
              <a:rPr lang="fr-FR" smtClean="0"/>
              <a:pPr/>
              <a:t>‹N›</a:t>
            </a:fld>
            <a:endParaRPr lang="fr-FR" dirty="0"/>
          </a:p>
        </p:txBody>
      </p:sp>
      <p:sp>
        <p:nvSpPr>
          <p:cNvPr id="9" name="ZoneTexte 8"/>
          <p:cNvSpPr txBox="1"/>
          <p:nvPr/>
        </p:nvSpPr>
        <p:spPr bwMode="gray">
          <a:xfrm>
            <a:off x="1624093" y="6480335"/>
            <a:ext cx="192021" cy="112788"/>
          </a:xfrm>
          <a:prstGeom prst="rect">
            <a:avLst/>
          </a:prstGeom>
          <a:noFill/>
        </p:spPr>
        <p:txBody>
          <a:bodyPr wrap="square" lIns="0" tIns="0" rIns="0" bIns="0" rtlCol="0">
            <a:spAutoFit/>
          </a:bodyPr>
          <a:lstStyle/>
          <a:p>
            <a:r>
              <a:rPr lang="fr-FR" sz="733" dirty="0">
                <a:solidFill>
                  <a:schemeClr val="accent3"/>
                </a:solidFill>
              </a:rPr>
              <a:t>l</a:t>
            </a:r>
          </a:p>
        </p:txBody>
      </p:sp>
      <p:pic>
        <p:nvPicPr>
          <p:cNvPr id="10" name="Image 9" descr="logo_gauche.pdf"/>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bwMode="gray">
          <a:xfrm>
            <a:off x="333561" y="6404130"/>
            <a:ext cx="288000" cy="199111"/>
          </a:xfrm>
          <a:prstGeom prst="rect">
            <a:avLst/>
          </a:prstGeom>
        </p:spPr>
      </p:pic>
      <p:sp>
        <p:nvSpPr>
          <p:cNvPr id="33" name="Forme libre 32"/>
          <p:cNvSpPr/>
          <p:nvPr/>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47551270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ransition spd="slow">
    <p:push dir="u"/>
  </p:transition>
  <p:hf hdr="0"/>
  <p:txStyles>
    <p:titleStyle>
      <a:lvl1pPr algn="l" defTabSz="1219170" rtl="0" eaLnBrk="1" latinLnBrk="0" hangingPunct="1">
        <a:lnSpc>
          <a:spcPct val="90000"/>
        </a:lnSpc>
        <a:spcBef>
          <a:spcPts val="0"/>
        </a:spcBef>
        <a:spcAft>
          <a:spcPts val="0"/>
        </a:spcAft>
        <a:buNone/>
        <a:defRPr sz="5333" b="1" kern="1200" cap="none" baseline="0">
          <a:solidFill>
            <a:schemeClr val="accent1"/>
          </a:solidFill>
          <a:latin typeface="+mj-lt"/>
          <a:ea typeface="+mj-ea"/>
          <a:cs typeface="+mj-cs"/>
        </a:defRPr>
      </a:lvl1pPr>
    </p:titleStyle>
    <p:bodyStyle>
      <a:lvl1pPr marL="359991" indent="-359991" algn="l" defTabSz="1219170" rtl="0" eaLnBrk="1" latinLnBrk="0" hangingPunct="1">
        <a:lnSpc>
          <a:spcPct val="82000"/>
        </a:lnSpc>
        <a:spcBef>
          <a:spcPts val="0"/>
        </a:spcBef>
        <a:spcAft>
          <a:spcPts val="0"/>
        </a:spcAft>
        <a:buSzPct val="80000"/>
        <a:buFont typeface="Wingdings" pitchFamily="2" charset="2"/>
        <a:buChar char="n"/>
        <a:defRPr sz="2200" b="1" kern="1200" cap="none" baseline="0">
          <a:solidFill>
            <a:schemeClr val="accent1"/>
          </a:solidFill>
          <a:latin typeface="+mn-lt"/>
          <a:ea typeface="+mn-ea"/>
          <a:cs typeface="+mn-cs"/>
        </a:defRPr>
      </a:lvl1pPr>
      <a:lvl2pPr marL="575986" indent="239994" algn="l" defTabSz="1219170" rtl="0" eaLnBrk="1" latinLnBrk="0" hangingPunct="1">
        <a:lnSpc>
          <a:spcPct val="82000"/>
        </a:lnSpc>
        <a:spcBef>
          <a:spcPts val="0"/>
        </a:spcBef>
        <a:spcAft>
          <a:spcPts val="0"/>
        </a:spcAft>
        <a:buSzPct val="100000"/>
        <a:buFont typeface="Wingdings" pitchFamily="2" charset="2"/>
        <a:buChar char="§"/>
        <a:defRPr sz="2200" kern="1200" cap="none">
          <a:solidFill>
            <a:schemeClr val="tx1"/>
          </a:solidFill>
          <a:latin typeface="+mn-lt"/>
          <a:ea typeface="+mn-ea"/>
          <a:cs typeface="+mn-cs"/>
        </a:defRPr>
      </a:lvl2pPr>
      <a:lvl3pPr marL="1151971" indent="239994" algn="l" defTabSz="1219170" rtl="0" eaLnBrk="1" latinLnBrk="0" hangingPunct="1">
        <a:lnSpc>
          <a:spcPct val="82000"/>
        </a:lnSpc>
        <a:spcBef>
          <a:spcPts val="0"/>
        </a:spcBef>
        <a:spcAft>
          <a:spcPts val="0"/>
        </a:spcAft>
        <a:buSzPct val="100000"/>
        <a:buFont typeface="Wingdings" pitchFamily="2" charset="2"/>
        <a:buChar char="§"/>
        <a:defRPr sz="2200" kern="1200" cap="none">
          <a:solidFill>
            <a:schemeClr val="accent3"/>
          </a:solidFill>
          <a:latin typeface="+mn-lt"/>
          <a:ea typeface="+mn-ea"/>
          <a:cs typeface="+mn-cs"/>
        </a:defRPr>
      </a:lvl3pPr>
      <a:lvl4pPr marL="1727957" indent="239994" algn="l" defTabSz="1219170" rtl="0" eaLnBrk="1" latinLnBrk="0" hangingPunct="1">
        <a:lnSpc>
          <a:spcPct val="82000"/>
        </a:lnSpc>
        <a:spcBef>
          <a:spcPts val="0"/>
        </a:spcBef>
        <a:spcAft>
          <a:spcPts val="0"/>
        </a:spcAft>
        <a:buClr>
          <a:schemeClr val="accent1"/>
        </a:buClr>
        <a:buSzPct val="100000"/>
        <a:buFont typeface="Wingdings" pitchFamily="2" charset="2"/>
        <a:buChar char="§"/>
        <a:defRPr sz="2200" b="0" kern="1200" cap="none">
          <a:solidFill>
            <a:schemeClr val="tx1"/>
          </a:solidFill>
          <a:latin typeface="+mn-lt"/>
          <a:ea typeface="+mn-ea"/>
          <a:cs typeface="+mn-cs"/>
        </a:defRPr>
      </a:lvl4pPr>
      <a:lvl5pPr marL="2303942" indent="239994" algn="l" defTabSz="1219170" rtl="0" eaLnBrk="1" latinLnBrk="0" hangingPunct="1">
        <a:lnSpc>
          <a:spcPct val="95000"/>
        </a:lnSpc>
        <a:spcBef>
          <a:spcPts val="0"/>
        </a:spcBef>
        <a:spcAft>
          <a:spcPts val="0"/>
        </a:spcAft>
        <a:buClr>
          <a:schemeClr val="accent1"/>
        </a:buClr>
        <a:buSzPct val="100000"/>
        <a:buFont typeface="Wingdings" pitchFamily="2" charset="2"/>
        <a:buChar char="§"/>
        <a:defRPr sz="2200" kern="1200" cap="none">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iekt 3" hidden="1"/>
          <p:cNvGraphicFramePr>
            <a:graphicFrameLocks noChangeAspect="1"/>
          </p:cNvGraphicFramePr>
          <p:nvPr userDrawn="1">
            <p:custDataLst>
              <p:tags r:id="rId18"/>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4" name="Obiekt 3" hidden="1"/>
                      <p:cNvPicPr/>
                      <p:nvPr/>
                    </p:nvPicPr>
                    <p:blipFill>
                      <a:blip r:embed="rId20"/>
                      <a:stretch>
                        <a:fillRect/>
                      </a:stretch>
                    </p:blipFill>
                    <p:spPr>
                      <a:xfrm>
                        <a:off x="2118" y="2118"/>
                        <a:ext cx="2116" cy="2116"/>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5" name="Picture 2" descr="\\casnas100\dfs_root\Commun\Commun160\DCG-CM\Marque\Logos\Frise marques et Picto groupe\Frise Groupe\Logo groupe CA\E_Bloc_marque\E_CAGroup_BlocMarqueHorizontal-EN\3-BUREAUTIQUE\20151738E_CAGroup_BMH-EN_RVB.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936427" y="6404129"/>
            <a:ext cx="1970475" cy="244691"/>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e la date 3"/>
          <p:cNvSpPr>
            <a:spLocks noGrp="1"/>
          </p:cNvSpPr>
          <p:nvPr>
            <p:ph type="dt" sz="half" idx="2"/>
          </p:nvPr>
        </p:nvSpPr>
        <p:spPr bwMode="gray">
          <a:xfrm>
            <a:off x="924311" y="6480335"/>
            <a:ext cx="659188" cy="360000"/>
          </a:xfrm>
          <a:prstGeom prst="rect">
            <a:avLst/>
          </a:prstGeom>
        </p:spPr>
        <p:txBody>
          <a:bodyPr vert="horz" lIns="0" tIns="0" rIns="0" bIns="0" rtlCol="0" anchor="t" anchorCtr="0">
            <a:noAutofit/>
          </a:bodyPr>
          <a:lstStyle>
            <a:lvl1pPr algn="l">
              <a:defRPr sz="733" baseline="0">
                <a:solidFill>
                  <a:schemeClr val="accent3"/>
                </a:solidFill>
              </a:defRPr>
            </a:lvl1pPr>
          </a:lstStyle>
          <a:p>
            <a:r>
              <a:rPr lang="pl-PL"/>
              <a:t>29.09.2017</a:t>
            </a:r>
            <a:endParaRPr lang="fr-FR"/>
          </a:p>
        </p:txBody>
      </p:sp>
      <p:sp>
        <p:nvSpPr>
          <p:cNvPr id="23" name="Espace réservé du pied de page 4"/>
          <p:cNvSpPr>
            <a:spLocks noGrp="1"/>
          </p:cNvSpPr>
          <p:nvPr>
            <p:ph type="ftr" sz="quarter" idx="3"/>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l">
              <a:defRPr sz="800" cap="all" baseline="0">
                <a:solidFill>
                  <a:schemeClr val="tx1">
                    <a:alpha val="0"/>
                  </a:schemeClr>
                </a:solidFill>
              </a:defRPr>
            </a:lvl1pPr>
          </a:lstStyle>
          <a:p>
            <a:endParaRPr lang="fr-FR"/>
          </a:p>
        </p:txBody>
      </p:sp>
      <p:sp>
        <p:nvSpPr>
          <p:cNvPr id="24" name="Espace réservé du numéro de diapositive 5"/>
          <p:cNvSpPr>
            <a:spLocks noGrp="1"/>
          </p:cNvSpPr>
          <p:nvPr>
            <p:ph type="sldNum" sz="quarter" idx="4"/>
          </p:nvPr>
        </p:nvSpPr>
        <p:spPr bwMode="gray">
          <a:xfrm>
            <a:off x="2040938" y="6480335"/>
            <a:ext cx="391321" cy="360000"/>
          </a:xfrm>
          <a:prstGeom prst="rect">
            <a:avLst/>
          </a:prstGeom>
        </p:spPr>
        <p:txBody>
          <a:bodyPr vert="horz" lIns="0" tIns="0" rIns="0" bIns="0" rtlCol="0" anchor="t" anchorCtr="0">
            <a:noAutofit/>
          </a:bodyPr>
          <a:lstStyle>
            <a:lvl1pPr algn="l">
              <a:defRPr sz="733" b="0" cap="none" baseline="0">
                <a:solidFill>
                  <a:schemeClr val="accent3"/>
                </a:solidFill>
              </a:defRPr>
            </a:lvl1pPr>
          </a:lstStyle>
          <a:p>
            <a:fld id="{10C140CD-8AED-46FF-A9A2-77308F3F39AE}" type="slidenum">
              <a:rPr lang="fr-FR" smtClean="0"/>
              <a:pPr/>
              <a:t>‹N›</a:t>
            </a:fld>
            <a:endParaRPr lang="fr-FR"/>
          </a:p>
        </p:txBody>
      </p:sp>
      <p:sp>
        <p:nvSpPr>
          <p:cNvPr id="25" name="ZoneTexte 8"/>
          <p:cNvSpPr txBox="1"/>
          <p:nvPr/>
        </p:nvSpPr>
        <p:spPr bwMode="gray">
          <a:xfrm>
            <a:off x="1624093" y="6480335"/>
            <a:ext cx="192021" cy="112788"/>
          </a:xfrm>
          <a:prstGeom prst="rect">
            <a:avLst/>
          </a:prstGeom>
          <a:noFill/>
        </p:spPr>
        <p:txBody>
          <a:bodyPr wrap="square" lIns="0" tIns="0" rIns="0" bIns="0" rtlCol="0">
            <a:spAutoFit/>
          </a:bodyPr>
          <a:lstStyle/>
          <a:p>
            <a:r>
              <a:rPr lang="fr-FR" sz="733">
                <a:solidFill>
                  <a:schemeClr val="accent3"/>
                </a:solidFill>
              </a:rPr>
              <a:t>l</a:t>
            </a:r>
          </a:p>
        </p:txBody>
      </p:sp>
      <p:pic>
        <p:nvPicPr>
          <p:cNvPr id="26" name="Image 9" descr="logo_gauche.pdf"/>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29" name="Forme libre 32"/>
          <p:cNvSpPr/>
          <p:nvPr/>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ZoneTexte 8"/>
          <p:cNvSpPr txBox="1"/>
          <p:nvPr userDrawn="1"/>
        </p:nvSpPr>
        <p:spPr bwMode="gray">
          <a:xfrm>
            <a:off x="1624093" y="6480335"/>
            <a:ext cx="192021" cy="112788"/>
          </a:xfrm>
          <a:prstGeom prst="rect">
            <a:avLst/>
          </a:prstGeom>
          <a:noFill/>
        </p:spPr>
        <p:txBody>
          <a:bodyPr wrap="square" lIns="0" tIns="0" rIns="0" bIns="0" rtlCol="0">
            <a:spAutoFit/>
          </a:bodyPr>
          <a:lstStyle/>
          <a:p>
            <a:r>
              <a:rPr lang="fr-FR" sz="733">
                <a:solidFill>
                  <a:schemeClr val="accent3"/>
                </a:solidFill>
              </a:rPr>
              <a:t>l</a:t>
            </a:r>
          </a:p>
        </p:txBody>
      </p:sp>
      <p:pic>
        <p:nvPicPr>
          <p:cNvPr id="13" name="Image 9" descr="logo_gauche.pdf"/>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bwMode="gray">
          <a:xfrm>
            <a:off x="333561" y="6404130"/>
            <a:ext cx="288000" cy="199111"/>
          </a:xfrm>
          <a:prstGeom prst="rect">
            <a:avLst/>
          </a:prstGeom>
        </p:spPr>
      </p:pic>
      <p:sp>
        <p:nvSpPr>
          <p:cNvPr id="14" name="Forme libre 32"/>
          <p:cNvSpPr/>
          <p:nvPr userDrawn="1"/>
        </p:nvSpPr>
        <p:spPr>
          <a:xfrm>
            <a:off x="340220" y="325020"/>
            <a:ext cx="11856000" cy="5856000"/>
          </a:xfrm>
          <a:custGeom>
            <a:avLst/>
            <a:gdLst>
              <a:gd name="connsiteX0" fmla="*/ 245864 w 8892000"/>
              <a:gd name="connsiteY0" fmla="*/ 0 h 4392000"/>
              <a:gd name="connsiteX1" fmla="*/ 5292000 w 8892000"/>
              <a:gd name="connsiteY1" fmla="*/ 0 h 4392000"/>
              <a:gd name="connsiteX2" fmla="*/ 8646136 w 8892000"/>
              <a:gd name="connsiteY2" fmla="*/ 0 h 4392000"/>
              <a:gd name="connsiteX3" fmla="*/ 8892000 w 8892000"/>
              <a:gd name="connsiteY3" fmla="*/ 0 h 4392000"/>
              <a:gd name="connsiteX4" fmla="*/ 8892000 w 8892000"/>
              <a:gd name="connsiteY4" fmla="*/ 21960 h 4392000"/>
              <a:gd name="connsiteX5" fmla="*/ 8844375 w 8892000"/>
              <a:gd name="connsiteY5" fmla="*/ 21960 h 4392000"/>
              <a:gd name="connsiteX6" fmla="*/ 8600970 w 8892000"/>
              <a:gd name="connsiteY6" fmla="*/ 21960 h 4392000"/>
              <a:gd name="connsiteX7" fmla="*/ 5824949 w 8892000"/>
              <a:gd name="connsiteY7" fmla="*/ 21960 h 4392000"/>
              <a:gd name="connsiteX8" fmla="*/ 5280375 w 8892000"/>
              <a:gd name="connsiteY8" fmla="*/ 21960 h 4392000"/>
              <a:gd name="connsiteX9" fmla="*/ 284701 w 8892000"/>
              <a:gd name="connsiteY9" fmla="*/ 21960 h 4392000"/>
              <a:gd name="connsiteX10" fmla="*/ 41295 w 8892000"/>
              <a:gd name="connsiteY10" fmla="*/ 265365 h 4392000"/>
              <a:gd name="connsiteX11" fmla="*/ 41295 w 8892000"/>
              <a:gd name="connsiteY11" fmla="*/ 4126635 h 4392000"/>
              <a:gd name="connsiteX12" fmla="*/ 284701 w 8892000"/>
              <a:gd name="connsiteY12" fmla="*/ 4370040 h 4392000"/>
              <a:gd name="connsiteX13" fmla="*/ 5280375 w 8892000"/>
              <a:gd name="connsiteY13" fmla="*/ 4370040 h 4392000"/>
              <a:gd name="connsiteX14" fmla="*/ 5824949 w 8892000"/>
              <a:gd name="connsiteY14" fmla="*/ 4370040 h 4392000"/>
              <a:gd name="connsiteX15" fmla="*/ 5824949 w 8892000"/>
              <a:gd name="connsiteY15" fmla="*/ 4370760 h 4392000"/>
              <a:gd name="connsiteX16" fmla="*/ 8892000 w 8892000"/>
              <a:gd name="connsiteY16" fmla="*/ 4370760 h 4392000"/>
              <a:gd name="connsiteX17" fmla="*/ 8892000 w 8892000"/>
              <a:gd name="connsiteY17" fmla="*/ 4392000 h 4392000"/>
              <a:gd name="connsiteX18" fmla="*/ 8646136 w 8892000"/>
              <a:gd name="connsiteY18" fmla="*/ 4392000 h 4392000"/>
              <a:gd name="connsiteX19" fmla="*/ 5292000 w 8892000"/>
              <a:gd name="connsiteY19" fmla="*/ 4392000 h 4392000"/>
              <a:gd name="connsiteX20" fmla="*/ 245864 w 8892000"/>
              <a:gd name="connsiteY20" fmla="*/ 4392000 h 4392000"/>
              <a:gd name="connsiteX21" fmla="*/ 0 w 8892000"/>
              <a:gd name="connsiteY21" fmla="*/ 4146136 h 4392000"/>
              <a:gd name="connsiteX22" fmla="*/ 0 w 8892000"/>
              <a:gd name="connsiteY22" fmla="*/ 245864 h 4392000"/>
              <a:gd name="connsiteX23" fmla="*/ 245864 w 8892000"/>
              <a:gd name="connsiteY23"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92000" h="4392000">
                <a:moveTo>
                  <a:pt x="245864" y="0"/>
                </a:moveTo>
                <a:lnTo>
                  <a:pt x="5292000" y="0"/>
                </a:lnTo>
                <a:lnTo>
                  <a:pt x="8646136" y="0"/>
                </a:lnTo>
                <a:lnTo>
                  <a:pt x="8892000" y="0"/>
                </a:lnTo>
                <a:lnTo>
                  <a:pt x="8892000" y="21960"/>
                </a:lnTo>
                <a:lnTo>
                  <a:pt x="8844375" y="21960"/>
                </a:lnTo>
                <a:lnTo>
                  <a:pt x="8600970" y="21960"/>
                </a:lnTo>
                <a:lnTo>
                  <a:pt x="5824949" y="21960"/>
                </a:lnTo>
                <a:lnTo>
                  <a:pt x="5280375" y="21960"/>
                </a:lnTo>
                <a:lnTo>
                  <a:pt x="284701" y="21960"/>
                </a:lnTo>
                <a:cubicBezTo>
                  <a:pt x="150271" y="21960"/>
                  <a:pt x="41295" y="130936"/>
                  <a:pt x="41295" y="265365"/>
                </a:cubicBezTo>
                <a:lnTo>
                  <a:pt x="41295" y="4126635"/>
                </a:lnTo>
                <a:cubicBezTo>
                  <a:pt x="41295" y="4261064"/>
                  <a:pt x="150271" y="4370040"/>
                  <a:pt x="284701" y="4370040"/>
                </a:cubicBezTo>
                <a:lnTo>
                  <a:pt x="5280375" y="4370040"/>
                </a:lnTo>
                <a:lnTo>
                  <a:pt x="5824949" y="4370040"/>
                </a:lnTo>
                <a:lnTo>
                  <a:pt x="5824949" y="4370760"/>
                </a:lnTo>
                <a:lnTo>
                  <a:pt x="8892000" y="4370760"/>
                </a:lnTo>
                <a:lnTo>
                  <a:pt x="8892000" y="4392000"/>
                </a:lnTo>
                <a:lnTo>
                  <a:pt x="8646136" y="4392000"/>
                </a:lnTo>
                <a:lnTo>
                  <a:pt x="5292000" y="4392000"/>
                </a:lnTo>
                <a:lnTo>
                  <a:pt x="245864" y="4392000"/>
                </a:lnTo>
                <a:cubicBezTo>
                  <a:pt x="110077" y="4392000"/>
                  <a:pt x="0" y="4281923"/>
                  <a:pt x="0" y="4146136"/>
                </a:cubicBezTo>
                <a:lnTo>
                  <a:pt x="0" y="245864"/>
                </a:lnTo>
                <a:cubicBezTo>
                  <a:pt x="0" y="110077"/>
                  <a:pt x="110077" y="0"/>
                  <a:pt x="2458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91497578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hf hdr="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1.xml"/><Relationship Id="rId5" Type="http://schemas.openxmlformats.org/officeDocument/2006/relationships/image" Target="../media/image63.jpe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62.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62.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68.emf"/><Relationship Id="rId5" Type="http://schemas.openxmlformats.org/officeDocument/2006/relationships/oleObject" Target="../embeddings/oleObject36.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63.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oleObject" Target="../embeddings/oleObject37.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notesSlide" Target="../notesSlides/notesSlide3.xml"/><Relationship Id="rId18" Type="http://schemas.openxmlformats.org/officeDocument/2006/relationships/image" Target="../media/image71.png"/><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slideLayout" Target="../slideLayouts/slideLayout264.xml"/><Relationship Id="rId17" Type="http://schemas.openxmlformats.org/officeDocument/2006/relationships/image" Target="../media/image70.svg"/><Relationship Id="rId2" Type="http://schemas.openxmlformats.org/officeDocument/2006/relationships/tags" Target="../tags/tag173.xml"/><Relationship Id="rId16" Type="http://schemas.openxmlformats.org/officeDocument/2006/relationships/image" Target="../media/image69.png"/><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5" Type="http://schemas.openxmlformats.org/officeDocument/2006/relationships/image" Target="../media/image43.emf"/><Relationship Id="rId10" Type="http://schemas.openxmlformats.org/officeDocument/2006/relationships/tags" Target="../tags/tag181.xml"/><Relationship Id="rId19" Type="http://schemas.openxmlformats.org/officeDocument/2006/relationships/image" Target="../media/image72.svg"/><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oleObject" Target="../embeddings/oleObject38.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2.xml"/><Relationship Id="rId1" Type="http://schemas.openxmlformats.org/officeDocument/2006/relationships/tags" Target="../tags/tag183.xml"/><Relationship Id="rId5" Type="http://schemas.openxmlformats.org/officeDocument/2006/relationships/image" Target="../media/image74.png"/><Relationship Id="rId4" Type="http://schemas.openxmlformats.org/officeDocument/2006/relationships/image" Target="../media/image7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E8AE2E0-9E6A-4B34-8005-1DCCEF02B161}"/>
              </a:ext>
            </a:extLst>
          </p:cNvPr>
          <p:cNvSpPr>
            <a:spLocks noGrp="1"/>
          </p:cNvSpPr>
          <p:nvPr>
            <p:ph type="ctrTitle"/>
          </p:nvPr>
        </p:nvSpPr>
        <p:spPr>
          <a:xfrm>
            <a:off x="78310" y="1149468"/>
            <a:ext cx="11697942" cy="2143595"/>
          </a:xfrm>
        </p:spPr>
        <p:txBody>
          <a:bodyPr>
            <a:noAutofit/>
          </a:bodyPr>
          <a:lstStyle/>
          <a:p>
            <a:pPr algn="ctr"/>
            <a:r>
              <a:rPr lang="en-GB" sz="2800" dirty="0"/>
              <a:t>BPIs PRO DAYS </a:t>
            </a:r>
            <a:br>
              <a:rPr lang="en-GB" sz="2800" dirty="0"/>
            </a:br>
            <a:r>
              <a:rPr lang="en-GB" sz="2800" dirty="0"/>
              <a:t>Carrefour Conquest Pro</a:t>
            </a:r>
            <a:br>
              <a:rPr lang="en-GB" sz="2800" dirty="0"/>
            </a:br>
            <a:br>
              <a:rPr lang="en-GB" sz="2800" dirty="0"/>
            </a:br>
            <a:r>
              <a:rPr lang="en-GB" sz="2800" dirty="0"/>
              <a:t> KYC </a:t>
            </a:r>
            <a:br>
              <a:rPr lang="en-GB" sz="2800" dirty="0"/>
            </a:br>
            <a:r>
              <a:rPr lang="en-GB" sz="2800" dirty="0"/>
              <a:t>OMNICHANNEL STRATEGY</a:t>
            </a:r>
            <a:br>
              <a:rPr lang="en-GB" sz="2800" dirty="0"/>
            </a:br>
            <a:br>
              <a:rPr lang="en-GB" sz="2800" dirty="0"/>
            </a:br>
            <a:endParaRPr lang="en-GB" sz="2800" b="0" dirty="0"/>
          </a:p>
        </p:txBody>
      </p:sp>
      <p:sp>
        <p:nvSpPr>
          <p:cNvPr id="7" name="Espace réservé du texte 2"/>
          <p:cNvSpPr>
            <a:spLocks noGrp="1"/>
          </p:cNvSpPr>
          <p:nvPr>
            <p:ph type="subTitle" idx="1"/>
          </p:nvPr>
        </p:nvSpPr>
        <p:spPr>
          <a:xfrm>
            <a:off x="159590" y="4106444"/>
            <a:ext cx="11697942" cy="567953"/>
          </a:xfrm>
        </p:spPr>
        <p:txBody>
          <a:bodyPr>
            <a:noAutofit/>
          </a:bodyPr>
          <a:lstStyle/>
          <a:p>
            <a:pPr algn="ctr">
              <a:lnSpc>
                <a:spcPct val="100000"/>
              </a:lnSpc>
              <a:spcBef>
                <a:spcPts val="1800"/>
              </a:spcBef>
            </a:pPr>
            <a:r>
              <a:rPr lang="en-GB" sz="2000" dirty="0">
                <a:solidFill>
                  <a:schemeClr val="bg2"/>
                </a:solidFill>
                <a:ea typeface="+mj-ea"/>
                <a:cs typeface="+mj-cs"/>
              </a:rPr>
              <a:t>March 11, 2026</a:t>
            </a:r>
          </a:p>
        </p:txBody>
      </p:sp>
      <p:sp>
        <p:nvSpPr>
          <p:cNvPr id="8" name="Espace réservé du pied de page 3"/>
          <p:cNvSpPr txBox="1">
            <a:spLocks/>
          </p:cNvSpPr>
          <p:nvPr/>
        </p:nvSpPr>
        <p:spPr>
          <a:xfrm>
            <a:off x="3688733" y="6301159"/>
            <a:ext cx="4320000" cy="252000"/>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latin typeface="Calibri" panose="020F0502020204030204"/>
              </a:rPr>
              <a:t>DBI - AAP</a:t>
            </a:r>
          </a:p>
        </p:txBody>
      </p:sp>
      <p:pic>
        <p:nvPicPr>
          <p:cNvPr id="2" name="Picture 2" descr="Résultat de recherche d'images pour &quot;drapeau ukraine&quot;">
            <a:extLst>
              <a:ext uri="{FF2B5EF4-FFF2-40B4-BE49-F238E27FC236}">
                <a16:creationId xmlns:a16="http://schemas.microsoft.com/office/drawing/2014/main" id="{9C427B54-F469-9964-904E-D0441CEA5D3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3605" y="3249748"/>
            <a:ext cx="370567" cy="31893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Poland">
            <a:extLst>
              <a:ext uri="{FF2B5EF4-FFF2-40B4-BE49-F238E27FC236}">
                <a16:creationId xmlns:a16="http://schemas.microsoft.com/office/drawing/2014/main" id="{F27E88CE-B615-9356-29DE-AA81BF0B974B}"/>
              </a:ext>
            </a:extLst>
          </p:cNvPr>
          <p:cNvSpPr>
            <a:spLocks/>
          </p:cNvSpPr>
          <p:nvPr/>
        </p:nvSpPr>
        <p:spPr>
          <a:xfrm>
            <a:off x="5537604" y="3208001"/>
            <a:ext cx="389677" cy="351851"/>
          </a:xfrm>
          <a:prstGeom prst="ellipse">
            <a:avLst/>
          </a:prstGeom>
          <a:blipFill>
            <a:blip r:embed="rId3"/>
            <a:stretch>
              <a:fillRect/>
            </a:stretch>
          </a:bli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srgbClr val="503078"/>
              </a:solidFill>
              <a:effectLst/>
              <a:uLnTx/>
              <a:uFillTx/>
              <a:latin typeface="Tahoma"/>
              <a:ea typeface="+mn-ea"/>
              <a:cs typeface="+mn-cs"/>
            </a:endParaRPr>
          </a:p>
        </p:txBody>
      </p:sp>
      <p:pic>
        <p:nvPicPr>
          <p:cNvPr id="5" name="Image 4">
            <a:extLst>
              <a:ext uri="{FF2B5EF4-FFF2-40B4-BE49-F238E27FC236}">
                <a16:creationId xmlns:a16="http://schemas.microsoft.com/office/drawing/2014/main" id="{86568A47-43FC-35F9-F57A-CAD79298F1FA}"/>
              </a:ext>
            </a:extLst>
          </p:cNvPr>
          <p:cNvPicPr>
            <a:picLocks/>
          </p:cNvPicPr>
          <p:nvPr/>
        </p:nvPicPr>
        <p:blipFill>
          <a:blip r:embed="rId4"/>
          <a:stretch>
            <a:fillRect/>
          </a:stretch>
        </p:blipFill>
        <p:spPr>
          <a:xfrm>
            <a:off x="6990080" y="3253074"/>
            <a:ext cx="389677" cy="35185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9" name="Picture 2" descr="Résultat d’images pour Le Drapeau Italie">
            <a:extLst>
              <a:ext uri="{FF2B5EF4-FFF2-40B4-BE49-F238E27FC236}">
                <a16:creationId xmlns:a16="http://schemas.microsoft.com/office/drawing/2014/main" id="{3142509B-01A1-9DA9-0369-FB24F1C193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8915" y="3215113"/>
            <a:ext cx="370567" cy="37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77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6034E-58EF-EA61-F64E-CA99C45845DF}"/>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F6CDC26-321A-02FE-75F1-224C59173F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09597"/>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r-FR" sz="1000" b="1" i="0" u="none" strike="noStrike" kern="1200" cap="none" spc="0" normalizeH="0" baseline="0" noProof="0">
              <a:ln>
                <a:noFill/>
              </a:ln>
              <a:solidFill>
                <a:srgbClr val="009597"/>
              </a:solidFill>
              <a:effectLst/>
              <a:uLnTx/>
              <a:uFillTx/>
              <a:latin typeface="Arial"/>
              <a:ea typeface="+mn-ea"/>
              <a:cs typeface="+mn-cs"/>
            </a:endParaRPr>
          </a:p>
        </p:txBody>
      </p:sp>
      <p:sp>
        <p:nvSpPr>
          <p:cNvPr id="13" name="ZoneTexte 12">
            <a:extLst>
              <a:ext uri="{FF2B5EF4-FFF2-40B4-BE49-F238E27FC236}">
                <a16:creationId xmlns:a16="http://schemas.microsoft.com/office/drawing/2014/main" id="{E9BA3662-82FE-2FF7-04E3-2A7F40A6BE46}"/>
              </a:ext>
            </a:extLst>
          </p:cNvPr>
          <p:cNvSpPr txBox="1"/>
          <p:nvPr/>
        </p:nvSpPr>
        <p:spPr>
          <a:xfrm>
            <a:off x="160871" y="1933903"/>
            <a:ext cx="12031129" cy="1495097"/>
          </a:xfrm>
          <a:prstGeom prst="rect">
            <a:avLst/>
          </a:prstGeom>
          <a:noFill/>
          <a:ln>
            <a:solidFill>
              <a:srgbClr val="007C8E"/>
            </a:solidFill>
            <a:prstDash val="sysDash"/>
          </a:ln>
        </p:spPr>
        <p:txBody>
          <a:bodyPr wrap="square" lIns="91440" tIns="45720" rIns="91440" bIns="45720" rtlCol="0" anchor="t">
            <a:noAutofit/>
          </a:bodyPr>
          <a:lstStyle/>
          <a:p>
            <a:pPr marL="0" marR="0" lvl="0" indent="0" algn="l" defTabSz="514266" rtl="0" eaLnBrk="1" fontAlgn="auto" latinLnBrk="0" hangingPunct="1">
              <a:lnSpc>
                <a:spcPct val="100000"/>
              </a:lnSpc>
              <a:spcBef>
                <a:spcPts val="0"/>
              </a:spcBef>
              <a:spcAft>
                <a:spcPts val="0"/>
              </a:spcAft>
              <a:buClrTx/>
              <a:buSzTx/>
              <a:buFontTx/>
              <a:buNone/>
              <a:tabLst/>
              <a:defRPr/>
            </a:pPr>
            <a:endParaRPr kumimoji="0" lang="en-GB" sz="1800" b="0" i="0" u="none" strike="noStrike" kern="1200" cap="all" spc="0" normalizeH="0" baseline="0" noProof="0" dirty="0">
              <a:ln>
                <a:noFill/>
              </a:ln>
              <a:solidFill>
                <a:srgbClr val="009597"/>
              </a:solidFill>
              <a:effectLst/>
              <a:uLnTx/>
              <a:uFillTx/>
              <a:latin typeface="Arial Black" panose="020B0A04020102020204" pitchFamily="34" charset="0"/>
              <a:ea typeface="+mn-ea"/>
              <a:cs typeface="Arial"/>
              <a:sym typeface="Wingdings" panose="05000000000000000000" pitchFamily="2" charset="2"/>
            </a:endParaRPr>
          </a:p>
          <a:p>
            <a:pPr marL="0" marR="0" lvl="0" indent="0" algn="l" defTabSz="514266" rtl="0" eaLnBrk="1" fontAlgn="auto" latinLnBrk="0" hangingPunct="1">
              <a:lnSpc>
                <a:spcPct val="100000"/>
              </a:lnSpc>
              <a:spcBef>
                <a:spcPts val="0"/>
              </a:spcBef>
              <a:spcAft>
                <a:spcPts val="0"/>
              </a:spcAft>
              <a:buClrTx/>
              <a:buSzTx/>
              <a:buFontTx/>
              <a:buNone/>
              <a:tabLst/>
              <a:defRPr/>
            </a:pPr>
            <a:endParaRPr lang="en-GB" cap="all" dirty="0">
              <a:solidFill>
                <a:srgbClr val="009597"/>
              </a:solidFill>
              <a:latin typeface="Arial Black" panose="020B0A04020102020204" pitchFamily="34" charset="0"/>
              <a:cs typeface="Arial"/>
              <a:sym typeface="Wingdings" panose="05000000000000000000" pitchFamily="2" charset="2"/>
            </a:endParaRPr>
          </a:p>
          <a:p>
            <a:pPr marL="0" marR="0" lvl="0" indent="0" algn="ctr" defTabSz="514266"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0" noProof="0" dirty="0">
                <a:ln>
                  <a:noFill/>
                </a:ln>
                <a:solidFill>
                  <a:srgbClr val="009597"/>
                </a:solidFill>
                <a:effectLst/>
                <a:uLnTx/>
                <a:uFillTx/>
                <a:latin typeface="Arial Black" panose="020B0A04020102020204" pitchFamily="34" charset="0"/>
                <a:ea typeface="+mn-ea"/>
                <a:cs typeface="Arial"/>
              </a:rPr>
              <a:t>OMNICHANNEL STRATEGY</a:t>
            </a:r>
            <a:endParaRPr kumimoji="0" lang="en-GB" sz="2400" b="0" i="0" u="none" strike="noStrike" kern="1200" cap="all" spc="0" normalizeH="0" baseline="0" noProof="0" dirty="0">
              <a:ln>
                <a:noFill/>
              </a:ln>
              <a:solidFill>
                <a:srgbClr val="009597"/>
              </a:solidFill>
              <a:effectLst/>
              <a:uLnTx/>
              <a:uFillTx/>
              <a:latin typeface="Arial Black" panose="020B0A04020102020204" pitchFamily="34" charset="0"/>
              <a:ea typeface="+mn-ea"/>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all" spc="0" normalizeH="0" baseline="0" noProof="0" dirty="0">
              <a:ln>
                <a:noFill/>
              </a:ln>
              <a:solidFill>
                <a:srgbClr val="009597"/>
              </a:solidFill>
              <a:effectLst/>
              <a:uLnTx/>
              <a:uFillTx/>
              <a:latin typeface="Arial Black" panose="020B0A04020102020204" pitchFamily="34" charset="0"/>
              <a:ea typeface="+mn-ea"/>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all" spc="0" normalizeH="0" baseline="0" noProof="0" dirty="0">
                <a:ln>
                  <a:noFill/>
                </a:ln>
                <a:solidFill>
                  <a:srgbClr val="009597"/>
                </a:solidFill>
                <a:effectLst/>
                <a:uLnTx/>
                <a:uFillTx/>
                <a:latin typeface="Arial Black" panose="020B0A04020102020204" pitchFamily="34" charset="0"/>
                <a:ea typeface="+mn-ea"/>
                <a:cs typeface="Arial"/>
                <a:sym typeface="Wingdings" panose="05000000000000000000" pitchFamily="2" charset="2"/>
              </a:rPr>
              <a:t>           </a:t>
            </a:r>
            <a:r>
              <a:rPr kumimoji="0" lang="en-US" sz="2800" b="0" i="0" u="none" strike="noStrike" kern="1200" cap="all" spc="0" normalizeH="0" baseline="0" noProof="0" dirty="0">
                <a:ln>
                  <a:noFill/>
                </a:ln>
                <a:solidFill>
                  <a:srgbClr val="009597"/>
                </a:solidFill>
                <a:effectLst/>
                <a:uLnTx/>
                <a:uFillTx/>
                <a:latin typeface="Arial Black" panose="020B0A04020102020204" pitchFamily="34" charset="0"/>
                <a:ea typeface="+mn-ea"/>
                <a:cs typeface="Arial"/>
              </a:rPr>
              <a:t> </a:t>
            </a:r>
            <a:endParaRPr kumimoji="0" lang="fr-FR" sz="2800" b="0" i="0" u="none" strike="noStrike" kern="1200" cap="all" spc="0" normalizeH="0" baseline="0" noProof="0" dirty="0">
              <a:ln>
                <a:noFill/>
              </a:ln>
              <a:solidFill>
                <a:srgbClr val="009597"/>
              </a:solidFill>
              <a:effectLst/>
              <a:uLnTx/>
              <a:uFillTx/>
              <a:latin typeface="Arial Black" panose="020B0A04020102020204" pitchFamily="34" charset="0"/>
              <a:ea typeface="+mn-ea"/>
              <a:cs typeface="Arial"/>
            </a:endParaRPr>
          </a:p>
          <a:p>
            <a:pPr marL="0" marR="0" lvl="0" indent="0" algn="l" defTabSz="514266"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endParaRPr>
          </a:p>
          <a:p>
            <a:pPr marL="0" marR="0" lvl="0" indent="0" algn="l" defTabSz="514266"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endParaRPr>
          </a:p>
          <a:p>
            <a:pPr marL="0" marR="0" lvl="0" indent="0" algn="l" defTabSz="514266"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endParaRPr>
          </a:p>
          <a:p>
            <a:pPr marL="0" marR="0" lvl="0" indent="0" algn="l" defTabSz="514266"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endParaRPr>
          </a:p>
          <a:p>
            <a:pPr marL="0" marR="0" lvl="0" indent="0" algn="l" defTabSz="51426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rPr>
              <a:t> </a:t>
            </a:r>
          </a:p>
          <a:p>
            <a:pPr marL="0" marR="0" lvl="0" indent="0" algn="l" defTabSz="51426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rPr>
              <a:t>                             </a:t>
            </a:r>
          </a:p>
          <a:p>
            <a:pPr marL="0" marR="0" lvl="0" indent="0" algn="l" defTabSz="514266"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endParaRPr>
          </a:p>
          <a:p>
            <a:pPr marL="0" marR="0" lvl="0" indent="0" algn="l" defTabSz="514266"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endParaRPr>
          </a:p>
          <a:p>
            <a:pPr marL="0" marR="0" lvl="0" indent="0" algn="l" defTabSz="514266"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endParaRPr>
          </a:p>
          <a:p>
            <a:pPr marL="171450" marR="0" lvl="0" indent="-171450" algn="l" defTabSz="51426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rgbClr val="707173">
                  <a:lumMod val="50000"/>
                </a:srgbClr>
              </a:solidFill>
              <a:effectLst/>
              <a:uLnTx/>
              <a:uFillTx/>
              <a:latin typeface="Arial"/>
              <a:ea typeface="+mn-ea"/>
              <a:cs typeface="+mn-cs"/>
            </a:endParaRPr>
          </a:p>
          <a:p>
            <a:pPr marL="171450" marR="0" lvl="0" indent="-171450" algn="l" defTabSz="51426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1"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945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E3538-EA7B-C27F-8942-5023B9B308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609474-4FF7-5D74-BFA7-C50DDAC3780A}"/>
              </a:ext>
            </a:extLst>
          </p:cNvPr>
          <p:cNvSpPr txBox="1">
            <a:spLocks/>
          </p:cNvSpPr>
          <p:nvPr/>
        </p:nvSpPr>
        <p:spPr>
          <a:xfrm>
            <a:off x="220165" y="144024"/>
            <a:ext cx="11273629" cy="733248"/>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a:lstStyle>
          <a:p>
            <a:r>
              <a:rPr lang="en-US" dirty="0"/>
              <a:t>Evolution of the Digital AFFARI Service Model: GUIDELINES AND STRATEGY</a:t>
            </a:r>
            <a:endParaRPr lang="it-IT" dirty="0"/>
          </a:p>
        </p:txBody>
      </p:sp>
      <p:sp>
        <p:nvSpPr>
          <p:cNvPr id="3" name="Rettangolo arrotondato 52">
            <a:extLst>
              <a:ext uri="{FF2B5EF4-FFF2-40B4-BE49-F238E27FC236}">
                <a16:creationId xmlns:a16="http://schemas.microsoft.com/office/drawing/2014/main" id="{A1ECEA8A-E604-065A-A78C-61A5A76E5DF1}"/>
              </a:ext>
            </a:extLst>
          </p:cNvPr>
          <p:cNvSpPr/>
          <p:nvPr/>
        </p:nvSpPr>
        <p:spPr>
          <a:xfrm>
            <a:off x="560194" y="999457"/>
            <a:ext cx="11071612" cy="1410050"/>
          </a:xfrm>
          <a:prstGeom prst="roundRect">
            <a:avLst>
              <a:gd name="adj" fmla="val 4132"/>
            </a:avLst>
          </a:prstGeom>
          <a:solidFill>
            <a:srgbClr val="EBFFFA"/>
          </a:solidFill>
          <a:ln w="12700" cap="flat" cmpd="sng" algn="ctr">
            <a:solidFill>
              <a:srgbClr val="008993"/>
            </a:solidFill>
            <a:prstDash val="solid"/>
            <a:miter lim="800000"/>
          </a:ln>
          <a:effectLst/>
        </p:spPr>
        <p:txBody>
          <a:bodyPr rtlCol="0" anchor="ctr"/>
          <a:lstStyle/>
          <a:p>
            <a:pPr marL="0" marR="0" lvl="0" indent="0" algn="ctr" defTabSz="914316" rtl="0" eaLnBrk="1" fontAlgn="auto" latinLnBrk="0" hangingPunct="1">
              <a:lnSpc>
                <a:spcPct val="100000"/>
              </a:lnSpc>
              <a:spcBef>
                <a:spcPts val="0"/>
              </a:spcBef>
              <a:spcAft>
                <a:spcPts val="600"/>
              </a:spcAft>
              <a:buClrTx/>
              <a:buSzTx/>
              <a:buFontTx/>
              <a:buNone/>
              <a:tabLst/>
              <a:defRPr/>
            </a:pPr>
            <a:r>
              <a:rPr kumimoji="0" lang="it-IT" sz="1600" b="1" i="0" u="none" strike="noStrike" kern="0" cap="none" spc="0" normalizeH="0" baseline="0" noProof="0" dirty="0">
                <a:ln>
                  <a:noFill/>
                </a:ln>
                <a:solidFill>
                  <a:srgbClr val="009496"/>
                </a:solidFill>
                <a:effectLst/>
                <a:uLnTx/>
                <a:uFillTx/>
                <a:latin typeface="Arial"/>
                <a:ea typeface="+mn-ea"/>
                <a:cs typeface="Arial" panose="020B0604020202020204" pitchFamily="34" charset="0"/>
              </a:rPr>
              <a:t>THE MAINSTAYS OF OUR STRATEGY</a:t>
            </a:r>
          </a:p>
          <a:p>
            <a:pPr marL="177800" lvl="0" indent="-177800" algn="just" defTabSz="914316">
              <a:buClr>
                <a:srgbClr val="009B99"/>
              </a:buClr>
              <a:buFont typeface="Webdings" panose="05030102010509060703" pitchFamily="18" charset="2"/>
              <a:buChar char="4"/>
              <a:tabLst>
                <a:tab pos="177800" algn="l"/>
              </a:tabLst>
              <a:defRPr/>
            </a:pPr>
            <a:r>
              <a:rPr lang="en-US" sz="1400" b="1" kern="0" dirty="0">
                <a:solidFill>
                  <a:prstClr val="black"/>
                </a:solidFill>
                <a:cs typeface="Arial" panose="020B0604020202020204" pitchFamily="34" charset="0"/>
              </a:rPr>
              <a:t>Service Model: </a:t>
            </a:r>
            <a:r>
              <a:rPr lang="en-US" sz="1400" kern="0" dirty="0">
                <a:solidFill>
                  <a:prstClr val="black"/>
                </a:solidFill>
                <a:cs typeface="Arial" panose="020B0604020202020204" pitchFamily="34" charset="0"/>
              </a:rPr>
              <a:t>to offer a differentiated omnichannel service between POE (industrialized) and </a:t>
            </a:r>
            <a:r>
              <a:rPr lang="en-US" sz="1400" kern="0" dirty="0" err="1">
                <a:solidFill>
                  <a:prstClr val="black"/>
                </a:solidFill>
                <a:cs typeface="Arial" panose="020B0604020202020204" pitchFamily="34" charset="0"/>
              </a:rPr>
              <a:t>Affari</a:t>
            </a:r>
            <a:r>
              <a:rPr lang="en-US" sz="1400" kern="0" dirty="0">
                <a:solidFill>
                  <a:prstClr val="black"/>
                </a:solidFill>
                <a:cs typeface="Arial" panose="020B0604020202020204" pitchFamily="34" charset="0"/>
              </a:rPr>
              <a:t> (customized)</a:t>
            </a:r>
          </a:p>
          <a:p>
            <a:pPr marL="177800" lvl="0" indent="-177800" algn="just" defTabSz="914316">
              <a:buClr>
                <a:srgbClr val="009B99"/>
              </a:buClr>
              <a:buFont typeface="Webdings" panose="05030102010509060703" pitchFamily="18" charset="2"/>
              <a:buChar char="4"/>
              <a:tabLst>
                <a:tab pos="177800" algn="l"/>
              </a:tabLst>
              <a:defRPr/>
            </a:pPr>
            <a:r>
              <a:rPr kumimoji="0" lang="it-IT" sz="1400" b="1" i="0" u="none" strike="noStrike" kern="0" cap="none" spc="0" normalizeH="0" baseline="0" noProof="0" dirty="0" err="1">
                <a:ln>
                  <a:noFill/>
                </a:ln>
                <a:solidFill>
                  <a:prstClr val="black"/>
                </a:solidFill>
                <a:effectLst/>
                <a:uLnTx/>
                <a:uFillTx/>
                <a:latin typeface="Arial"/>
                <a:ea typeface="+mn-ea"/>
                <a:cs typeface="Arial" panose="020B0604020202020204" pitchFamily="34" charset="0"/>
              </a:rPr>
              <a:t>Acquisition</a:t>
            </a:r>
            <a:r>
              <a:rPr kumimoji="0" lang="it-IT" sz="14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 </a:t>
            </a:r>
            <a:r>
              <a:rPr kumimoji="0" lang="it-IT" sz="1400" b="0" i="0" u="none" strike="noStrike" kern="0" cap="none" spc="0" normalizeH="0" baseline="0" noProof="0" dirty="0" err="1">
                <a:ln>
                  <a:noFill/>
                </a:ln>
                <a:solidFill>
                  <a:prstClr val="black"/>
                </a:solidFill>
                <a:effectLst/>
                <a:uLnTx/>
                <a:uFillTx/>
                <a:latin typeface="Arial"/>
                <a:ea typeface="+mn-ea"/>
                <a:cs typeface="Arial" panose="020B0604020202020204" pitchFamily="34" charset="0"/>
              </a:rPr>
              <a:t>simple</a:t>
            </a:r>
            <a:r>
              <a:rPr kumimoji="0" lang="it-IT" sz="14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 </a:t>
            </a:r>
            <a:r>
              <a:rPr kumimoji="0" lang="it-IT" sz="1400" b="0" i="0" u="none" strike="noStrike" kern="0" cap="none" spc="0" normalizeH="0" baseline="0" noProof="0" dirty="0" err="1">
                <a:ln>
                  <a:noFill/>
                </a:ln>
                <a:solidFill>
                  <a:prstClr val="black"/>
                </a:solidFill>
                <a:effectLst/>
                <a:uLnTx/>
                <a:uFillTx/>
                <a:latin typeface="Arial"/>
                <a:ea typeface="+mn-ea"/>
                <a:cs typeface="Arial" panose="020B0604020202020204" pitchFamily="34" charset="0"/>
              </a:rPr>
              <a:t>onboarding</a:t>
            </a:r>
            <a:r>
              <a:rPr kumimoji="0" lang="it-IT" sz="14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 </a:t>
            </a:r>
            <a:r>
              <a:rPr lang="it-IT" sz="1400" kern="0" dirty="0" err="1">
                <a:solidFill>
                  <a:prstClr val="black"/>
                </a:solidFill>
                <a:latin typeface="Arial"/>
                <a:cs typeface="Arial" panose="020B0604020202020204" pitchFamily="34" charset="0"/>
              </a:rPr>
              <a:t>process</a:t>
            </a:r>
            <a:r>
              <a:rPr lang="it-IT" sz="1400" kern="0" dirty="0">
                <a:solidFill>
                  <a:prstClr val="black"/>
                </a:solidFill>
                <a:latin typeface="Arial"/>
                <a:cs typeface="Arial" panose="020B0604020202020204" pitchFamily="34" charset="0"/>
              </a:rPr>
              <a:t> and </a:t>
            </a:r>
            <a:r>
              <a:rPr lang="it-IT" sz="1400" kern="0" dirty="0" err="1">
                <a:solidFill>
                  <a:prstClr val="black"/>
                </a:solidFill>
                <a:latin typeface="Arial"/>
                <a:cs typeface="Arial" panose="020B0604020202020204" pitchFamily="34" charset="0"/>
              </a:rPr>
              <a:t>digital</a:t>
            </a:r>
            <a:r>
              <a:rPr lang="it-IT" sz="1400" kern="0" dirty="0">
                <a:solidFill>
                  <a:prstClr val="black"/>
                </a:solidFill>
                <a:latin typeface="Arial"/>
                <a:cs typeface="Arial" panose="020B0604020202020204" pitchFamily="34" charset="0"/>
              </a:rPr>
              <a:t> </a:t>
            </a:r>
            <a:r>
              <a:rPr lang="it-IT" sz="1400" kern="0" dirty="0" err="1">
                <a:solidFill>
                  <a:prstClr val="black"/>
                </a:solidFill>
                <a:latin typeface="Arial"/>
                <a:cs typeface="Arial" panose="020B0604020202020204" pitchFamily="34" charset="0"/>
              </a:rPr>
              <a:t>channels</a:t>
            </a:r>
            <a:r>
              <a:rPr lang="it-IT" sz="1400" kern="0" dirty="0">
                <a:solidFill>
                  <a:prstClr val="black"/>
                </a:solidFill>
                <a:latin typeface="Arial"/>
                <a:cs typeface="Arial" panose="020B0604020202020204" pitchFamily="34" charset="0"/>
              </a:rPr>
              <a:t> to </a:t>
            </a:r>
            <a:r>
              <a:rPr lang="it-IT" sz="1400" kern="0" dirty="0" err="1">
                <a:solidFill>
                  <a:prstClr val="black"/>
                </a:solidFill>
                <a:latin typeface="Arial"/>
                <a:cs typeface="Arial" panose="020B0604020202020204" pitchFamily="34" charset="0"/>
              </a:rPr>
              <a:t>acquire</a:t>
            </a:r>
            <a:r>
              <a:rPr lang="it-IT" sz="1400" kern="0" dirty="0">
                <a:solidFill>
                  <a:prstClr val="black"/>
                </a:solidFill>
                <a:latin typeface="Arial"/>
                <a:cs typeface="Arial" panose="020B0604020202020204" pitchFamily="34" charset="0"/>
              </a:rPr>
              <a:t> new clients</a:t>
            </a:r>
            <a:endParaRPr kumimoji="0" lang="it-IT" sz="14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a:p>
            <a:pPr marL="177800" lvl="0" indent="-177800" algn="just" defTabSz="914316">
              <a:buClr>
                <a:srgbClr val="009B99"/>
              </a:buClr>
              <a:buFont typeface="Webdings" panose="05030102010509060703" pitchFamily="18" charset="2"/>
              <a:buChar char="4"/>
              <a:tabLst>
                <a:tab pos="177800" algn="l"/>
              </a:tabLst>
              <a:defRPr/>
            </a:pPr>
            <a:r>
              <a:rPr lang="en-US" sz="1400" b="1" kern="0" dirty="0">
                <a:solidFill>
                  <a:prstClr val="black"/>
                </a:solidFill>
                <a:cs typeface="Arial" panose="020B0604020202020204" pitchFamily="34" charset="0"/>
              </a:rPr>
              <a:t>Sales and After-sales: </a:t>
            </a:r>
            <a:r>
              <a:rPr lang="en-US" sz="1400" kern="0" dirty="0">
                <a:solidFill>
                  <a:prstClr val="black"/>
                </a:solidFill>
                <a:cs typeface="Arial" panose="020B0604020202020204" pitchFamily="34" charset="0"/>
              </a:rPr>
              <a:t>digitalization of remote processes across the entire product range, freeing up commercial time for the Advisor</a:t>
            </a:r>
          </a:p>
          <a:p>
            <a:pPr marL="177800" lvl="0" indent="-177800" algn="just" defTabSz="914316">
              <a:buClr>
                <a:srgbClr val="009B99"/>
              </a:buClr>
              <a:buFont typeface="Webdings" panose="05030102010509060703" pitchFamily="18" charset="2"/>
              <a:buChar char="4"/>
              <a:tabLst>
                <a:tab pos="177800" algn="l"/>
              </a:tabLst>
              <a:defRPr/>
            </a:pPr>
            <a:r>
              <a:rPr lang="en-US" sz="1400" b="1" kern="0" dirty="0">
                <a:solidFill>
                  <a:prstClr val="black"/>
                </a:solidFill>
                <a:cs typeface="Arial" panose="020B0604020202020204" pitchFamily="34" charset="0"/>
              </a:rPr>
              <a:t>Innovation: </a:t>
            </a:r>
            <a:r>
              <a:rPr lang="en-US" sz="1400" kern="0" dirty="0">
                <a:solidFill>
                  <a:prstClr val="black"/>
                </a:solidFill>
                <a:cs typeface="Arial" panose="020B0604020202020204" pitchFamily="34" charset="0"/>
              </a:rPr>
              <a:t>thanks to outstanding features and value-added services</a:t>
            </a:r>
            <a:endParaRPr kumimoji="0" lang="it-IT" sz="140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5" name="CasellaDiTesto 4">
            <a:extLst>
              <a:ext uri="{FF2B5EF4-FFF2-40B4-BE49-F238E27FC236}">
                <a16:creationId xmlns:a16="http://schemas.microsoft.com/office/drawing/2014/main" id="{7C2A428C-70B1-A96A-8622-CE2EBCC38C93}"/>
              </a:ext>
            </a:extLst>
          </p:cNvPr>
          <p:cNvSpPr txBox="1"/>
          <p:nvPr/>
        </p:nvSpPr>
        <p:spPr>
          <a:xfrm>
            <a:off x="7444114" y="2599924"/>
            <a:ext cx="4245561" cy="673620"/>
          </a:xfrm>
          <a:prstGeom prst="rect">
            <a:avLst/>
          </a:prstGeom>
          <a:noFill/>
        </p:spPr>
        <p:txBody>
          <a:bodyPr wrap="square" rtlCol="0" anchor="ctr">
            <a:noAutofit/>
          </a:bodyPr>
          <a:lstStyle/>
          <a:p>
            <a:pPr lvl="0">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a:t>
            </a:r>
            <a:r>
              <a:rPr lang="it-IT" sz="1400" dirty="0" err="1">
                <a:solidFill>
                  <a:prstClr val="black"/>
                </a:solidFill>
                <a:latin typeface="Arial" panose="020B0604020202020204" pitchFamily="34" charset="0"/>
                <a:cs typeface="Arial" panose="020B0604020202020204" pitchFamily="34" charset="0"/>
              </a:rPr>
              <a:t>Acquisition</a:t>
            </a:r>
            <a:r>
              <a:rPr lang="it-IT" sz="1400" dirty="0">
                <a:solidFill>
                  <a:prstClr val="black"/>
                </a:solidFill>
                <a:latin typeface="Arial" panose="020B0604020202020204" pitchFamily="34" charset="0"/>
                <a:cs typeface="Arial" panose="020B0604020202020204" pitchFamily="34" charset="0"/>
              </a:rPr>
              <a:t> with </a:t>
            </a:r>
            <a:r>
              <a:rPr lang="it-IT" sz="1400" dirty="0" err="1">
                <a:solidFill>
                  <a:prstClr val="black"/>
                </a:solidFill>
                <a:latin typeface="Arial" panose="020B0604020202020204" pitchFamily="34" charset="0"/>
                <a:cs typeface="Arial" panose="020B0604020202020204" pitchFamily="34" charset="0"/>
              </a:rPr>
              <a:t>enhancements</a:t>
            </a:r>
            <a:r>
              <a:rPr lang="it-IT" sz="1400" dirty="0">
                <a:solidFill>
                  <a:prstClr val="black"/>
                </a:solidFill>
                <a:latin typeface="Arial" panose="020B0604020202020204" pitchFamily="34" charset="0"/>
                <a:cs typeface="Arial" panose="020B0604020202020204" pitchFamily="34" charset="0"/>
              </a:rPr>
              <a:t> on the </a:t>
            </a:r>
            <a:r>
              <a:rPr lang="it-IT" sz="1400" b="1" dirty="0">
                <a:solidFill>
                  <a:prstClr val="black"/>
                </a:solidFill>
                <a:latin typeface="Arial" panose="020B0604020202020204" pitchFamily="34" charset="0"/>
                <a:cs typeface="Arial" panose="020B0604020202020204" pitchFamily="34" charset="0"/>
              </a:rPr>
              <a:t>Online </a:t>
            </a:r>
            <a:r>
              <a:rPr lang="it-IT" sz="1400" b="1" dirty="0" err="1">
                <a:solidFill>
                  <a:prstClr val="black"/>
                </a:solidFill>
                <a:latin typeface="Arial" panose="020B0604020202020204" pitchFamily="34" charset="0"/>
                <a:cs typeface="Arial" panose="020B0604020202020204" pitchFamily="34" charset="0"/>
              </a:rPr>
              <a:t>Ban</a:t>
            </a:r>
            <a:r>
              <a:rPr lang="it-IT" sz="1400" b="1" dirty="0">
                <a:solidFill>
                  <a:prstClr val="black"/>
                </a:solidFill>
                <a:latin typeface="Arial" panose="020B0604020202020204" pitchFamily="34" charset="0"/>
                <a:cs typeface="Arial" panose="020B0604020202020204" pitchFamily="34" charset="0"/>
              </a:rPr>
              <a:t>k Account </a:t>
            </a:r>
            <a:r>
              <a:rPr lang="it-IT" sz="1400" dirty="0">
                <a:solidFill>
                  <a:prstClr val="black"/>
                </a:solidFill>
                <a:latin typeface="Arial" panose="020B0604020202020204" pitchFamily="34" charset="0"/>
                <a:cs typeface="Arial" panose="020B0604020202020204" pitchFamily="34" charset="0"/>
              </a:rPr>
              <a:t>(</a:t>
            </a:r>
            <a:r>
              <a:rPr lang="it-IT" sz="1400" dirty="0" err="1">
                <a:solidFill>
                  <a:prstClr val="black"/>
                </a:solidFill>
                <a:latin typeface="Arial" panose="020B0604020202020204" pitchFamily="34" charset="0"/>
                <a:cs typeface="Arial" panose="020B0604020202020204" pitchFamily="34" charset="0"/>
              </a:rPr>
              <a:t>expected</a:t>
            </a:r>
            <a:r>
              <a:rPr lang="it-IT" sz="1400" dirty="0">
                <a:solidFill>
                  <a:prstClr val="black"/>
                </a:solidFill>
                <a:latin typeface="Arial" panose="020B0604020202020204" pitchFamily="34" charset="0"/>
                <a:cs typeface="Arial" panose="020B0604020202020204" pitchFamily="34" charset="0"/>
              </a:rPr>
              <a:t>: 10k new clients in the </a:t>
            </a:r>
            <a:r>
              <a:rPr lang="it-IT" sz="1400" dirty="0" err="1">
                <a:solidFill>
                  <a:prstClr val="black"/>
                </a:solidFill>
                <a:latin typeface="Arial" panose="020B0604020202020204" pitchFamily="34" charset="0"/>
                <a:cs typeface="Arial" panose="020B0604020202020204" pitchFamily="34" charset="0"/>
              </a:rPr>
              <a:t>next</a:t>
            </a:r>
            <a:r>
              <a:rPr lang="it-IT" sz="1400" dirty="0">
                <a:solidFill>
                  <a:prstClr val="black"/>
                </a:solidFill>
                <a:latin typeface="Arial" panose="020B0604020202020204" pitchFamily="34" charset="0"/>
                <a:cs typeface="Arial" panose="020B0604020202020204" pitchFamily="34" charset="0"/>
              </a:rPr>
              <a:t> 3 </a:t>
            </a:r>
            <a:r>
              <a:rPr lang="it-IT" sz="1400" dirty="0" err="1">
                <a:solidFill>
                  <a:prstClr val="black"/>
                </a:solidFill>
                <a:latin typeface="Arial" panose="020B0604020202020204" pitchFamily="34" charset="0"/>
                <a:cs typeface="Arial" panose="020B0604020202020204" pitchFamily="34" charset="0"/>
              </a:rPr>
              <a:t>years</a:t>
            </a:r>
            <a:r>
              <a:rPr lang="it-IT" sz="1400" dirty="0">
                <a:solidFill>
                  <a:prstClr val="black"/>
                </a:solidFill>
                <a:latin typeface="Arial" panose="020B0604020202020204" pitchFamily="34" charset="0"/>
                <a:cs typeface="Arial" panose="020B0604020202020204" pitchFamily="34" charset="0"/>
              </a:rPr>
              <a:t>)</a:t>
            </a:r>
          </a:p>
        </p:txBody>
      </p:sp>
      <p:pic>
        <p:nvPicPr>
          <p:cNvPr id="6" name="Immagine 5">
            <a:extLst>
              <a:ext uri="{FF2B5EF4-FFF2-40B4-BE49-F238E27FC236}">
                <a16:creationId xmlns:a16="http://schemas.microsoft.com/office/drawing/2014/main" id="{476B4D49-7D22-4F82-6B8F-97023B14F345}"/>
              </a:ext>
            </a:extLst>
          </p:cNvPr>
          <p:cNvPicPr>
            <a:picLocks noChangeAspect="1"/>
          </p:cNvPicPr>
          <p:nvPr/>
        </p:nvPicPr>
        <p:blipFill>
          <a:blip r:embed="rId2">
            <a:biLevel thresh="75000"/>
          </a:blip>
          <a:stretch>
            <a:fillRect/>
          </a:stretch>
        </p:blipFill>
        <p:spPr>
          <a:xfrm>
            <a:off x="6533706" y="2651110"/>
            <a:ext cx="775465" cy="571249"/>
          </a:xfrm>
          <a:prstGeom prst="rect">
            <a:avLst/>
          </a:prstGeom>
        </p:spPr>
      </p:pic>
      <p:sp>
        <p:nvSpPr>
          <p:cNvPr id="7" name="CasellaDiTesto 6">
            <a:extLst>
              <a:ext uri="{FF2B5EF4-FFF2-40B4-BE49-F238E27FC236}">
                <a16:creationId xmlns:a16="http://schemas.microsoft.com/office/drawing/2014/main" id="{E51C4374-DEDF-A4B2-4219-01A5A3F42FEB}"/>
              </a:ext>
            </a:extLst>
          </p:cNvPr>
          <p:cNvSpPr txBox="1"/>
          <p:nvPr/>
        </p:nvSpPr>
        <p:spPr>
          <a:xfrm>
            <a:off x="812091" y="2651703"/>
            <a:ext cx="4245562" cy="570062"/>
          </a:xfrm>
          <a:prstGeom prst="rect">
            <a:avLst/>
          </a:prstGeom>
          <a:solidFill>
            <a:schemeClr val="bg1"/>
          </a:solidFill>
          <a:ln>
            <a:solidFill>
              <a:srgbClr val="009B99"/>
            </a:solidFill>
            <a:prstDash val="sysDash"/>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9B99"/>
                </a:solidFill>
                <a:effectLst/>
                <a:uLnTx/>
                <a:uFillTx/>
                <a:latin typeface="Arial" panose="020B0604020202020204" pitchFamily="34" charset="0"/>
                <a:ea typeface="+mn-ea"/>
                <a:cs typeface="Arial" panose="020B0604020202020204" pitchFamily="34" charset="0"/>
              </a:rPr>
              <a:t>To </a:t>
            </a:r>
            <a:r>
              <a:rPr kumimoji="0" lang="it-IT" sz="1600" b="1" i="0" u="none" strike="noStrike" kern="1200" cap="none" spc="0" normalizeH="0" baseline="0" noProof="0" dirty="0" err="1">
                <a:ln>
                  <a:noFill/>
                </a:ln>
                <a:solidFill>
                  <a:srgbClr val="009B99"/>
                </a:solidFill>
                <a:effectLst/>
                <a:uLnTx/>
                <a:uFillTx/>
                <a:latin typeface="Arial" panose="020B0604020202020204" pitchFamily="34" charset="0"/>
                <a:ea typeface="+mn-ea"/>
                <a:cs typeface="Arial" panose="020B0604020202020204" pitchFamily="34" charset="0"/>
              </a:rPr>
              <a:t>develop</a:t>
            </a:r>
            <a:r>
              <a:rPr kumimoji="0" lang="it-IT" sz="1600" b="1" i="0" u="none" strike="noStrike" kern="1200" cap="none" spc="0" normalizeH="0" baseline="0" noProof="0" dirty="0">
                <a:ln>
                  <a:noFill/>
                </a:ln>
                <a:solidFill>
                  <a:srgbClr val="009B99"/>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err="1">
                <a:ln>
                  <a:noFill/>
                </a:ln>
                <a:solidFill>
                  <a:srgbClr val="009B99"/>
                </a:solidFill>
                <a:effectLst/>
                <a:uLnTx/>
                <a:uFillTx/>
                <a:latin typeface="Arial" panose="020B0604020202020204" pitchFamily="34" charset="0"/>
                <a:ea typeface="+mn-ea"/>
                <a:cs typeface="Arial" panose="020B0604020202020204" pitchFamily="34" charset="0"/>
              </a:rPr>
              <a:t>our</a:t>
            </a:r>
            <a:endParaRPr kumimoji="0" lang="it-IT" sz="1600" b="1" i="0" u="none" strike="noStrike" kern="1200" cap="none" spc="0" normalizeH="0" baseline="0" noProof="0" dirty="0">
              <a:ln>
                <a:noFill/>
              </a:ln>
              <a:solidFill>
                <a:srgbClr val="009B9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9B99"/>
                </a:solidFill>
                <a:effectLst/>
                <a:uLnTx/>
                <a:uFillTx/>
                <a:latin typeface="Arial" panose="020B0604020202020204" pitchFamily="34" charset="0"/>
                <a:ea typeface="+mn-ea"/>
                <a:cs typeface="Arial" panose="020B0604020202020204" pitchFamily="34" charset="0"/>
              </a:rPr>
              <a:t>Affari and POE customer base</a:t>
            </a:r>
          </a:p>
        </p:txBody>
      </p:sp>
      <p:sp>
        <p:nvSpPr>
          <p:cNvPr id="8" name="Arrow: Chevron 58">
            <a:extLst>
              <a:ext uri="{FF2B5EF4-FFF2-40B4-BE49-F238E27FC236}">
                <a16:creationId xmlns:a16="http://schemas.microsoft.com/office/drawing/2014/main" id="{512C19AF-E16A-E8FE-7CEA-97E5A2480369}"/>
              </a:ext>
            </a:extLst>
          </p:cNvPr>
          <p:cNvSpPr/>
          <p:nvPr/>
        </p:nvSpPr>
        <p:spPr>
          <a:xfrm>
            <a:off x="5825905" y="2792352"/>
            <a:ext cx="362241" cy="288764"/>
          </a:xfrm>
          <a:prstGeom prst="chevron">
            <a:avLst>
              <a:gd name="adj" fmla="val 57517"/>
            </a:avLst>
          </a:prstGeom>
          <a:noFill/>
          <a:ln w="9525" cap="rnd" cmpd="sng" algn="ctr">
            <a:solidFill>
              <a:srgbClr val="0099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Ovale 8">
            <a:extLst>
              <a:ext uri="{FF2B5EF4-FFF2-40B4-BE49-F238E27FC236}">
                <a16:creationId xmlns:a16="http://schemas.microsoft.com/office/drawing/2014/main" id="{70EFC085-91AA-2E47-82E5-F1977CE6C2C9}"/>
              </a:ext>
            </a:extLst>
          </p:cNvPr>
          <p:cNvSpPr/>
          <p:nvPr/>
        </p:nvSpPr>
        <p:spPr>
          <a:xfrm>
            <a:off x="560194" y="2536962"/>
            <a:ext cx="468000" cy="468000"/>
          </a:xfrm>
          <a:prstGeom prst="ellipse">
            <a:avLst/>
          </a:prstGeom>
          <a:solidFill>
            <a:srgbClr val="00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rPr>
              <a:t>1</a:t>
            </a:r>
          </a:p>
        </p:txBody>
      </p:sp>
      <p:sp>
        <p:nvSpPr>
          <p:cNvPr id="10" name="CasellaDiTesto 9">
            <a:extLst>
              <a:ext uri="{FF2B5EF4-FFF2-40B4-BE49-F238E27FC236}">
                <a16:creationId xmlns:a16="http://schemas.microsoft.com/office/drawing/2014/main" id="{723AEDE5-B14B-6DB6-D9B5-C3ED1F699FFE}"/>
              </a:ext>
            </a:extLst>
          </p:cNvPr>
          <p:cNvSpPr txBox="1"/>
          <p:nvPr/>
        </p:nvSpPr>
        <p:spPr>
          <a:xfrm>
            <a:off x="812091" y="3440861"/>
            <a:ext cx="4245562" cy="570062"/>
          </a:xfrm>
          <a:prstGeom prst="rect">
            <a:avLst/>
          </a:prstGeom>
          <a:solidFill>
            <a:schemeClr val="bg1"/>
          </a:solidFill>
          <a:ln>
            <a:solidFill>
              <a:srgbClr val="009B99"/>
            </a:solidFill>
            <a:prstDash val="sysDash"/>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600" b="1" dirty="0">
                <a:solidFill>
                  <a:srgbClr val="009B99"/>
                </a:solidFill>
                <a:latin typeface="Arial" panose="020B0604020202020204" pitchFamily="34" charset="0"/>
                <a:cs typeface="Arial" panose="020B0604020202020204" pitchFamily="34" charset="0"/>
              </a:rPr>
              <a:t>   To accompany the customer even more, remotely as well </a:t>
            </a:r>
            <a:endParaRPr kumimoji="0" lang="it-IT" sz="1600" b="1" i="0" u="none" strike="noStrike" kern="1200" cap="none" spc="0" normalizeH="0" baseline="0" noProof="0" dirty="0">
              <a:ln>
                <a:noFill/>
              </a:ln>
              <a:solidFill>
                <a:srgbClr val="009B99"/>
              </a:solidFill>
              <a:effectLst/>
              <a:uLnTx/>
              <a:uFillTx/>
              <a:latin typeface="Arial" panose="020B0604020202020204" pitchFamily="34" charset="0"/>
              <a:ea typeface="+mn-ea"/>
              <a:cs typeface="Arial" panose="020B0604020202020204" pitchFamily="34" charset="0"/>
            </a:endParaRPr>
          </a:p>
        </p:txBody>
      </p:sp>
      <p:sp>
        <p:nvSpPr>
          <p:cNvPr id="11" name="Ovale 10">
            <a:extLst>
              <a:ext uri="{FF2B5EF4-FFF2-40B4-BE49-F238E27FC236}">
                <a16:creationId xmlns:a16="http://schemas.microsoft.com/office/drawing/2014/main" id="{49B36CB4-5F09-596B-806F-FDB1B264E553}"/>
              </a:ext>
            </a:extLst>
          </p:cNvPr>
          <p:cNvSpPr/>
          <p:nvPr/>
        </p:nvSpPr>
        <p:spPr>
          <a:xfrm>
            <a:off x="560194" y="3319672"/>
            <a:ext cx="468000" cy="468000"/>
          </a:xfrm>
          <a:prstGeom prst="ellipse">
            <a:avLst/>
          </a:prstGeom>
          <a:solidFill>
            <a:srgbClr val="00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rPr>
              <a:t>2</a:t>
            </a:r>
          </a:p>
        </p:txBody>
      </p:sp>
      <p:pic>
        <p:nvPicPr>
          <p:cNvPr id="12" name="Immagine 11">
            <a:extLst>
              <a:ext uri="{FF2B5EF4-FFF2-40B4-BE49-F238E27FC236}">
                <a16:creationId xmlns:a16="http://schemas.microsoft.com/office/drawing/2014/main" id="{B0636145-1D20-E87F-2459-413401C2C58D}"/>
              </a:ext>
            </a:extLst>
          </p:cNvPr>
          <p:cNvPicPr>
            <a:picLocks noChangeAspect="1"/>
          </p:cNvPicPr>
          <p:nvPr/>
        </p:nvPicPr>
        <p:blipFill>
          <a:blip r:embed="rId3">
            <a:biLevel thresh="75000"/>
          </a:blip>
          <a:stretch>
            <a:fillRect/>
          </a:stretch>
        </p:blipFill>
        <p:spPr>
          <a:xfrm>
            <a:off x="6561438" y="3342307"/>
            <a:ext cx="720000" cy="767170"/>
          </a:xfrm>
          <a:prstGeom prst="rect">
            <a:avLst/>
          </a:prstGeom>
        </p:spPr>
      </p:pic>
      <p:sp>
        <p:nvSpPr>
          <p:cNvPr id="13" name="Rettangolo 12">
            <a:extLst>
              <a:ext uri="{FF2B5EF4-FFF2-40B4-BE49-F238E27FC236}">
                <a16:creationId xmlns:a16="http://schemas.microsoft.com/office/drawing/2014/main" id="{50F13144-AA59-010C-4E86-591A11BD11CA}"/>
              </a:ext>
            </a:extLst>
          </p:cNvPr>
          <p:cNvSpPr/>
          <p:nvPr/>
        </p:nvSpPr>
        <p:spPr>
          <a:xfrm>
            <a:off x="7444114" y="3389082"/>
            <a:ext cx="4245561" cy="673620"/>
          </a:xfrm>
          <a:prstGeom prst="rect">
            <a:avLst/>
          </a:prstGeom>
        </p:spPr>
        <p:txBody>
          <a:bodyPr wrap="square" anchor="ctr">
            <a:noAutofit/>
          </a:bodyPr>
          <a:lstStyle/>
          <a:p>
            <a:pPr>
              <a:defRPr/>
            </a:pPr>
            <a:r>
              <a:rPr lang="en-US" sz="1400" dirty="0">
                <a:solidFill>
                  <a:prstClr val="black"/>
                </a:solidFill>
                <a:latin typeface="Arial" panose="020B0604020202020204" pitchFamily="34" charset="0"/>
                <a:cs typeface="Arial" panose="020B0604020202020204" pitchFamily="34" charset="0"/>
              </a:rPr>
              <a:t>Revision of the role of </a:t>
            </a:r>
            <a:r>
              <a:rPr lang="en-US" sz="1400" b="1" dirty="0">
                <a:solidFill>
                  <a:prstClr val="black"/>
                </a:solidFill>
                <a:latin typeface="Arial" panose="020B0604020202020204" pitchFamily="34" charset="0"/>
                <a:cs typeface="Arial" panose="020B0604020202020204" pitchFamily="34" charset="0"/>
              </a:rPr>
              <a:t>Customer Service</a:t>
            </a:r>
          </a:p>
          <a:p>
            <a:pPr>
              <a:defRPr/>
            </a:pPr>
            <a:r>
              <a:rPr lang="en-US" sz="1400" dirty="0">
                <a:solidFill>
                  <a:prstClr val="black"/>
                </a:solidFill>
                <a:latin typeface="Arial" panose="020B0604020202020204" pitchFamily="34" charset="0"/>
                <a:cs typeface="Arial" panose="020B0604020202020204" pitchFamily="34" charset="0"/>
              </a:rPr>
              <a:t>for POE Customers </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Arrow: Chevron 58">
            <a:extLst>
              <a:ext uri="{FF2B5EF4-FFF2-40B4-BE49-F238E27FC236}">
                <a16:creationId xmlns:a16="http://schemas.microsoft.com/office/drawing/2014/main" id="{BC4C6047-728E-A8B3-C29D-83F56288B90E}"/>
              </a:ext>
            </a:extLst>
          </p:cNvPr>
          <p:cNvSpPr/>
          <p:nvPr/>
        </p:nvSpPr>
        <p:spPr>
          <a:xfrm>
            <a:off x="5825905" y="3581510"/>
            <a:ext cx="362241" cy="288764"/>
          </a:xfrm>
          <a:prstGeom prst="chevron">
            <a:avLst>
              <a:gd name="adj" fmla="val 57517"/>
            </a:avLst>
          </a:prstGeom>
          <a:noFill/>
          <a:ln w="9525" cap="rnd" cmpd="sng" algn="ctr">
            <a:solidFill>
              <a:srgbClr val="0099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CasellaDiTesto 16">
            <a:extLst>
              <a:ext uri="{FF2B5EF4-FFF2-40B4-BE49-F238E27FC236}">
                <a16:creationId xmlns:a16="http://schemas.microsoft.com/office/drawing/2014/main" id="{D0826547-D469-5582-B275-81A00E6C57EC}"/>
              </a:ext>
            </a:extLst>
          </p:cNvPr>
          <p:cNvSpPr txBox="1"/>
          <p:nvPr/>
        </p:nvSpPr>
        <p:spPr>
          <a:xfrm>
            <a:off x="812091" y="4232029"/>
            <a:ext cx="4245562" cy="1157987"/>
          </a:xfrm>
          <a:prstGeom prst="rect">
            <a:avLst/>
          </a:prstGeom>
          <a:solidFill>
            <a:schemeClr val="bg1"/>
          </a:solidFill>
          <a:ln>
            <a:solidFill>
              <a:srgbClr val="009B99"/>
            </a:solidFill>
            <a:prstDash val="sysDash"/>
          </a:ln>
          <a:effectLst>
            <a:outerShdw blurRad="50800" dist="38100" dir="2700000" algn="tl" rotWithShape="0">
              <a:prstClr val="black">
                <a:alpha val="40000"/>
              </a:prstClr>
            </a:outerShdw>
          </a:effectLst>
        </p:spPr>
        <p:txBody>
          <a:bodyPr wrap="square" rtlCol="0" anchor="ctr">
            <a:noAutofit/>
          </a:bodyPr>
          <a:lstStyle/>
          <a:p>
            <a:pPr lvl="0" algn="ctr">
              <a:defRPr/>
            </a:pPr>
            <a:r>
              <a:rPr lang="en-US" sz="1600" b="1" dirty="0">
                <a:solidFill>
                  <a:srgbClr val="009B99"/>
                </a:solidFill>
                <a:latin typeface="Arial" panose="020B0604020202020204" pitchFamily="34" charset="0"/>
                <a:cs typeface="Arial" panose="020B0604020202020204" pitchFamily="34" charset="0"/>
              </a:rPr>
              <a:t>To increase the digitization of Credit</a:t>
            </a:r>
            <a:endParaRPr kumimoji="0" lang="it-IT" sz="1600" b="1" i="0" u="none" strike="noStrike" kern="1200" cap="none" spc="0" normalizeH="0" baseline="0" noProof="0" dirty="0">
              <a:ln>
                <a:noFill/>
              </a:ln>
              <a:solidFill>
                <a:srgbClr val="009B99"/>
              </a:solidFill>
              <a:effectLst/>
              <a:uLnTx/>
              <a:uFillTx/>
              <a:latin typeface="Arial" panose="020B0604020202020204" pitchFamily="34" charset="0"/>
              <a:ea typeface="+mn-ea"/>
              <a:cs typeface="Arial" panose="020B0604020202020204" pitchFamily="34" charset="0"/>
            </a:endParaRPr>
          </a:p>
        </p:txBody>
      </p:sp>
      <p:sp>
        <p:nvSpPr>
          <p:cNvPr id="18" name="Ovale 17">
            <a:extLst>
              <a:ext uri="{FF2B5EF4-FFF2-40B4-BE49-F238E27FC236}">
                <a16:creationId xmlns:a16="http://schemas.microsoft.com/office/drawing/2014/main" id="{FDBE8213-A2BB-DBB5-4A45-571A45253290}"/>
              </a:ext>
            </a:extLst>
          </p:cNvPr>
          <p:cNvSpPr/>
          <p:nvPr/>
        </p:nvSpPr>
        <p:spPr>
          <a:xfrm>
            <a:off x="560194" y="4119046"/>
            <a:ext cx="468000" cy="468000"/>
          </a:xfrm>
          <a:prstGeom prst="ellipse">
            <a:avLst/>
          </a:prstGeom>
          <a:solidFill>
            <a:srgbClr val="00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rPr>
              <a:t>3</a:t>
            </a:r>
          </a:p>
        </p:txBody>
      </p:sp>
      <p:sp>
        <p:nvSpPr>
          <p:cNvPr id="19" name="Arrow: Chevron 58">
            <a:extLst>
              <a:ext uri="{FF2B5EF4-FFF2-40B4-BE49-F238E27FC236}">
                <a16:creationId xmlns:a16="http://schemas.microsoft.com/office/drawing/2014/main" id="{AE1BFA27-DD30-4A8A-8A69-1DD1D8A23C20}"/>
              </a:ext>
            </a:extLst>
          </p:cNvPr>
          <p:cNvSpPr/>
          <p:nvPr/>
        </p:nvSpPr>
        <p:spPr>
          <a:xfrm>
            <a:off x="5825905" y="4372714"/>
            <a:ext cx="362241" cy="288764"/>
          </a:xfrm>
          <a:prstGeom prst="chevron">
            <a:avLst>
              <a:gd name="adj" fmla="val 57517"/>
            </a:avLst>
          </a:prstGeom>
          <a:noFill/>
          <a:ln w="9525" cap="rnd" cmpd="sng" algn="ctr">
            <a:solidFill>
              <a:srgbClr val="0099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0" name="Immagine 19">
            <a:extLst>
              <a:ext uri="{FF2B5EF4-FFF2-40B4-BE49-F238E27FC236}">
                <a16:creationId xmlns:a16="http://schemas.microsoft.com/office/drawing/2014/main" id="{09308E69-0E1A-6A03-E460-C80D2AFE8193}"/>
              </a:ext>
            </a:extLst>
          </p:cNvPr>
          <p:cNvPicPr>
            <a:picLocks noChangeAspect="1"/>
          </p:cNvPicPr>
          <p:nvPr/>
        </p:nvPicPr>
        <p:blipFill>
          <a:blip r:embed="rId4">
            <a:biLevel thresh="75000"/>
          </a:blip>
          <a:stretch>
            <a:fillRect/>
          </a:stretch>
        </p:blipFill>
        <p:spPr>
          <a:xfrm>
            <a:off x="6597438" y="4232029"/>
            <a:ext cx="648000" cy="570062"/>
          </a:xfrm>
          <a:prstGeom prst="rect">
            <a:avLst/>
          </a:prstGeom>
        </p:spPr>
      </p:pic>
      <p:sp>
        <p:nvSpPr>
          <p:cNvPr id="22" name="Rettangolo 21">
            <a:extLst>
              <a:ext uri="{FF2B5EF4-FFF2-40B4-BE49-F238E27FC236}">
                <a16:creationId xmlns:a16="http://schemas.microsoft.com/office/drawing/2014/main" id="{20ED57C5-FE36-4C03-AEE6-6056C476CE4D}"/>
              </a:ext>
            </a:extLst>
          </p:cNvPr>
          <p:cNvSpPr/>
          <p:nvPr/>
        </p:nvSpPr>
        <p:spPr>
          <a:xfrm>
            <a:off x="7444114" y="4101260"/>
            <a:ext cx="4245561" cy="673620"/>
          </a:xfrm>
          <a:prstGeom prst="rect">
            <a:avLst/>
          </a:prstGeom>
        </p:spPr>
        <p:txBody>
          <a:bodyPr wrap="square" anchor="ctr">
            <a:noAutofit/>
          </a:bodyPr>
          <a:lstStyle/>
          <a:p>
            <a:pPr>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a:t>
            </a:r>
            <a:r>
              <a:rPr lang="it-IT" sz="1400" b="1" dirty="0">
                <a:solidFill>
                  <a:prstClr val="black"/>
                </a:solidFill>
                <a:latin typeface="Arial" panose="020B0604020202020204" pitchFamily="34" charset="0"/>
                <a:cs typeface="Arial" panose="020B0604020202020204" pitchFamily="34" charset="0"/>
              </a:rPr>
              <a:t>Credit</a:t>
            </a:r>
            <a:r>
              <a:rPr lang="it-IT" sz="1400" dirty="0">
                <a:solidFill>
                  <a:prstClr val="black"/>
                </a:solidFill>
                <a:latin typeface="Arial" panose="020B0604020202020204" pitchFamily="34" charset="0"/>
                <a:cs typeface="Arial" panose="020B0604020202020204" pitchFamily="34" charset="0"/>
              </a:rPr>
              <a:t> in self-service mode (</a:t>
            </a:r>
            <a:r>
              <a:rPr lang="it-IT" sz="1400" b="1" dirty="0">
                <a:solidFill>
                  <a:prstClr val="black"/>
                </a:solidFill>
                <a:latin typeface="Arial" panose="020B0604020202020204" pitchFamily="34" charset="0"/>
                <a:cs typeface="Arial" panose="020B0604020202020204" pitchFamily="34" charset="0"/>
              </a:rPr>
              <a:t>Digital Lending</a:t>
            </a:r>
            <a:r>
              <a:rPr lang="it-IT" sz="1400" dirty="0">
                <a:solidFill>
                  <a:prstClr val="black"/>
                </a:solidFill>
                <a:latin typeface="Arial" panose="020B0604020202020204" pitchFamily="34" charset="0"/>
                <a:cs typeface="Arial" panose="020B0604020202020204" pitchFamily="34" charset="0"/>
              </a:rPr>
              <a:t>)</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ttangolo 22">
            <a:extLst>
              <a:ext uri="{FF2B5EF4-FFF2-40B4-BE49-F238E27FC236}">
                <a16:creationId xmlns:a16="http://schemas.microsoft.com/office/drawing/2014/main" id="{143D8D76-E850-57F0-BA2A-265DA7074E7D}"/>
              </a:ext>
            </a:extLst>
          </p:cNvPr>
          <p:cNvSpPr/>
          <p:nvPr/>
        </p:nvSpPr>
        <p:spPr>
          <a:xfrm>
            <a:off x="7444114" y="4716397"/>
            <a:ext cx="4245561" cy="673620"/>
          </a:xfrm>
          <a:prstGeom prst="rect">
            <a:avLst/>
          </a:prstGeom>
        </p:spPr>
        <p:txBody>
          <a:bodyPr wrap="square" anchor="ctr">
            <a:noAutofit/>
          </a:bodyPr>
          <a:lstStyle/>
          <a:p>
            <a:pPr>
              <a:defRPr/>
            </a:pPr>
            <a:r>
              <a:rPr lang="it-IT" sz="1400" b="1" dirty="0">
                <a:solidFill>
                  <a:prstClr val="black"/>
                </a:solidFill>
                <a:latin typeface="Arial" panose="020B0604020202020204" pitchFamily="34" charset="0"/>
                <a:cs typeface="Arial" panose="020B0604020202020204" pitchFamily="34" charset="0"/>
              </a:rPr>
              <a:t>Platform</a:t>
            </a:r>
            <a:r>
              <a:rPr lang="it-IT"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for </a:t>
            </a:r>
            <a:r>
              <a:rPr lang="en-US" sz="1400" b="1" dirty="0">
                <a:solidFill>
                  <a:prstClr val="black"/>
                </a:solidFill>
                <a:latin typeface="Arial" panose="020B0604020202020204" pitchFamily="34" charset="0"/>
                <a:cs typeface="Arial" panose="020B0604020202020204" pitchFamily="34" charset="0"/>
              </a:rPr>
              <a:t>loan</a:t>
            </a:r>
            <a:r>
              <a:rPr lang="en-US" sz="1400" dirty="0">
                <a:solidFill>
                  <a:prstClr val="black"/>
                </a:solidFill>
                <a:latin typeface="Arial" panose="020B0604020202020204" pitchFamily="34" charset="0"/>
                <a:cs typeface="Arial" panose="020B0604020202020204" pitchFamily="34" charset="0"/>
              </a:rPr>
              <a:t> and </a:t>
            </a:r>
            <a:r>
              <a:rPr lang="en-US" sz="1400" b="1" dirty="0">
                <a:solidFill>
                  <a:prstClr val="black"/>
                </a:solidFill>
                <a:latin typeface="Arial" panose="020B0604020202020204" pitchFamily="34" charset="0"/>
                <a:cs typeface="Arial" panose="020B0604020202020204" pitchFamily="34" charset="0"/>
              </a:rPr>
              <a:t>leasing</a:t>
            </a:r>
            <a:r>
              <a:rPr lang="en-US" sz="1400" dirty="0">
                <a:solidFill>
                  <a:prstClr val="black"/>
                </a:solidFill>
                <a:latin typeface="Arial" panose="020B0604020202020204" pitchFamily="34" charset="0"/>
                <a:cs typeface="Arial" panose="020B0604020202020204" pitchFamily="34" charset="0"/>
              </a:rPr>
              <a:t> practices from new agreements with partners and </a:t>
            </a:r>
            <a:r>
              <a:rPr lang="en-US" sz="1400" b="1" dirty="0">
                <a:solidFill>
                  <a:prstClr val="black"/>
                </a:solidFill>
                <a:latin typeface="Arial" panose="020B0604020202020204" pitchFamily="34" charset="0"/>
                <a:cs typeface="Arial" panose="020B0604020202020204" pitchFamily="34" charset="0"/>
              </a:rPr>
              <a:t>third-party networks</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Arrow: Chevron 58">
            <a:extLst>
              <a:ext uri="{FF2B5EF4-FFF2-40B4-BE49-F238E27FC236}">
                <a16:creationId xmlns:a16="http://schemas.microsoft.com/office/drawing/2014/main" id="{C9F85C41-708A-62DE-B99E-2A1FE932FD9B}"/>
              </a:ext>
            </a:extLst>
          </p:cNvPr>
          <p:cNvSpPr/>
          <p:nvPr/>
        </p:nvSpPr>
        <p:spPr>
          <a:xfrm>
            <a:off x="5825905" y="4948630"/>
            <a:ext cx="362241" cy="288764"/>
          </a:xfrm>
          <a:prstGeom prst="chevron">
            <a:avLst>
              <a:gd name="adj" fmla="val 57517"/>
            </a:avLst>
          </a:prstGeom>
          <a:noFill/>
          <a:ln w="9525" cap="rnd" cmpd="sng" algn="ctr">
            <a:solidFill>
              <a:srgbClr val="0099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Immagine 24">
            <a:extLst>
              <a:ext uri="{FF2B5EF4-FFF2-40B4-BE49-F238E27FC236}">
                <a16:creationId xmlns:a16="http://schemas.microsoft.com/office/drawing/2014/main" id="{D3AE0783-C7B9-7074-B30B-8755FE761762}"/>
              </a:ext>
            </a:extLst>
          </p:cNvPr>
          <p:cNvPicPr>
            <a:picLocks noChangeAspect="1"/>
          </p:cNvPicPr>
          <p:nvPr/>
        </p:nvPicPr>
        <p:blipFill>
          <a:blip r:embed="rId4">
            <a:biLevel thresh="75000"/>
          </a:blip>
          <a:stretch>
            <a:fillRect/>
          </a:stretch>
        </p:blipFill>
        <p:spPr>
          <a:xfrm>
            <a:off x="6597438" y="4762007"/>
            <a:ext cx="648000" cy="570062"/>
          </a:xfrm>
          <a:prstGeom prst="rect">
            <a:avLst/>
          </a:prstGeom>
        </p:spPr>
      </p:pic>
      <p:sp>
        <p:nvSpPr>
          <p:cNvPr id="30" name="CasellaDiTesto 29">
            <a:extLst>
              <a:ext uri="{FF2B5EF4-FFF2-40B4-BE49-F238E27FC236}">
                <a16:creationId xmlns:a16="http://schemas.microsoft.com/office/drawing/2014/main" id="{C99B4C32-3C53-DBD5-D58A-C478EEDAEAA6}"/>
              </a:ext>
            </a:extLst>
          </p:cNvPr>
          <p:cNvSpPr txBox="1"/>
          <p:nvPr/>
        </p:nvSpPr>
        <p:spPr>
          <a:xfrm>
            <a:off x="812091" y="5607425"/>
            <a:ext cx="4245562" cy="570062"/>
          </a:xfrm>
          <a:prstGeom prst="rect">
            <a:avLst/>
          </a:prstGeom>
          <a:solidFill>
            <a:schemeClr val="bg1"/>
          </a:solidFill>
          <a:ln>
            <a:solidFill>
              <a:srgbClr val="009B99"/>
            </a:solidFill>
            <a:prstDash val="sysDash"/>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009B99"/>
                </a:solidFill>
                <a:latin typeface="Arial" panose="020B0604020202020204" pitchFamily="34" charset="0"/>
                <a:cs typeface="Arial" panose="020B0604020202020204" pitchFamily="34" charset="0"/>
              </a:rPr>
              <a:t>    To </a:t>
            </a:r>
            <a:r>
              <a:rPr lang="it-IT" sz="1600" b="1" dirty="0" err="1">
                <a:solidFill>
                  <a:srgbClr val="009B99"/>
                </a:solidFill>
                <a:latin typeface="Arial" panose="020B0604020202020204" pitchFamily="34" charset="0"/>
                <a:cs typeface="Arial" panose="020B0604020202020204" pitchFamily="34" charset="0"/>
              </a:rPr>
              <a:t>increase</a:t>
            </a:r>
            <a:r>
              <a:rPr lang="it-IT" sz="1600" b="1" dirty="0">
                <a:solidFill>
                  <a:srgbClr val="009B99"/>
                </a:solidFill>
                <a:latin typeface="Arial" panose="020B0604020202020204" pitchFamily="34" charset="0"/>
                <a:cs typeface="Arial" panose="020B0604020202020204" pitchFamily="34" charset="0"/>
              </a:rPr>
              <a:t> the </a:t>
            </a:r>
            <a:r>
              <a:rPr lang="it-IT" sz="1600" b="1" dirty="0" err="1">
                <a:solidFill>
                  <a:srgbClr val="009B99"/>
                </a:solidFill>
                <a:latin typeface="Arial" panose="020B0604020202020204" pitchFamily="34" charset="0"/>
                <a:cs typeface="Arial" panose="020B0604020202020204" pitchFamily="34" charset="0"/>
              </a:rPr>
              <a:t>digitization</a:t>
            </a:r>
            <a:r>
              <a:rPr lang="it-IT" sz="1600" b="1" dirty="0">
                <a:solidFill>
                  <a:srgbClr val="009B99"/>
                </a:solidFill>
                <a:latin typeface="Arial" panose="020B0604020202020204" pitchFamily="34" charset="0"/>
                <a:cs typeface="Arial" panose="020B0604020202020204" pitchFamily="34" charset="0"/>
              </a:rPr>
              <a:t> of core Affari products</a:t>
            </a:r>
            <a:endParaRPr kumimoji="0" lang="it-IT" sz="1600" b="1" i="0" u="none" strike="noStrike" kern="1200" cap="none" spc="0" normalizeH="0" baseline="0" noProof="0" dirty="0">
              <a:ln>
                <a:noFill/>
              </a:ln>
              <a:solidFill>
                <a:srgbClr val="009B99"/>
              </a:solidFill>
              <a:effectLst/>
              <a:uLnTx/>
              <a:uFillTx/>
              <a:latin typeface="Arial" panose="020B0604020202020204" pitchFamily="34" charset="0"/>
              <a:ea typeface="+mn-ea"/>
              <a:cs typeface="Arial" panose="020B0604020202020204" pitchFamily="34" charset="0"/>
            </a:endParaRPr>
          </a:p>
        </p:txBody>
      </p:sp>
      <p:sp>
        <p:nvSpPr>
          <p:cNvPr id="31" name="Ovale 30">
            <a:extLst>
              <a:ext uri="{FF2B5EF4-FFF2-40B4-BE49-F238E27FC236}">
                <a16:creationId xmlns:a16="http://schemas.microsoft.com/office/drawing/2014/main" id="{F38C009D-EADA-26EE-9CE7-F5DDA83C8557}"/>
              </a:ext>
            </a:extLst>
          </p:cNvPr>
          <p:cNvSpPr/>
          <p:nvPr/>
        </p:nvSpPr>
        <p:spPr>
          <a:xfrm>
            <a:off x="560194" y="5486236"/>
            <a:ext cx="468000" cy="468000"/>
          </a:xfrm>
          <a:prstGeom prst="ellipse">
            <a:avLst/>
          </a:prstGeom>
          <a:solidFill>
            <a:srgbClr val="00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rPr>
              <a:t>4</a:t>
            </a:r>
          </a:p>
        </p:txBody>
      </p:sp>
      <p:sp>
        <p:nvSpPr>
          <p:cNvPr id="32" name="Arrow: Chevron 58">
            <a:extLst>
              <a:ext uri="{FF2B5EF4-FFF2-40B4-BE49-F238E27FC236}">
                <a16:creationId xmlns:a16="http://schemas.microsoft.com/office/drawing/2014/main" id="{CA278E32-4D23-1173-2231-806D2A278BE0}"/>
              </a:ext>
            </a:extLst>
          </p:cNvPr>
          <p:cNvSpPr/>
          <p:nvPr/>
        </p:nvSpPr>
        <p:spPr>
          <a:xfrm>
            <a:off x="5825905" y="5748074"/>
            <a:ext cx="362241" cy="288764"/>
          </a:xfrm>
          <a:prstGeom prst="chevron">
            <a:avLst>
              <a:gd name="adj" fmla="val 57517"/>
            </a:avLst>
          </a:prstGeom>
          <a:noFill/>
          <a:ln w="9525" cap="rnd" cmpd="sng" algn="ctr">
            <a:solidFill>
              <a:srgbClr val="0099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8" name="Immagine 37">
            <a:extLst>
              <a:ext uri="{FF2B5EF4-FFF2-40B4-BE49-F238E27FC236}">
                <a16:creationId xmlns:a16="http://schemas.microsoft.com/office/drawing/2014/main" id="{FB515DDC-3160-5673-BBB3-75F54C1879EE}"/>
              </a:ext>
            </a:extLst>
          </p:cNvPr>
          <p:cNvPicPr>
            <a:picLocks noChangeAspect="1"/>
          </p:cNvPicPr>
          <p:nvPr/>
        </p:nvPicPr>
        <p:blipFill>
          <a:blip r:embed="rId5"/>
          <a:stretch>
            <a:fillRect/>
          </a:stretch>
        </p:blipFill>
        <p:spPr>
          <a:xfrm>
            <a:off x="6561438" y="5553747"/>
            <a:ext cx="720000" cy="615838"/>
          </a:xfrm>
          <a:prstGeom prst="rect">
            <a:avLst/>
          </a:prstGeom>
        </p:spPr>
      </p:pic>
      <p:sp>
        <p:nvSpPr>
          <p:cNvPr id="39" name="Rettangolo 38">
            <a:extLst>
              <a:ext uri="{FF2B5EF4-FFF2-40B4-BE49-F238E27FC236}">
                <a16:creationId xmlns:a16="http://schemas.microsoft.com/office/drawing/2014/main" id="{2B618992-E41F-5EB4-CE0D-823411D5ED2B}"/>
              </a:ext>
            </a:extLst>
          </p:cNvPr>
          <p:cNvSpPr/>
          <p:nvPr/>
        </p:nvSpPr>
        <p:spPr>
          <a:xfrm>
            <a:off x="7444114" y="5555646"/>
            <a:ext cx="4245561" cy="673620"/>
          </a:xfrm>
          <a:prstGeom prst="rect">
            <a:avLst/>
          </a:prstGeom>
        </p:spPr>
        <p:txBody>
          <a:bodyPr wrap="square" anchor="ctr">
            <a:noAutofit/>
          </a:bodyPr>
          <a:lstStyle/>
          <a:p>
            <a:pPr>
              <a:defRPr/>
            </a:pPr>
            <a:r>
              <a:rPr lang="en-US" sz="1400" dirty="0">
                <a:solidFill>
                  <a:prstClr val="black"/>
                </a:solidFill>
                <a:latin typeface="Arial" panose="020B0604020202020204" pitchFamily="34" charset="0"/>
                <a:cs typeface="Arial" panose="020B0604020202020204" pitchFamily="34" charset="0"/>
              </a:rPr>
              <a:t>Increasing access to </a:t>
            </a:r>
            <a:r>
              <a:rPr lang="en-US" sz="1400" b="1" dirty="0">
                <a:solidFill>
                  <a:prstClr val="black"/>
                </a:solidFill>
                <a:latin typeface="Arial" panose="020B0604020202020204" pitchFamily="34" charset="0"/>
                <a:cs typeface="Arial" panose="020B0604020202020204" pitchFamily="34" charset="0"/>
              </a:rPr>
              <a:t>self-purchase, distance selling and signing via OTP</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139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a:xfrm>
            <a:off x="1564637" y="3398188"/>
            <a:ext cx="3612699" cy="720000"/>
          </a:xfrm>
          <a:prstGeom prst="rect">
            <a:avLst/>
          </a:prstGeom>
          <a:solidFill>
            <a:srgbClr val="E5F5F5"/>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w="0"/>
                <a:solidFill>
                  <a:schemeClr val="tx1">
                    <a:lumMod val="75000"/>
                    <a:lumOff val="25000"/>
                  </a:schemeClr>
                </a:solidFill>
                <a:effectLst/>
                <a:uLnTx/>
                <a:uFillTx/>
                <a:latin typeface="Arial"/>
              </a:rPr>
              <a:t>Easy Business</a:t>
            </a:r>
          </a:p>
        </p:txBody>
      </p:sp>
      <p:sp>
        <p:nvSpPr>
          <p:cNvPr id="33" name="Rettangolo 32"/>
          <p:cNvSpPr/>
          <p:nvPr/>
        </p:nvSpPr>
        <p:spPr>
          <a:xfrm>
            <a:off x="5523874" y="3388687"/>
            <a:ext cx="6303360" cy="720000"/>
          </a:xfrm>
          <a:prstGeom prst="rect">
            <a:avLst/>
          </a:prstGeom>
          <a:noFill/>
          <a:ln>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300" dirty="0">
                <a:ln w="0"/>
                <a:solidFill>
                  <a:prstClr val="black">
                    <a:lumMod val="85000"/>
                    <a:lumOff val="15000"/>
                  </a:prstClr>
                </a:solidFill>
              </a:rPr>
              <a:t>Possibility to apply for and receive short-term credit in self-service mode via PMI </a:t>
            </a:r>
            <a:r>
              <a:rPr lang="en-US" sz="1300" dirty="0" err="1">
                <a:ln w="0"/>
                <a:solidFill>
                  <a:prstClr val="black">
                    <a:lumMod val="85000"/>
                    <a:lumOff val="15000"/>
                  </a:prstClr>
                </a:solidFill>
              </a:rPr>
              <a:t>homebanking</a:t>
            </a:r>
            <a:endParaRPr lang="en-US" sz="1300" dirty="0">
              <a:ln w="0"/>
              <a:solidFill>
                <a:prstClr val="black">
                  <a:lumMod val="85000"/>
                  <a:lumOff val="15000"/>
                </a:prstClr>
              </a:solidFill>
            </a:endParaRPr>
          </a:p>
          <a:p>
            <a:pPr lvl="0">
              <a:defRPr/>
            </a:pPr>
            <a:r>
              <a:rPr lang="en-US" sz="1300" dirty="0">
                <a:ln w="0"/>
                <a:solidFill>
                  <a:prstClr val="black">
                    <a:lumMod val="85000"/>
                    <a:lumOff val="15000"/>
                  </a:prstClr>
                </a:solidFill>
              </a:rPr>
              <a:t>Feature access released for the first 60k.ca Business and POE customers (20% of Business and POE customers); KYC and Rating filters</a:t>
            </a:r>
            <a:endParaRPr kumimoji="0" lang="it-IT" sz="1300" i="0" u="none" strike="noStrike" kern="1200" cap="none" spc="0" normalizeH="0" baseline="0" noProof="0" dirty="0">
              <a:ln w="0"/>
              <a:solidFill>
                <a:prstClr val="black">
                  <a:lumMod val="85000"/>
                  <a:lumOff val="15000"/>
                </a:prstClr>
              </a:solidFill>
              <a:effectLst/>
              <a:uLnTx/>
              <a:uFillTx/>
              <a:latin typeface="Arial"/>
            </a:endParaRPr>
          </a:p>
        </p:txBody>
      </p:sp>
      <p:grpSp>
        <p:nvGrpSpPr>
          <p:cNvPr id="47" name="Gruppo 46"/>
          <p:cNvGrpSpPr/>
          <p:nvPr/>
        </p:nvGrpSpPr>
        <p:grpSpPr>
          <a:xfrm>
            <a:off x="5258137" y="3564706"/>
            <a:ext cx="228260" cy="386964"/>
            <a:chOff x="1356874" y="1538745"/>
            <a:chExt cx="384371" cy="513987"/>
          </a:xfrm>
        </p:grpSpPr>
        <p:sp>
          <p:nvSpPr>
            <p:cNvPr id="48" name="Gallone 47"/>
            <p:cNvSpPr/>
            <p:nvPr/>
          </p:nvSpPr>
          <p:spPr>
            <a:xfrm>
              <a:off x="1503417" y="1538745"/>
              <a:ext cx="237828" cy="513987"/>
            </a:xfrm>
            <a:prstGeom prst="chevron">
              <a:avLst/>
            </a:prstGeom>
            <a:solidFill>
              <a:srgbClr val="16657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allone 48"/>
            <p:cNvSpPr/>
            <p:nvPr/>
          </p:nvSpPr>
          <p:spPr>
            <a:xfrm>
              <a:off x="1356874" y="1538745"/>
              <a:ext cx="237828" cy="513987"/>
            </a:xfrm>
            <a:prstGeom prst="chevron">
              <a:avLst/>
            </a:prstGeom>
            <a:solidFill>
              <a:srgbClr val="16657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 name="Rettangolo 33"/>
          <p:cNvSpPr/>
          <p:nvPr/>
        </p:nvSpPr>
        <p:spPr>
          <a:xfrm>
            <a:off x="1573967" y="4196313"/>
            <a:ext cx="3603941" cy="720000"/>
          </a:xfrm>
          <a:prstGeom prst="rect">
            <a:avLst/>
          </a:prstGeom>
          <a:solidFill>
            <a:srgbClr val="E5F5F5"/>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it-IT" sz="1300" b="1" dirty="0">
                <a:ln w="0"/>
                <a:solidFill>
                  <a:schemeClr val="tx1">
                    <a:lumMod val="75000"/>
                    <a:lumOff val="25000"/>
                  </a:schemeClr>
                </a:solidFill>
              </a:rPr>
              <a:t>Remote sale</a:t>
            </a:r>
          </a:p>
        </p:txBody>
      </p:sp>
      <p:sp>
        <p:nvSpPr>
          <p:cNvPr id="42" name="Rettangolo 41"/>
          <p:cNvSpPr/>
          <p:nvPr/>
        </p:nvSpPr>
        <p:spPr>
          <a:xfrm>
            <a:off x="5523874" y="4186812"/>
            <a:ext cx="6303360" cy="720000"/>
          </a:xfrm>
          <a:prstGeom prst="rect">
            <a:avLst/>
          </a:prstGeom>
          <a:noFill/>
          <a:ln>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300" b="1" dirty="0">
                <a:ln w="0"/>
                <a:solidFill>
                  <a:prstClr val="black">
                    <a:lumMod val="85000"/>
                    <a:lumOff val="15000"/>
                  </a:prstClr>
                </a:solidFill>
              </a:rPr>
              <a:t>Advisor-assisted sale </a:t>
            </a:r>
            <a:r>
              <a:rPr lang="en-US" sz="1300" dirty="0">
                <a:ln w="0"/>
                <a:solidFill>
                  <a:prstClr val="black">
                    <a:lumMod val="85000"/>
                    <a:lumOff val="15000"/>
                  </a:prstClr>
                </a:solidFill>
              </a:rPr>
              <a:t>with remote document signature (short-term and medium/long-term credit)</a:t>
            </a:r>
          </a:p>
          <a:p>
            <a:pPr lvl="0">
              <a:defRPr/>
            </a:pPr>
            <a:r>
              <a:rPr lang="en-US" sz="1300" b="1" dirty="0">
                <a:ln w="0"/>
                <a:solidFill>
                  <a:prstClr val="black">
                    <a:lumMod val="85000"/>
                    <a:lumOff val="15000"/>
                  </a:prstClr>
                </a:solidFill>
              </a:rPr>
              <a:t>Signing credit guarantees from Q1 2026</a:t>
            </a:r>
            <a:endParaRPr lang="it-IT" sz="1300" dirty="0">
              <a:ln w="0"/>
              <a:solidFill>
                <a:prstClr val="black">
                  <a:lumMod val="85000"/>
                  <a:lumOff val="15000"/>
                </a:prstClr>
              </a:solidFill>
            </a:endParaRPr>
          </a:p>
        </p:txBody>
      </p:sp>
      <p:grpSp>
        <p:nvGrpSpPr>
          <p:cNvPr id="60" name="Gruppo 59"/>
          <p:cNvGrpSpPr/>
          <p:nvPr/>
        </p:nvGrpSpPr>
        <p:grpSpPr>
          <a:xfrm>
            <a:off x="5258137" y="4362831"/>
            <a:ext cx="228260" cy="386964"/>
            <a:chOff x="1356874" y="1538745"/>
            <a:chExt cx="384371" cy="513987"/>
          </a:xfrm>
        </p:grpSpPr>
        <p:sp>
          <p:nvSpPr>
            <p:cNvPr id="61" name="Gallone 60"/>
            <p:cNvSpPr/>
            <p:nvPr/>
          </p:nvSpPr>
          <p:spPr>
            <a:xfrm>
              <a:off x="1503417" y="1538745"/>
              <a:ext cx="237828" cy="513987"/>
            </a:xfrm>
            <a:prstGeom prst="chevron">
              <a:avLst/>
            </a:prstGeom>
            <a:solidFill>
              <a:srgbClr val="16657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allone 64"/>
            <p:cNvSpPr/>
            <p:nvPr/>
          </p:nvSpPr>
          <p:spPr>
            <a:xfrm>
              <a:off x="1356874" y="1538745"/>
              <a:ext cx="237828" cy="513987"/>
            </a:xfrm>
            <a:prstGeom prst="chevron">
              <a:avLst/>
            </a:prstGeom>
            <a:solidFill>
              <a:srgbClr val="16657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17" name="Oggetto 16" hidden="1"/>
          <p:cNvGraphicFramePr>
            <a:graphicFrameLocks noChangeAspect="1"/>
          </p:cNvGraphicFramePr>
          <p:nvPr>
            <p:custDataLst>
              <p:tags r:id="rId1"/>
            </p:custDataLst>
          </p:nvPr>
        </p:nvGraphicFramePr>
        <p:xfrm>
          <a:off x="1526141" y="2141"/>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17" name="Oggetto 16" hidden="1"/>
                      <p:cNvPicPr/>
                      <p:nvPr/>
                    </p:nvPicPr>
                    <p:blipFill>
                      <a:blip r:embed="rId6"/>
                      <a:stretch>
                        <a:fillRect/>
                      </a:stretch>
                    </p:blipFill>
                    <p:spPr>
                      <a:xfrm>
                        <a:off x="1526141" y="2141"/>
                        <a:ext cx="1587" cy="1587"/>
                      </a:xfrm>
                      <a:prstGeom prst="rect">
                        <a:avLst/>
                      </a:prstGeom>
                    </p:spPr>
                  </p:pic>
                </p:oleObj>
              </mc:Fallback>
            </mc:AlternateContent>
          </a:graphicData>
        </a:graphic>
      </p:graphicFrame>
      <p:sp>
        <p:nvSpPr>
          <p:cNvPr id="4" name="Rettangolo 3" hidden="1"/>
          <p:cNvSpPr/>
          <p:nvPr>
            <p:custDataLst>
              <p:tags r:id="rId2"/>
            </p:custDataLst>
          </p:nvPr>
        </p:nvSpPr>
        <p:spPr bwMode="auto">
          <a:xfrm>
            <a:off x="1524552" y="521"/>
            <a:ext cx="158749" cy="1587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862001" rtl="0" eaLnBrk="1" fontAlgn="auto" latinLnBrk="0" hangingPunct="1">
              <a:lnSpc>
                <a:spcPct val="100000"/>
              </a:lnSpc>
              <a:spcBef>
                <a:spcPct val="0"/>
              </a:spcBef>
              <a:spcAft>
                <a:spcPct val="0"/>
              </a:spcAft>
              <a:buClrTx/>
              <a:buSzTx/>
              <a:buFontTx/>
              <a:buNone/>
              <a:tabLst/>
              <a:defRPr/>
            </a:pPr>
            <a:endParaRPr kumimoji="0" lang="it-IT" sz="900" b="1"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sp>
        <p:nvSpPr>
          <p:cNvPr id="31" name="TextBox 66">
            <a:extLst>
              <a:ext uri="{FF2B5EF4-FFF2-40B4-BE49-F238E27FC236}">
                <a16:creationId xmlns:a16="http://schemas.microsoft.com/office/drawing/2014/main" id="{2725E6E0-1402-491B-87D6-C1370119BFC0}"/>
              </a:ext>
            </a:extLst>
          </p:cNvPr>
          <p:cNvSpPr txBox="1"/>
          <p:nvPr/>
        </p:nvSpPr>
        <p:spPr>
          <a:xfrm>
            <a:off x="1564637" y="683165"/>
            <a:ext cx="10259386" cy="302400"/>
          </a:xfrm>
          <a:prstGeom prst="rect">
            <a:avLst/>
          </a:prstGeom>
          <a:solidFill>
            <a:srgbClr val="009B99"/>
          </a:solidFill>
        </p:spPr>
        <p:txBody>
          <a:bodyPr vert="horz" wrap="square" lIns="0" tIns="0" rIns="0" bIns="0"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600" b="1" kern="0" dirty="0">
                <a:solidFill>
                  <a:srgbClr val="FFFFFF"/>
                </a:solidFill>
                <a:latin typeface="Arial" panose="020B0604020202020204" pitchFamily="34" charset="0"/>
                <a:cs typeface="Arial" panose="020B0604020202020204" pitchFamily="34" charset="0"/>
              </a:rPr>
              <a:t>DESCRIPTION OF OUR ACTIONS</a:t>
            </a:r>
            <a:endParaRPr kumimoji="0" lang="it-IT"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 name="Rettangolo 112"/>
          <p:cNvSpPr/>
          <p:nvPr/>
        </p:nvSpPr>
        <p:spPr>
          <a:xfrm>
            <a:off x="5520663" y="5080694"/>
            <a:ext cx="6303360" cy="1407600"/>
          </a:xfrm>
          <a:prstGeom prst="rect">
            <a:avLst/>
          </a:prstGeom>
          <a:noFill/>
          <a:ln>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300" dirty="0">
                <a:ln w="0"/>
                <a:solidFill>
                  <a:prstClr val="black">
                    <a:lumMod val="85000"/>
                    <a:lumOff val="15000"/>
                  </a:prstClr>
                </a:solidFill>
              </a:rPr>
              <a:t>Possibility to sell POS remotely to complete priority digital offering on the segment (Q1 2026)</a:t>
            </a:r>
          </a:p>
          <a:p>
            <a:pPr lvl="0">
              <a:defRPr/>
            </a:pPr>
            <a:r>
              <a:rPr lang="en-US" sz="1300" dirty="0">
                <a:ln w="0"/>
                <a:solidFill>
                  <a:prstClr val="black">
                    <a:lumMod val="85000"/>
                    <a:lumOff val="15000"/>
                  </a:prstClr>
                </a:solidFill>
              </a:rPr>
              <a:t>Cards </a:t>
            </a:r>
          </a:p>
          <a:p>
            <a:pPr lvl="0">
              <a:defRPr/>
            </a:pPr>
            <a:r>
              <a:rPr kumimoji="0" lang="it-IT" sz="1300" b="0" i="0" u="none" strike="noStrike" kern="1200" cap="none" spc="0" normalizeH="0" baseline="0" noProof="0" dirty="0">
                <a:ln w="0"/>
                <a:solidFill>
                  <a:prstClr val="black">
                    <a:lumMod val="85000"/>
                    <a:lumOff val="15000"/>
                  </a:prstClr>
                </a:solidFill>
                <a:effectLst/>
                <a:uLnTx/>
                <a:uFillTx/>
                <a:latin typeface="Arial"/>
                <a:ea typeface="+mn-ea"/>
                <a:cs typeface="+mn-cs"/>
              </a:rPr>
              <a:t>Insurance policies from Q4 2026</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300" dirty="0">
                <a:ln w="0"/>
                <a:solidFill>
                  <a:prstClr val="black">
                    <a:lumMod val="85000"/>
                    <a:lumOff val="15000"/>
                  </a:prstClr>
                </a:solidFill>
                <a:latin typeface="Arial"/>
              </a:rPr>
              <a:t>KYC Q1 2026</a:t>
            </a:r>
            <a:endParaRPr kumimoji="0" lang="it-IT" sz="1300" b="0" i="0" u="none" strike="noStrike" kern="1200" cap="none" spc="0" normalizeH="0" baseline="0" noProof="0" dirty="0">
              <a:ln w="0"/>
              <a:solidFill>
                <a:prstClr val="black">
                  <a:lumMod val="85000"/>
                  <a:lumOff val="15000"/>
                </a:prstClr>
              </a:solidFill>
              <a:effectLst/>
              <a:uLnTx/>
              <a:uFillTx/>
              <a:latin typeface="Arial"/>
              <a:ea typeface="+mn-ea"/>
              <a:cs typeface="+mn-cs"/>
            </a:endParaRPr>
          </a:p>
        </p:txBody>
      </p:sp>
      <p:sp>
        <p:nvSpPr>
          <p:cNvPr id="43" name="Rettangolo 42"/>
          <p:cNvSpPr/>
          <p:nvPr/>
        </p:nvSpPr>
        <p:spPr>
          <a:xfrm>
            <a:off x="1573967" y="5089354"/>
            <a:ext cx="3603941" cy="1407600"/>
          </a:xfrm>
          <a:prstGeom prst="rect">
            <a:avLst/>
          </a:prstGeom>
          <a:solidFill>
            <a:srgbClr val="E5F5F5"/>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it-IT" sz="1300" b="1" dirty="0" err="1">
                <a:ln w="0"/>
                <a:solidFill>
                  <a:schemeClr val="tx1">
                    <a:lumMod val="75000"/>
                    <a:lumOff val="25000"/>
                  </a:schemeClr>
                </a:solidFill>
              </a:rPr>
              <a:t>Distance</a:t>
            </a:r>
            <a:r>
              <a:rPr lang="it-IT" sz="1300" b="1" dirty="0">
                <a:ln w="0"/>
                <a:solidFill>
                  <a:schemeClr val="tx1">
                    <a:lumMod val="75000"/>
                    <a:lumOff val="25000"/>
                  </a:schemeClr>
                </a:solidFill>
              </a:rPr>
              <a:t>-selling products</a:t>
            </a:r>
          </a:p>
        </p:txBody>
      </p:sp>
      <p:grpSp>
        <p:nvGrpSpPr>
          <p:cNvPr id="66" name="Gruppo 65"/>
          <p:cNvGrpSpPr/>
          <p:nvPr/>
        </p:nvGrpSpPr>
        <p:grpSpPr>
          <a:xfrm>
            <a:off x="5258137" y="5599672"/>
            <a:ext cx="228260" cy="386964"/>
            <a:chOff x="1356874" y="1538745"/>
            <a:chExt cx="384371" cy="513987"/>
          </a:xfrm>
        </p:grpSpPr>
        <p:sp>
          <p:nvSpPr>
            <p:cNvPr id="67" name="Gallone 66"/>
            <p:cNvSpPr/>
            <p:nvPr/>
          </p:nvSpPr>
          <p:spPr>
            <a:xfrm>
              <a:off x="1503417" y="1538745"/>
              <a:ext cx="237828" cy="513987"/>
            </a:xfrm>
            <a:prstGeom prst="chevron">
              <a:avLst/>
            </a:prstGeom>
            <a:solidFill>
              <a:srgbClr val="16657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allone 67"/>
            <p:cNvSpPr/>
            <p:nvPr/>
          </p:nvSpPr>
          <p:spPr>
            <a:xfrm>
              <a:off x="1356874" y="1538745"/>
              <a:ext cx="237828" cy="513987"/>
            </a:xfrm>
            <a:prstGeom prst="chevron">
              <a:avLst/>
            </a:prstGeom>
            <a:solidFill>
              <a:srgbClr val="16657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Rettangolo 4"/>
          <p:cNvSpPr/>
          <p:nvPr/>
        </p:nvSpPr>
        <p:spPr>
          <a:xfrm>
            <a:off x="1573966" y="2242965"/>
            <a:ext cx="3603941" cy="929603"/>
          </a:xfrm>
          <a:prstGeom prst="rect">
            <a:avLst/>
          </a:prstGeom>
          <a:solidFill>
            <a:srgbClr val="E5F5F5"/>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it-IT" sz="1300" b="1" i="0" u="none" strike="noStrike" kern="1200" cap="none" spc="0" normalizeH="0" baseline="0" noProof="0" dirty="0">
                <a:ln w="0"/>
                <a:solidFill>
                  <a:schemeClr val="tx1">
                    <a:lumMod val="75000"/>
                    <a:lumOff val="25000"/>
                  </a:schemeClr>
                </a:solidFill>
                <a:effectLst/>
                <a:uLnTx/>
                <a:uFillTx/>
                <a:latin typeface="Arial"/>
                <a:ea typeface="+mn-ea"/>
                <a:cs typeface="+mn-cs"/>
              </a:rPr>
              <a:t>Advance </a:t>
            </a:r>
            <a:r>
              <a:rPr kumimoji="0" lang="it-IT" sz="1300" b="1" i="0" u="none" strike="noStrike" kern="1200" cap="none" spc="0" normalizeH="0" baseline="0" noProof="0" dirty="0" err="1">
                <a:ln w="0"/>
                <a:solidFill>
                  <a:schemeClr val="tx1">
                    <a:lumMod val="75000"/>
                    <a:lumOff val="25000"/>
                  </a:schemeClr>
                </a:solidFill>
                <a:effectLst/>
                <a:uLnTx/>
                <a:uFillTx/>
                <a:latin typeface="Arial"/>
                <a:ea typeface="+mn-ea"/>
                <a:cs typeface="+mn-cs"/>
              </a:rPr>
              <a:t>invoicing</a:t>
            </a:r>
            <a:r>
              <a:rPr kumimoji="0" lang="it-IT" sz="1300" b="1" i="0" u="none" strike="noStrike" kern="1200" cap="none" spc="0" normalizeH="0" baseline="0" noProof="0" dirty="0">
                <a:ln w="0"/>
                <a:solidFill>
                  <a:schemeClr val="tx1">
                    <a:lumMod val="75000"/>
                    <a:lumOff val="25000"/>
                  </a:schemeClr>
                </a:solidFill>
                <a:effectLst/>
                <a:uLnTx/>
                <a:uFillTx/>
                <a:latin typeface="Arial"/>
                <a:ea typeface="+mn-ea"/>
                <a:cs typeface="+mn-cs"/>
              </a:rPr>
              <a:t> in PMI </a:t>
            </a:r>
            <a:r>
              <a:rPr kumimoji="0" lang="it-IT" sz="1300" b="1" i="0" u="none" strike="noStrike" kern="1200" cap="none" spc="0" normalizeH="0" baseline="0" noProof="0" dirty="0" err="1">
                <a:ln w="0"/>
                <a:solidFill>
                  <a:schemeClr val="tx1">
                    <a:lumMod val="75000"/>
                    <a:lumOff val="25000"/>
                  </a:schemeClr>
                </a:solidFill>
                <a:effectLst/>
                <a:uLnTx/>
                <a:uFillTx/>
                <a:latin typeface="Arial"/>
                <a:ea typeface="+mn-ea"/>
                <a:cs typeface="+mn-cs"/>
              </a:rPr>
              <a:t>homebanking</a:t>
            </a:r>
            <a:endParaRPr kumimoji="0" lang="it-IT" sz="1300" b="1" i="0" u="none" strike="noStrike" kern="1200" cap="none" spc="0" normalizeH="0" baseline="0" noProof="0" dirty="0">
              <a:ln w="0"/>
              <a:solidFill>
                <a:schemeClr val="tx1">
                  <a:lumMod val="75000"/>
                  <a:lumOff val="25000"/>
                </a:schemeClr>
              </a:solidFill>
              <a:effectLst/>
              <a:uLnTx/>
              <a:uFillTx/>
              <a:latin typeface="Arial"/>
              <a:ea typeface="+mn-ea"/>
              <a:cs typeface="+mn-cs"/>
            </a:endParaRPr>
          </a:p>
        </p:txBody>
      </p:sp>
      <p:sp>
        <p:nvSpPr>
          <p:cNvPr id="81" name="Rettangolo 80"/>
          <p:cNvSpPr/>
          <p:nvPr/>
        </p:nvSpPr>
        <p:spPr>
          <a:xfrm>
            <a:off x="5520663" y="2199369"/>
            <a:ext cx="6303360" cy="928800"/>
          </a:xfrm>
          <a:prstGeom prst="rect">
            <a:avLst/>
          </a:prstGeom>
          <a:noFill/>
          <a:ln>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300" dirty="0">
                <a:ln w="0"/>
                <a:solidFill>
                  <a:prstClr val="black">
                    <a:lumMod val="85000"/>
                    <a:lumOff val="15000"/>
                  </a:prstClr>
                </a:solidFill>
              </a:rPr>
              <a:t>Possibility of digital management of invoice submission requests to be advanced. Available from Q2 2026. The advisor will only have to validate the information flow entered by the customer in the </a:t>
            </a:r>
            <a:r>
              <a:rPr lang="en-US" sz="1300" dirty="0" err="1">
                <a:ln w="0"/>
                <a:solidFill>
                  <a:prstClr val="black">
                    <a:lumMod val="85000"/>
                    <a:lumOff val="15000"/>
                  </a:prstClr>
                </a:solidFill>
              </a:rPr>
              <a:t>homebanking</a:t>
            </a:r>
            <a:endParaRPr kumimoji="0" lang="it-IT" sz="1300" b="0" i="0" u="none" strike="noStrike" kern="1200" cap="none" spc="0" normalizeH="0" baseline="0" noProof="0" dirty="0">
              <a:ln w="0"/>
              <a:solidFill>
                <a:prstClr val="black">
                  <a:lumMod val="85000"/>
                  <a:lumOff val="15000"/>
                </a:prstClr>
              </a:solidFill>
              <a:effectLst/>
              <a:uLnTx/>
              <a:uFillTx/>
              <a:latin typeface="Arial"/>
              <a:ea typeface="+mn-ea"/>
              <a:cs typeface="+mn-cs"/>
            </a:endParaRPr>
          </a:p>
        </p:txBody>
      </p:sp>
      <p:grpSp>
        <p:nvGrpSpPr>
          <p:cNvPr id="3" name="Gruppo 2"/>
          <p:cNvGrpSpPr/>
          <p:nvPr/>
        </p:nvGrpSpPr>
        <p:grpSpPr>
          <a:xfrm>
            <a:off x="5258137" y="2514284"/>
            <a:ext cx="228260" cy="386964"/>
            <a:chOff x="1356874" y="1538745"/>
            <a:chExt cx="384371" cy="513987"/>
          </a:xfrm>
        </p:grpSpPr>
        <p:sp>
          <p:nvSpPr>
            <p:cNvPr id="50" name="Gallone 49"/>
            <p:cNvSpPr/>
            <p:nvPr/>
          </p:nvSpPr>
          <p:spPr>
            <a:xfrm>
              <a:off x="1503417" y="1538745"/>
              <a:ext cx="237828" cy="513987"/>
            </a:xfrm>
            <a:prstGeom prst="chevron">
              <a:avLst/>
            </a:prstGeom>
            <a:solidFill>
              <a:srgbClr val="16657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allone 50"/>
            <p:cNvSpPr/>
            <p:nvPr/>
          </p:nvSpPr>
          <p:spPr>
            <a:xfrm>
              <a:off x="1356874" y="1538745"/>
              <a:ext cx="237828" cy="513987"/>
            </a:xfrm>
            <a:prstGeom prst="chevron">
              <a:avLst/>
            </a:prstGeom>
            <a:solidFill>
              <a:srgbClr val="16657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82" name="Connettore diritto 81"/>
          <p:cNvCxnSpPr/>
          <p:nvPr/>
        </p:nvCxnSpPr>
        <p:spPr>
          <a:xfrm>
            <a:off x="156645" y="3288505"/>
            <a:ext cx="1189097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Connettore diritto 82"/>
          <p:cNvCxnSpPr/>
          <p:nvPr/>
        </p:nvCxnSpPr>
        <p:spPr>
          <a:xfrm>
            <a:off x="156645" y="5017467"/>
            <a:ext cx="1189097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Rettangolo 40"/>
          <p:cNvSpPr/>
          <p:nvPr/>
        </p:nvSpPr>
        <p:spPr>
          <a:xfrm>
            <a:off x="149553" y="5088973"/>
            <a:ext cx="1208384" cy="1408362"/>
          </a:xfrm>
          <a:prstGeom prst="rect">
            <a:avLst/>
          </a:prstGeom>
          <a:solidFill>
            <a:schemeClr val="bg1"/>
          </a:solidFill>
          <a:ln w="3175">
            <a:solidFill>
              <a:srgbClr val="019798"/>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w="0"/>
                <a:solidFill>
                  <a:srgbClr val="019798"/>
                </a:solidFill>
                <a:effectLst/>
                <a:uLnTx/>
                <a:uFillTx/>
                <a:latin typeface="Arial" panose="020B0604020202020204" pitchFamily="34" charset="0"/>
                <a:ea typeface="+mn-ea"/>
                <a:cs typeface="Arial" panose="020B0604020202020204" pitchFamily="34" charset="0"/>
              </a:rPr>
              <a:t>PRODUCTS</a:t>
            </a:r>
          </a:p>
        </p:txBody>
      </p:sp>
      <p:sp>
        <p:nvSpPr>
          <p:cNvPr id="45" name="Rettangolo 44"/>
          <p:cNvSpPr/>
          <p:nvPr/>
        </p:nvSpPr>
        <p:spPr>
          <a:xfrm>
            <a:off x="149553" y="3388687"/>
            <a:ext cx="1208384" cy="1527626"/>
          </a:xfrm>
          <a:prstGeom prst="rect">
            <a:avLst/>
          </a:prstGeom>
          <a:solidFill>
            <a:schemeClr val="bg1"/>
          </a:solidFill>
          <a:ln w="3175">
            <a:solidFill>
              <a:srgbClr val="019798"/>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w="0"/>
                <a:solidFill>
                  <a:srgbClr val="019798"/>
                </a:solidFill>
                <a:effectLst/>
                <a:uLnTx/>
                <a:uFillTx/>
                <a:latin typeface="Arial" panose="020B0604020202020204" pitchFamily="34" charset="0"/>
                <a:ea typeface="+mn-ea"/>
                <a:cs typeface="Arial" panose="020B0604020202020204" pitchFamily="34" charset="0"/>
              </a:rPr>
              <a:t>CREDIT</a:t>
            </a:r>
          </a:p>
        </p:txBody>
      </p:sp>
      <p:sp>
        <p:nvSpPr>
          <p:cNvPr id="46" name="Rettangolo 45"/>
          <p:cNvSpPr/>
          <p:nvPr/>
        </p:nvSpPr>
        <p:spPr>
          <a:xfrm>
            <a:off x="149553" y="2233865"/>
            <a:ext cx="1208384" cy="926871"/>
          </a:xfrm>
          <a:prstGeom prst="rect">
            <a:avLst/>
          </a:prstGeom>
          <a:solidFill>
            <a:schemeClr val="bg1"/>
          </a:solidFill>
          <a:ln w="3175">
            <a:solidFill>
              <a:srgbClr val="019798"/>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w="0"/>
                <a:solidFill>
                  <a:srgbClr val="019798"/>
                </a:solidFill>
                <a:effectLst/>
                <a:uLnTx/>
                <a:uFillTx/>
                <a:latin typeface="Arial" panose="020B0604020202020204" pitchFamily="34" charset="0"/>
                <a:ea typeface="+mn-ea"/>
                <a:cs typeface="Arial" panose="020B0604020202020204" pitchFamily="34" charset="0"/>
              </a:rPr>
              <a:t>FRONT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w="0"/>
                <a:solidFill>
                  <a:srgbClr val="019798"/>
                </a:solidFill>
                <a:effectLst/>
                <a:uLnTx/>
                <a:uFillTx/>
                <a:latin typeface="Arial" panose="020B0604020202020204" pitchFamily="34" charset="0"/>
                <a:ea typeface="+mn-ea"/>
                <a:cs typeface="Arial" panose="020B0604020202020204" pitchFamily="34" charset="0"/>
              </a:rPr>
              <a:t>END</a:t>
            </a:r>
          </a:p>
        </p:txBody>
      </p:sp>
      <p:sp>
        <p:nvSpPr>
          <p:cNvPr id="9" name="Rettangolo 8">
            <a:extLst>
              <a:ext uri="{FF2B5EF4-FFF2-40B4-BE49-F238E27FC236}">
                <a16:creationId xmlns:a16="http://schemas.microsoft.com/office/drawing/2014/main" id="{B4B4D441-2EA2-D844-6903-5C6E6446BF8E}"/>
              </a:ext>
            </a:extLst>
          </p:cNvPr>
          <p:cNvSpPr/>
          <p:nvPr/>
        </p:nvSpPr>
        <p:spPr>
          <a:xfrm>
            <a:off x="149553" y="1132082"/>
            <a:ext cx="1208384" cy="992101"/>
          </a:xfrm>
          <a:prstGeom prst="rect">
            <a:avLst/>
          </a:prstGeom>
          <a:solidFill>
            <a:schemeClr val="bg1"/>
          </a:solidFill>
          <a:ln w="3175">
            <a:solidFill>
              <a:srgbClr val="019798"/>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w="0"/>
                <a:solidFill>
                  <a:srgbClr val="019798"/>
                </a:solidFill>
                <a:effectLst/>
                <a:uLnTx/>
                <a:uFillTx/>
                <a:latin typeface="Arial" panose="020B0604020202020204" pitchFamily="34" charset="0"/>
                <a:ea typeface="+mn-ea"/>
                <a:cs typeface="Arial" panose="020B0604020202020204" pitchFamily="34" charset="0"/>
              </a:rPr>
              <a:t>ACQUISITION</a:t>
            </a:r>
          </a:p>
        </p:txBody>
      </p:sp>
      <p:sp>
        <p:nvSpPr>
          <p:cNvPr id="10" name="Rettangolo 9">
            <a:extLst>
              <a:ext uri="{FF2B5EF4-FFF2-40B4-BE49-F238E27FC236}">
                <a16:creationId xmlns:a16="http://schemas.microsoft.com/office/drawing/2014/main" id="{16C5431F-A289-1CC1-45A9-301A0763BA1A}"/>
              </a:ext>
            </a:extLst>
          </p:cNvPr>
          <p:cNvSpPr/>
          <p:nvPr/>
        </p:nvSpPr>
        <p:spPr>
          <a:xfrm>
            <a:off x="1573966" y="1139303"/>
            <a:ext cx="3603941" cy="995369"/>
          </a:xfrm>
          <a:prstGeom prst="rect">
            <a:avLst/>
          </a:prstGeom>
          <a:solidFill>
            <a:srgbClr val="E5F5F5"/>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it-IT" sz="1300" b="1" i="0" u="none" strike="noStrike" kern="1200" cap="none" spc="0" normalizeH="0" baseline="0" noProof="0" dirty="0">
                <a:ln w="0"/>
                <a:solidFill>
                  <a:schemeClr val="tx1">
                    <a:lumMod val="75000"/>
                    <a:lumOff val="25000"/>
                  </a:schemeClr>
                </a:solidFill>
                <a:effectLst/>
                <a:uLnTx/>
                <a:uFillTx/>
                <a:latin typeface="Arial"/>
                <a:ea typeface="+mn-ea"/>
                <a:cs typeface="+mn-cs"/>
              </a:rPr>
              <a:t>Online Bank Account</a:t>
            </a:r>
          </a:p>
          <a:p>
            <a:pPr marR="0" lvl="0" defTabSz="914400" rtl="0" eaLnBrk="1" fontAlgn="auto" latinLnBrk="0" hangingPunct="1">
              <a:lnSpc>
                <a:spcPct val="100000"/>
              </a:lnSpc>
              <a:spcBef>
                <a:spcPts val="0"/>
              </a:spcBef>
              <a:spcAft>
                <a:spcPts val="0"/>
              </a:spcAft>
              <a:buClrTx/>
              <a:buSzTx/>
              <a:tabLst/>
              <a:defRPr/>
            </a:pPr>
            <a:endParaRPr lang="it-IT" sz="1300" b="1" dirty="0">
              <a:ln w="0"/>
              <a:solidFill>
                <a:schemeClr val="tx1">
                  <a:lumMod val="75000"/>
                  <a:lumOff val="25000"/>
                </a:schemeClr>
              </a:solidFill>
              <a:latin typeface="Arial"/>
            </a:endParaRPr>
          </a:p>
          <a:p>
            <a:pPr marR="0" lvl="0" defTabSz="914400" rtl="0" eaLnBrk="1" fontAlgn="auto" latinLnBrk="0" hangingPunct="1">
              <a:lnSpc>
                <a:spcPct val="100000"/>
              </a:lnSpc>
              <a:spcBef>
                <a:spcPts val="0"/>
              </a:spcBef>
              <a:spcAft>
                <a:spcPts val="0"/>
              </a:spcAft>
              <a:buClrTx/>
              <a:buSzTx/>
              <a:tabLst/>
              <a:defRPr/>
            </a:pPr>
            <a:r>
              <a:rPr kumimoji="0" lang="it-IT" sz="1300" b="1" i="0" u="none" strike="noStrike" kern="1200" cap="none" spc="0" normalizeH="0" baseline="0" noProof="0" dirty="0">
                <a:ln w="0"/>
                <a:solidFill>
                  <a:schemeClr val="tx1">
                    <a:lumMod val="75000"/>
                    <a:lumOff val="25000"/>
                  </a:schemeClr>
                </a:solidFill>
                <a:effectLst/>
                <a:uLnTx/>
                <a:uFillTx/>
                <a:latin typeface="Arial"/>
                <a:ea typeface="+mn-ea"/>
                <a:cs typeface="+mn-cs"/>
              </a:rPr>
              <a:t>Platform for </a:t>
            </a:r>
            <a:r>
              <a:rPr kumimoji="0" lang="it-IT" sz="1300" b="1" i="0" u="none" strike="noStrike" kern="1200" cap="none" spc="0" normalizeH="0" baseline="0" noProof="0" dirty="0" err="1">
                <a:ln w="0"/>
                <a:solidFill>
                  <a:schemeClr val="tx1">
                    <a:lumMod val="75000"/>
                    <a:lumOff val="25000"/>
                  </a:schemeClr>
                </a:solidFill>
                <a:effectLst/>
                <a:uLnTx/>
                <a:uFillTx/>
                <a:latin typeface="Arial"/>
                <a:ea typeface="+mn-ea"/>
                <a:cs typeface="+mn-cs"/>
              </a:rPr>
              <a:t>third</a:t>
            </a:r>
            <a:r>
              <a:rPr kumimoji="0" lang="it-IT" sz="1300" b="1" i="0" u="none" strike="noStrike" kern="1200" cap="none" spc="0" normalizeH="0" baseline="0" noProof="0" dirty="0">
                <a:ln w="0"/>
                <a:solidFill>
                  <a:schemeClr val="tx1">
                    <a:lumMod val="75000"/>
                    <a:lumOff val="25000"/>
                  </a:schemeClr>
                </a:solidFill>
                <a:effectLst/>
                <a:uLnTx/>
                <a:uFillTx/>
                <a:latin typeface="Arial"/>
                <a:ea typeface="+mn-ea"/>
                <a:cs typeface="+mn-cs"/>
              </a:rPr>
              <a:t>-party networks</a:t>
            </a:r>
          </a:p>
        </p:txBody>
      </p:sp>
      <p:sp>
        <p:nvSpPr>
          <p:cNvPr id="11" name="Rettangolo 10">
            <a:extLst>
              <a:ext uri="{FF2B5EF4-FFF2-40B4-BE49-F238E27FC236}">
                <a16:creationId xmlns:a16="http://schemas.microsoft.com/office/drawing/2014/main" id="{C4838247-9941-B90E-88AB-BE91BA164EA3}"/>
              </a:ext>
            </a:extLst>
          </p:cNvPr>
          <p:cNvSpPr/>
          <p:nvPr/>
        </p:nvSpPr>
        <p:spPr>
          <a:xfrm>
            <a:off x="5520663" y="1169493"/>
            <a:ext cx="6303360" cy="928800"/>
          </a:xfrm>
          <a:prstGeom prst="rect">
            <a:avLst/>
          </a:prstGeom>
          <a:noFill/>
          <a:ln>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it-IT" sz="1300" b="0" i="0" u="none" strike="noStrike" kern="1200" cap="none" spc="0" normalizeH="0" baseline="0" noProof="0" dirty="0" err="1">
                <a:ln w="0"/>
                <a:solidFill>
                  <a:prstClr val="black">
                    <a:lumMod val="85000"/>
                    <a:lumOff val="15000"/>
                  </a:prstClr>
                </a:solidFill>
                <a:effectLst/>
                <a:uLnTx/>
                <a:uFillTx/>
                <a:latin typeface="Arial"/>
                <a:ea typeface="+mn-ea"/>
                <a:cs typeface="+mn-cs"/>
              </a:rPr>
              <a:t>Possibility</a:t>
            </a:r>
            <a:r>
              <a:rPr kumimoji="0" lang="it-IT" sz="1300" b="0" i="0" u="none" strike="noStrike" kern="1200" cap="none" spc="0" normalizeH="0" baseline="0" noProof="0" dirty="0">
                <a:ln w="0"/>
                <a:solidFill>
                  <a:prstClr val="black">
                    <a:lumMod val="85000"/>
                    <a:lumOff val="15000"/>
                  </a:prstClr>
                </a:solidFill>
                <a:effectLst/>
                <a:uLnTx/>
                <a:uFillTx/>
                <a:latin typeface="Arial"/>
                <a:ea typeface="+mn-ea"/>
                <a:cs typeface="+mn-cs"/>
              </a:rPr>
              <a:t> to open the Bank Account in full remote mode for </a:t>
            </a:r>
            <a:r>
              <a:rPr kumimoji="0" lang="it-IT" sz="1300" b="1" i="0" u="none" strike="noStrike" kern="1200" cap="none" spc="0" normalizeH="0" baseline="0" noProof="0" dirty="0" err="1">
                <a:ln w="0"/>
                <a:solidFill>
                  <a:prstClr val="black">
                    <a:lumMod val="85000"/>
                    <a:lumOff val="15000"/>
                  </a:prstClr>
                </a:solidFill>
                <a:effectLst/>
                <a:uLnTx/>
                <a:uFillTx/>
                <a:latin typeface="Arial"/>
                <a:ea typeface="+mn-ea"/>
                <a:cs typeface="+mn-cs"/>
              </a:rPr>
              <a:t>freelancers</a:t>
            </a:r>
            <a:r>
              <a:rPr kumimoji="0" lang="it-IT" sz="1300" b="1" i="0" u="none" strike="noStrike" kern="1200" cap="none" spc="0" normalizeH="0" baseline="0" noProof="0" dirty="0">
                <a:ln w="0"/>
                <a:solidFill>
                  <a:prstClr val="black">
                    <a:lumMod val="85000"/>
                    <a:lumOff val="15000"/>
                  </a:prstClr>
                </a:solidFill>
                <a:effectLst/>
                <a:uLnTx/>
                <a:uFillTx/>
                <a:latin typeface="Arial"/>
                <a:ea typeface="+mn-ea"/>
                <a:cs typeface="+mn-cs"/>
              </a:rPr>
              <a:t> and sole </a:t>
            </a:r>
            <a:r>
              <a:rPr kumimoji="0" lang="it-IT" sz="1300" b="1" i="0" u="none" strike="noStrike" kern="1200" cap="none" spc="0" normalizeH="0" baseline="0" noProof="0" dirty="0" err="1">
                <a:ln w="0"/>
                <a:solidFill>
                  <a:prstClr val="black">
                    <a:lumMod val="85000"/>
                    <a:lumOff val="15000"/>
                  </a:prstClr>
                </a:solidFill>
                <a:effectLst/>
                <a:uLnTx/>
                <a:uFillTx/>
                <a:latin typeface="Arial"/>
                <a:ea typeface="+mn-ea"/>
                <a:cs typeface="+mn-cs"/>
              </a:rPr>
              <a:t>proprietorships</a:t>
            </a:r>
            <a:r>
              <a:rPr kumimoji="0" lang="it-IT" sz="1300" b="0" i="0" u="none" strike="noStrike" kern="1200" cap="none" spc="0" normalizeH="0" baseline="0" noProof="0" dirty="0">
                <a:ln w="0"/>
                <a:solidFill>
                  <a:prstClr val="black">
                    <a:lumMod val="85000"/>
                    <a:lumOff val="15000"/>
                  </a:prstClr>
                </a:solidFill>
                <a:effectLst/>
                <a:uLnTx/>
                <a:uFillTx/>
                <a:latin typeface="Arial"/>
                <a:ea typeface="+mn-ea"/>
                <a:cs typeface="+mn-cs"/>
              </a:rPr>
              <a:t>. Consulting </a:t>
            </a:r>
            <a:r>
              <a:rPr kumimoji="0" lang="it-IT" sz="1300" b="0" i="0" u="none" strike="noStrike" kern="1200" cap="none" spc="0" normalizeH="0" baseline="0" noProof="0" dirty="0" err="1">
                <a:ln w="0"/>
                <a:solidFill>
                  <a:prstClr val="black">
                    <a:lumMod val="85000"/>
                    <a:lumOff val="15000"/>
                  </a:prstClr>
                </a:solidFill>
                <a:effectLst/>
                <a:uLnTx/>
                <a:uFillTx/>
                <a:latin typeface="Arial"/>
                <a:ea typeface="+mn-ea"/>
                <a:cs typeface="+mn-cs"/>
              </a:rPr>
              <a:t>always</a:t>
            </a:r>
            <a:r>
              <a:rPr kumimoji="0" lang="it-IT" sz="1300" b="0" i="0" u="none" strike="noStrike" kern="1200" cap="none" spc="0" normalizeH="0" baseline="0" noProof="0" dirty="0">
                <a:ln w="0"/>
                <a:solidFill>
                  <a:prstClr val="black">
                    <a:lumMod val="85000"/>
                    <a:lumOff val="15000"/>
                  </a:prstClr>
                </a:solidFill>
                <a:effectLst/>
                <a:uLnTx/>
                <a:uFillTx/>
                <a:latin typeface="Arial"/>
                <a:ea typeface="+mn-ea"/>
                <a:cs typeface="+mn-cs"/>
              </a:rPr>
              <a:t> </a:t>
            </a:r>
            <a:r>
              <a:rPr kumimoji="0" lang="it-IT" sz="1300" b="0" i="0" u="none" strike="noStrike" kern="1200" cap="none" spc="0" normalizeH="0" baseline="0" noProof="0" dirty="0" err="1">
                <a:ln w="0"/>
                <a:solidFill>
                  <a:prstClr val="black">
                    <a:lumMod val="85000"/>
                    <a:lumOff val="15000"/>
                  </a:prstClr>
                </a:solidFill>
                <a:effectLst/>
                <a:uLnTx/>
                <a:uFillTx/>
                <a:latin typeface="Arial"/>
                <a:ea typeface="+mn-ea"/>
                <a:cs typeface="+mn-cs"/>
              </a:rPr>
              <a:t>possible</a:t>
            </a:r>
            <a:r>
              <a:rPr kumimoji="0" lang="it-IT" sz="1300" b="0" i="0" u="none" strike="noStrike" kern="1200" cap="none" spc="0" normalizeH="0" baseline="0" noProof="0" dirty="0">
                <a:ln w="0"/>
                <a:solidFill>
                  <a:prstClr val="black">
                    <a:lumMod val="85000"/>
                    <a:lumOff val="15000"/>
                  </a:prstClr>
                </a:solidFill>
                <a:effectLst/>
                <a:uLnTx/>
                <a:uFillTx/>
                <a:latin typeface="Arial"/>
                <a:ea typeface="+mn-ea"/>
                <a:cs typeface="+mn-cs"/>
              </a:rPr>
              <a:t> thanks to the advisors in </a:t>
            </a:r>
            <a:r>
              <a:rPr kumimoji="0" lang="it-IT" sz="1300" b="0" i="0" u="none" strike="noStrike" kern="1200" cap="none" spc="0" normalizeH="0" baseline="0" noProof="0" dirty="0" err="1">
                <a:ln w="0"/>
                <a:solidFill>
                  <a:prstClr val="black">
                    <a:lumMod val="85000"/>
                    <a:lumOff val="15000"/>
                  </a:prstClr>
                </a:solidFill>
                <a:effectLst/>
                <a:uLnTx/>
                <a:uFillTx/>
                <a:latin typeface="Arial"/>
                <a:ea typeface="+mn-ea"/>
                <a:cs typeface="+mn-cs"/>
              </a:rPr>
              <a:t>branches</a:t>
            </a:r>
            <a:r>
              <a:rPr kumimoji="0" lang="it-IT" sz="1300" b="0" i="0" u="none" strike="noStrike" kern="1200" cap="none" spc="0" normalizeH="0" baseline="0" noProof="0" dirty="0">
                <a:ln w="0"/>
                <a:solidFill>
                  <a:prstClr val="black">
                    <a:lumMod val="85000"/>
                    <a:lumOff val="15000"/>
                  </a:prstClr>
                </a:solidFill>
                <a:effectLst/>
                <a:uLnTx/>
                <a:uFillTx/>
                <a:latin typeface="Arial"/>
                <a:ea typeface="+mn-ea"/>
                <a:cs typeface="+mn-cs"/>
              </a:rPr>
              <a:t>.</a:t>
            </a:r>
            <a:endParaRPr kumimoji="0" lang="it-IT" sz="1300" i="0" u="none" strike="noStrike" kern="1200" cap="none" spc="0" normalizeH="0" baseline="0" noProof="0" dirty="0">
              <a:ln w="0"/>
              <a:solidFill>
                <a:prstClr val="black">
                  <a:lumMod val="85000"/>
                  <a:lumOff val="15000"/>
                </a:prstClr>
              </a:solidFill>
              <a:effectLst/>
              <a:uLnTx/>
              <a:uFillTx/>
              <a:latin typeface="Arial"/>
              <a:ea typeface="+mn-ea"/>
              <a:cs typeface="+mn-cs"/>
            </a:endParaRPr>
          </a:p>
          <a:p>
            <a:pPr lvl="0">
              <a:defRPr/>
            </a:pPr>
            <a:r>
              <a:rPr lang="it-IT" sz="1300" dirty="0">
                <a:ln w="0"/>
                <a:solidFill>
                  <a:prstClr val="black">
                    <a:lumMod val="85000"/>
                    <a:lumOff val="15000"/>
                  </a:prstClr>
                </a:solidFill>
                <a:latin typeface="Arial"/>
              </a:rPr>
              <a:t>Platform </a:t>
            </a:r>
            <a:r>
              <a:rPr lang="en-US" sz="1300" dirty="0">
                <a:ln w="0"/>
                <a:solidFill>
                  <a:prstClr val="black">
                    <a:lumMod val="85000"/>
                    <a:lumOff val="15000"/>
                  </a:prstClr>
                </a:solidFill>
                <a:latin typeface="Arial"/>
              </a:rPr>
              <a:t>to manage </a:t>
            </a:r>
            <a:r>
              <a:rPr lang="en-US" sz="1300" b="1" dirty="0">
                <a:ln w="0"/>
                <a:solidFill>
                  <a:prstClr val="black">
                    <a:lumMod val="85000"/>
                    <a:lumOff val="15000"/>
                  </a:prstClr>
                </a:solidFill>
                <a:latin typeface="Arial"/>
              </a:rPr>
              <a:t>brokered lending practices by third-parties </a:t>
            </a:r>
            <a:r>
              <a:rPr lang="en-US" sz="1300" dirty="0">
                <a:ln w="0"/>
                <a:solidFill>
                  <a:prstClr val="black">
                    <a:lumMod val="85000"/>
                    <a:lumOff val="15000"/>
                  </a:prstClr>
                </a:solidFill>
                <a:latin typeface="Arial"/>
              </a:rPr>
              <a:t>(vendors, </a:t>
            </a:r>
            <a:r>
              <a:rPr lang="en-US" sz="1300" dirty="0" err="1">
                <a:ln w="0"/>
                <a:solidFill>
                  <a:prstClr val="black">
                    <a:lumMod val="85000"/>
                    <a:lumOff val="15000"/>
                  </a:prstClr>
                </a:solidFill>
                <a:latin typeface="Arial"/>
              </a:rPr>
              <a:t>Confidi</a:t>
            </a:r>
            <a:r>
              <a:rPr lang="en-US" sz="1300" dirty="0">
                <a:ln w="0"/>
                <a:solidFill>
                  <a:prstClr val="black">
                    <a:lumMod val="85000"/>
                    <a:lumOff val="15000"/>
                  </a:prstClr>
                </a:solidFill>
                <a:latin typeface="Arial"/>
              </a:rPr>
              <a:t>, brokers) – available from S2 2026</a:t>
            </a:r>
            <a:endParaRPr kumimoji="0" lang="it-IT" sz="1300" i="0" u="none" strike="noStrike" kern="1200" cap="none" spc="0" normalizeH="0" baseline="0" noProof="0" dirty="0">
              <a:ln w="0"/>
              <a:solidFill>
                <a:prstClr val="black">
                  <a:lumMod val="85000"/>
                  <a:lumOff val="15000"/>
                </a:prstClr>
              </a:solidFill>
              <a:effectLst/>
              <a:uLnTx/>
              <a:uFillTx/>
              <a:latin typeface="Arial"/>
              <a:ea typeface="+mn-ea"/>
              <a:cs typeface="+mn-cs"/>
            </a:endParaRPr>
          </a:p>
        </p:txBody>
      </p:sp>
      <p:sp>
        <p:nvSpPr>
          <p:cNvPr id="7" name="Title 3">
            <a:extLst>
              <a:ext uri="{FF2B5EF4-FFF2-40B4-BE49-F238E27FC236}">
                <a16:creationId xmlns:a16="http://schemas.microsoft.com/office/drawing/2014/main" id="{8FF2EC77-ED39-B8B2-0885-2E319B06C467}"/>
              </a:ext>
            </a:extLst>
          </p:cNvPr>
          <p:cNvSpPr txBox="1">
            <a:spLocks/>
          </p:cNvSpPr>
          <p:nvPr/>
        </p:nvSpPr>
        <p:spPr>
          <a:xfrm>
            <a:off x="220165" y="144024"/>
            <a:ext cx="11273629" cy="733248"/>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a:lstStyle>
          <a:p>
            <a:r>
              <a:rPr lang="en-US" dirty="0"/>
              <a:t>Evolution of the Digital </a:t>
            </a:r>
            <a:r>
              <a:rPr lang="en-US" dirty="0" err="1"/>
              <a:t>affari</a:t>
            </a:r>
            <a:r>
              <a:rPr lang="en-US" dirty="0"/>
              <a:t> Service Model</a:t>
            </a:r>
            <a:endParaRPr lang="it-IT" dirty="0"/>
          </a:p>
        </p:txBody>
      </p:sp>
    </p:spTree>
    <p:extLst>
      <p:ext uri="{BB962C8B-B14F-4D97-AF65-F5344CB8AC3E}">
        <p14:creationId xmlns:p14="http://schemas.microsoft.com/office/powerpoint/2010/main" val="200105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E4BBA-B4C2-A7A7-0E02-827B5F2DB8DA}"/>
            </a:ext>
          </a:extLst>
        </p:cNvPr>
        <p:cNvGrpSpPr/>
        <p:nvPr/>
      </p:nvGrpSpPr>
      <p:grpSpPr>
        <a:xfrm>
          <a:off x="0" y="0"/>
          <a:ext cx="0" cy="0"/>
          <a:chOff x="0" y="0"/>
          <a:chExt cx="0" cy="0"/>
        </a:xfrm>
      </p:grpSpPr>
      <p:graphicFrame>
        <p:nvGraphicFramePr>
          <p:cNvPr id="30" name="think-cell data - do not delete" hidden="1">
            <a:extLst>
              <a:ext uri="{FF2B5EF4-FFF2-40B4-BE49-F238E27FC236}">
                <a16:creationId xmlns:a16="http://schemas.microsoft.com/office/drawing/2014/main" id="{B9E792F5-9216-1410-03C1-5AD10F2F706A}"/>
              </a:ext>
            </a:extLst>
          </p:cNvPr>
          <p:cNvGraphicFramePr>
            <a:graphicFrameLocks/>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5" imgW="606" imgH="608" progId="TCLayout.ActiveDocument.1">
                  <p:embed/>
                </p:oleObj>
              </mc:Choice>
              <mc:Fallback>
                <p:oleObj name="Diapositiva think-cell" r:id="rId5" imgW="606" imgH="608" progId="TCLayout.ActiveDocument.1">
                  <p:embed/>
                  <p:pic>
                    <p:nvPicPr>
                      <p:cNvPr id="30" name="think-cell data - do not delete" hidden="1">
                        <a:extLst>
                          <a:ext uri="{FF2B5EF4-FFF2-40B4-BE49-F238E27FC236}">
                            <a16:creationId xmlns:a16="http://schemas.microsoft.com/office/drawing/2014/main" id="{B9E792F5-9216-1410-03C1-5AD10F2F706A}"/>
                          </a:ext>
                        </a:extLst>
                      </p:cNvPr>
                      <p:cNvPicPr/>
                      <p:nvPr/>
                    </p:nvPicPr>
                    <p:blipFill>
                      <a:blip/>
                      <a:stretch>
                        <a:fillRect/>
                      </a:stretch>
                    </p:blipFill>
                    <p:spPr>
                      <a:xfrm>
                        <a:off x="1588" y="1588"/>
                        <a:ext cx="1588" cy="1588"/>
                      </a:xfrm>
                      <a:prstGeom prst="rect">
                        <a:avLst/>
                      </a:prstGeom>
                    </p:spPr>
                  </p:pic>
                </p:oleObj>
              </mc:Fallback>
            </mc:AlternateContent>
          </a:graphicData>
        </a:graphic>
      </p:graphicFrame>
      <p:grpSp>
        <p:nvGrpSpPr>
          <p:cNvPr id="14" name="btfpColumnIndicatorGroup2">
            <a:extLst>
              <a:ext uri="{FF2B5EF4-FFF2-40B4-BE49-F238E27FC236}">
                <a16:creationId xmlns:a16="http://schemas.microsoft.com/office/drawing/2014/main" id="{E2295F19-7FB3-6DA0-FD0D-46B6BDAB97FC}"/>
              </a:ext>
            </a:extLst>
          </p:cNvPr>
          <p:cNvGrpSpPr/>
          <p:nvPr/>
        </p:nvGrpSpPr>
        <p:grpSpPr>
          <a:xfrm>
            <a:off x="0" y="6926580"/>
            <a:ext cx="12192000" cy="137160"/>
            <a:chOff x="0" y="6926580"/>
            <a:chExt cx="12192000" cy="137160"/>
          </a:xfrm>
        </p:grpSpPr>
        <p:sp>
          <p:nvSpPr>
            <p:cNvPr id="12" name="btfpColumnGapBlocker466993">
              <a:extLst>
                <a:ext uri="{FF2B5EF4-FFF2-40B4-BE49-F238E27FC236}">
                  <a16:creationId xmlns:a16="http://schemas.microsoft.com/office/drawing/2014/main" id="{9F526E2C-8F76-CD5C-9FF7-F85693ECBF47}"/>
                </a:ext>
              </a:extLst>
            </p:cNvPr>
            <p:cNvSpPr/>
            <p:nvPr/>
          </p:nvSpPr>
          <p:spPr>
            <a:xfrm>
              <a:off x="11671300" y="6926580"/>
              <a:ext cx="520700" cy="137160"/>
            </a:xfrm>
            <a:prstGeom prst="rect">
              <a:avLst/>
            </a:prstGeom>
            <a:pattFill prst="ltUpDiag">
              <a:fgClr>
                <a:srgbClr val="333333">
                  <a:alpha val="0"/>
                </a:srgbClr>
              </a:fgClr>
              <a:bgClr>
                <a:srgbClr val="FFFFFF">
                  <a:alpha val="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btfpColumnGapBlocker951290">
              <a:extLst>
                <a:ext uri="{FF2B5EF4-FFF2-40B4-BE49-F238E27FC236}">
                  <a16:creationId xmlns:a16="http://schemas.microsoft.com/office/drawing/2014/main" id="{CA0647B7-5D73-AF8A-3C5D-3A433741A08D}"/>
                </a:ext>
              </a:extLst>
            </p:cNvPr>
            <p:cNvSpPr/>
            <p:nvPr/>
          </p:nvSpPr>
          <p:spPr>
            <a:xfrm>
              <a:off x="0" y="6926580"/>
              <a:ext cx="520700" cy="137160"/>
            </a:xfrm>
            <a:prstGeom prst="rect">
              <a:avLst/>
            </a:prstGeom>
            <a:pattFill prst="ltUpDiag">
              <a:fgClr>
                <a:srgbClr val="333333">
                  <a:alpha val="0"/>
                </a:srgbClr>
              </a:fgClr>
              <a:bgClr>
                <a:srgbClr val="FFFFFF">
                  <a:alpha val="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btfpColumnIndicator185881">
              <a:extLst>
                <a:ext uri="{FF2B5EF4-FFF2-40B4-BE49-F238E27FC236}">
                  <a16:creationId xmlns:a16="http://schemas.microsoft.com/office/drawing/2014/main" id="{AACF0548-D63D-5143-9149-60DB60E1FCA9}"/>
                </a:ext>
              </a:extLst>
            </p:cNvPr>
            <p:cNvCxnSpPr/>
            <p:nvPr/>
          </p:nvCxnSpPr>
          <p:spPr>
            <a:xfrm flipV="1">
              <a:off x="11671300" y="6926580"/>
              <a:ext cx="0" cy="137160"/>
            </a:xfrm>
            <a:prstGeom prst="line">
              <a:avLst/>
            </a:prstGeom>
            <a:ln w="3175" cap="flat" cmpd="sng" algn="ctr">
              <a:solidFill>
                <a:srgbClr val="B4B4B4">
                  <a:alpha val="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761004">
              <a:extLst>
                <a:ext uri="{FF2B5EF4-FFF2-40B4-BE49-F238E27FC236}">
                  <a16:creationId xmlns:a16="http://schemas.microsoft.com/office/drawing/2014/main" id="{C8994733-95ED-C2BB-F9EB-2BD401B91F03}"/>
                </a:ext>
              </a:extLst>
            </p:cNvPr>
            <p:cNvCxnSpPr/>
            <p:nvPr/>
          </p:nvCxnSpPr>
          <p:spPr>
            <a:xfrm flipV="1">
              <a:off x="520700" y="6926580"/>
              <a:ext cx="0" cy="137160"/>
            </a:xfrm>
            <a:prstGeom prst="line">
              <a:avLst/>
            </a:prstGeom>
            <a:ln w="3175" cap="flat" cmpd="sng" algn="ctr">
              <a:solidFill>
                <a:srgbClr val="B4B4B4">
                  <a:alpha val="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btfpColumnIndicatorGroup1">
            <a:extLst>
              <a:ext uri="{FF2B5EF4-FFF2-40B4-BE49-F238E27FC236}">
                <a16:creationId xmlns:a16="http://schemas.microsoft.com/office/drawing/2014/main" id="{E324C814-395E-A493-F2B8-669E2301E01F}"/>
              </a:ext>
            </a:extLst>
          </p:cNvPr>
          <p:cNvGrpSpPr/>
          <p:nvPr/>
        </p:nvGrpSpPr>
        <p:grpSpPr>
          <a:xfrm>
            <a:off x="0" y="-205740"/>
            <a:ext cx="12192000" cy="137160"/>
            <a:chOff x="0" y="-205740"/>
            <a:chExt cx="12192000" cy="137160"/>
          </a:xfrm>
        </p:grpSpPr>
        <p:sp>
          <p:nvSpPr>
            <p:cNvPr id="11" name="btfpColumnGapBlocker947043">
              <a:extLst>
                <a:ext uri="{FF2B5EF4-FFF2-40B4-BE49-F238E27FC236}">
                  <a16:creationId xmlns:a16="http://schemas.microsoft.com/office/drawing/2014/main" id="{E7446F17-DC8C-48EC-8C1A-41F26B9E4E60}"/>
                </a:ext>
              </a:extLst>
            </p:cNvPr>
            <p:cNvSpPr/>
            <p:nvPr/>
          </p:nvSpPr>
          <p:spPr>
            <a:xfrm>
              <a:off x="11671300" y="-205740"/>
              <a:ext cx="520700" cy="137160"/>
            </a:xfrm>
            <a:prstGeom prst="rect">
              <a:avLst/>
            </a:prstGeom>
            <a:pattFill prst="ltUpDiag">
              <a:fgClr>
                <a:srgbClr val="333333">
                  <a:alpha val="0"/>
                </a:srgbClr>
              </a:fgClr>
              <a:bgClr>
                <a:srgbClr val="FFFFFF">
                  <a:alpha val="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btfpColumnGapBlocker478379">
              <a:extLst>
                <a:ext uri="{FF2B5EF4-FFF2-40B4-BE49-F238E27FC236}">
                  <a16:creationId xmlns:a16="http://schemas.microsoft.com/office/drawing/2014/main" id="{912385FF-FC6D-BE9C-C65E-EEFEC8C3E4AE}"/>
                </a:ext>
              </a:extLst>
            </p:cNvPr>
            <p:cNvSpPr/>
            <p:nvPr/>
          </p:nvSpPr>
          <p:spPr>
            <a:xfrm>
              <a:off x="0" y="-205740"/>
              <a:ext cx="520700" cy="137160"/>
            </a:xfrm>
            <a:prstGeom prst="rect">
              <a:avLst/>
            </a:prstGeom>
            <a:pattFill prst="ltUpDiag">
              <a:fgClr>
                <a:srgbClr val="333333">
                  <a:alpha val="0"/>
                </a:srgbClr>
              </a:fgClr>
              <a:bgClr>
                <a:srgbClr val="FFFFFF">
                  <a:alpha val="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btfpColumnIndicator942542">
              <a:extLst>
                <a:ext uri="{FF2B5EF4-FFF2-40B4-BE49-F238E27FC236}">
                  <a16:creationId xmlns:a16="http://schemas.microsoft.com/office/drawing/2014/main" id="{B4998189-6E7E-15B1-1572-633B0B082A35}"/>
                </a:ext>
              </a:extLst>
            </p:cNvPr>
            <p:cNvCxnSpPr/>
            <p:nvPr/>
          </p:nvCxnSpPr>
          <p:spPr>
            <a:xfrm flipV="1">
              <a:off x="11671300" y="-205740"/>
              <a:ext cx="0" cy="137160"/>
            </a:xfrm>
            <a:prstGeom prst="line">
              <a:avLst/>
            </a:prstGeom>
            <a:ln w="3175" cap="flat" cmpd="sng" algn="ctr">
              <a:solidFill>
                <a:srgbClr val="B4B4B4">
                  <a:alpha val="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809939">
              <a:extLst>
                <a:ext uri="{FF2B5EF4-FFF2-40B4-BE49-F238E27FC236}">
                  <a16:creationId xmlns:a16="http://schemas.microsoft.com/office/drawing/2014/main" id="{F0CF052C-53CF-AF13-B5F4-C1294D2A015B}"/>
                </a:ext>
              </a:extLst>
            </p:cNvPr>
            <p:cNvCxnSpPr/>
            <p:nvPr/>
          </p:nvCxnSpPr>
          <p:spPr>
            <a:xfrm flipV="1">
              <a:off x="520700" y="-205740"/>
              <a:ext cx="0" cy="137160"/>
            </a:xfrm>
            <a:prstGeom prst="line">
              <a:avLst/>
            </a:prstGeom>
            <a:ln w="3175" cap="flat" cmpd="sng" algn="ctr">
              <a:solidFill>
                <a:srgbClr val="B4B4B4">
                  <a:alpha val="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893AA58-CF19-D6BF-7B9A-0C2755154470}"/>
              </a:ext>
            </a:extLst>
          </p:cNvPr>
          <p:cNvGrpSpPr/>
          <p:nvPr/>
        </p:nvGrpSpPr>
        <p:grpSpPr>
          <a:xfrm>
            <a:off x="1361948" y="2237641"/>
            <a:ext cx="9179998" cy="1029600"/>
            <a:chOff x="520700" y="1096673"/>
            <a:chExt cx="8143787" cy="1029600"/>
          </a:xfrm>
        </p:grpSpPr>
        <p:sp>
          <p:nvSpPr>
            <p:cNvPr id="23" name="TextBox 22">
              <a:extLst>
                <a:ext uri="{FF2B5EF4-FFF2-40B4-BE49-F238E27FC236}">
                  <a16:creationId xmlns:a16="http://schemas.microsoft.com/office/drawing/2014/main" id="{820B1099-8543-AA34-4AA3-A597F0861B7B}"/>
                </a:ext>
              </a:extLst>
            </p:cNvPr>
            <p:cNvSpPr txBox="1">
              <a:spLocks/>
            </p:cNvSpPr>
            <p:nvPr/>
          </p:nvSpPr>
          <p:spPr>
            <a:xfrm>
              <a:off x="520700" y="1096673"/>
              <a:ext cx="1564576" cy="1029600"/>
            </a:xfrm>
            <a:prstGeom prst="rect">
              <a:avLst/>
            </a:prstGeom>
            <a:solidFill>
              <a:srgbClr val="009597"/>
            </a:solidFill>
            <a:ln w="12700">
              <a:solidFill>
                <a:srgbClr val="009597"/>
              </a:solidFill>
            </a:ln>
          </p:spPr>
          <p:txBody>
            <a:bodyPr wrap="square" lIns="36000" tIns="36000" rIns="36000" bIns="36000" rtlCol="0" anchor="ctr">
              <a:noAutofit/>
            </a:bodyPr>
            <a:lstStyle>
              <a:defPPr>
                <a:defRPr lang="da-DK"/>
              </a:defPPr>
              <a:lvl1pPr indent="-457200">
                <a:lnSpc>
                  <a:spcPct val="90000"/>
                </a:lnSpc>
                <a:spcBef>
                  <a:spcPts val="1000"/>
                </a:spcBef>
                <a:buSzPct val="100000"/>
                <a:buNone/>
                <a:defRPr sz="1400"/>
              </a:lvl1pPr>
              <a:lvl2pPr marL="176213" lvl="1" indent="-176213">
                <a:lnSpc>
                  <a:spcPct val="90000"/>
                </a:lnSpc>
                <a:spcBef>
                  <a:spcPts val="1000"/>
                </a:spcBef>
                <a:buClr>
                  <a:schemeClr val="tx1">
                    <a:lumMod val="100000"/>
                  </a:schemeClr>
                </a:buClr>
                <a:buSzPct val="100000"/>
                <a:buFont typeface="Arial" panose="020B0604020202020204" pitchFamily="34" charset="0"/>
                <a:buChar char="•"/>
                <a:defRPr sz="1400">
                  <a:cs typeface="Segoe UI" panose="020B0502040204020203" pitchFamily="34" charset="0"/>
                </a:defRPr>
              </a:lvl2pPr>
              <a:lvl3pPr marL="360363" lvl="2" indent="-184150">
                <a:lnSpc>
                  <a:spcPct val="90000"/>
                </a:lnSpc>
                <a:spcBef>
                  <a:spcPts val="500"/>
                </a:spcBef>
                <a:buClr>
                  <a:schemeClr val="tx1">
                    <a:lumMod val="100000"/>
                  </a:schemeClr>
                </a:buClr>
                <a:buSzPct val="100000"/>
                <a:buFont typeface="Calibri" panose="020F0502020204030204" pitchFamily="34" charset="0"/>
                <a:buChar char="­"/>
                <a:defRPr sz="1400">
                  <a:cs typeface="Segoe UI" panose="020B0502040204020203" pitchFamily="34" charset="0"/>
                </a:defRPr>
              </a:lvl3pPr>
              <a:lvl4pPr marL="536575" lvl="3" indent="-176213">
                <a:lnSpc>
                  <a:spcPct val="90000"/>
                </a:lnSpc>
                <a:spcBef>
                  <a:spcPts val="500"/>
                </a:spcBef>
                <a:buClr>
                  <a:schemeClr val="tx1">
                    <a:lumMod val="100000"/>
                  </a:schemeClr>
                </a:buClr>
                <a:buSzPct val="100000"/>
                <a:buFont typeface="Segoe UI" panose="020B0502040204020203" pitchFamily="34" charset="0"/>
                <a:buChar char="›"/>
                <a:defRPr sz="1400">
                  <a:cs typeface="Segoe UI" panose="020B0502040204020203" pitchFamily="34" charset="0"/>
                </a:defRPr>
              </a:lvl4pPr>
              <a:lvl5pPr marL="720725" lvl="4" indent="-184150">
                <a:lnSpc>
                  <a:spcPct val="90000"/>
                </a:lnSpc>
                <a:spcBef>
                  <a:spcPts val="500"/>
                </a:spcBef>
                <a:buClr>
                  <a:schemeClr val="tx1">
                    <a:lumMod val="100000"/>
                  </a:schemeClr>
                </a:buClr>
                <a:buSzPct val="100000"/>
                <a:buFont typeface="Arial" panose="020B0604020202020204" pitchFamily="34" charset="0"/>
                <a:buChar char="•"/>
                <a:defRPr sz="1400">
                  <a:cs typeface="Segoe UI" panose="020B0502040204020203" pitchFamily="34" charset="0"/>
                </a:defRPr>
              </a:lvl5pPr>
              <a:lvl6pPr marL="896938" lvl="5" indent="-176213">
                <a:lnSpc>
                  <a:spcPct val="90000"/>
                </a:lnSpc>
                <a:spcBef>
                  <a:spcPts val="500"/>
                </a:spcBef>
                <a:buClr>
                  <a:schemeClr val="tx1">
                    <a:lumMod val="100000"/>
                  </a:schemeClr>
                </a:buClr>
                <a:buSzPct val="100000"/>
                <a:buFont typeface="Arial" panose="020B0604020202020204" pitchFamily="34" charset="0"/>
                <a:buChar char="•"/>
                <a:defRPr sz="1400">
                  <a:cs typeface="Segoe UI" panose="020B0502040204020203" pitchFamily="34" charset="0"/>
                </a:defRPr>
              </a:lvl6pPr>
              <a:lvl7pPr marL="2514600" lvl="6" indent="-228600">
                <a:lnSpc>
                  <a:spcPct val="90000"/>
                </a:lnSpc>
                <a:spcBef>
                  <a:spcPts val="500"/>
                </a:spcBef>
                <a:buSzPct val="100000"/>
                <a:buFont typeface="Arial" panose="020B0604020202020204" pitchFamily="34" charset="0"/>
                <a:buChar char="•"/>
                <a:defRPr sz="1400"/>
              </a:lvl7pPr>
              <a:lvl8pPr marL="2971800" lvl="7" indent="-228600">
                <a:lnSpc>
                  <a:spcPct val="90000"/>
                </a:lnSpc>
                <a:spcBef>
                  <a:spcPts val="500"/>
                </a:spcBef>
                <a:buSzPct val="100000"/>
                <a:buFont typeface="Arial" panose="020B0604020202020204" pitchFamily="34" charset="0"/>
                <a:buChar char="•"/>
                <a:defRPr sz="1400"/>
              </a:lvl8pPr>
              <a:lvl9pPr marL="3429000" lvl="8" indent="-228600">
                <a:lnSpc>
                  <a:spcPct val="90000"/>
                </a:lnSpc>
                <a:spcBef>
                  <a:spcPts val="500"/>
                </a:spcBef>
                <a:buSzPct val="100000"/>
                <a:buFont typeface="Arial" panose="020B0604020202020204" pitchFamily="34" charset="0"/>
                <a:buChar char="•"/>
                <a:defRPr sz="1400"/>
              </a:lvl9pPr>
            </a:lstStyle>
            <a:p>
              <a:pPr marL="0" marR="0" lvl="1" indent="0" algn="ctr" defTabSz="914400" rtl="0" eaLnBrk="1" fontAlgn="auto" latinLnBrk="0" hangingPunct="1">
                <a:lnSpc>
                  <a:spcPct val="100000"/>
                </a:lnSpc>
                <a:spcBef>
                  <a:spcPts val="0"/>
                </a:spcBef>
                <a:spcAft>
                  <a:spcPts val="0"/>
                </a:spcAft>
                <a:buClr>
                  <a:prstClr val="black">
                    <a:lumMod val="100000"/>
                  </a:prstClr>
                </a:buClr>
                <a:buSzPct val="100000"/>
                <a:buFont typeface="Arial" panose="020B0604020202020204" pitchFamily="34" charset="0"/>
                <a:buNone/>
                <a:tabLst/>
                <a:defRPr/>
              </a:pPr>
              <a:r>
                <a:rPr kumimoji="0" lang="en-US" b="1" i="0" u="none" strike="noStrike" kern="1200" cap="none" spc="0" normalizeH="0" baseline="0" noProof="0" dirty="0">
                  <a:ln>
                    <a:noFill/>
                  </a:ln>
                  <a:solidFill>
                    <a:prstClr val="white"/>
                  </a:solidFill>
                  <a:effectLst/>
                  <a:uLnTx/>
                  <a:uFillTx/>
                  <a:latin typeface="Arial Black" panose="020B0A04020102020204" pitchFamily="34" charset="0"/>
                  <a:ea typeface="+mn-ea"/>
                  <a:cs typeface="Segoe UI" panose="020B0502040204020203" pitchFamily="34" charset="0"/>
                  <a:sym typeface=""/>
                </a:rPr>
                <a:t>2027 goal</a:t>
              </a:r>
            </a:p>
          </p:txBody>
        </p:sp>
        <p:sp>
          <p:nvSpPr>
            <p:cNvPr id="25" name="Rectangle 24">
              <a:extLst>
                <a:ext uri="{FF2B5EF4-FFF2-40B4-BE49-F238E27FC236}">
                  <a16:creationId xmlns:a16="http://schemas.microsoft.com/office/drawing/2014/main" id="{16041748-C73F-D571-88E6-9BBAB944A433}"/>
                </a:ext>
              </a:extLst>
            </p:cNvPr>
            <p:cNvSpPr/>
            <p:nvPr/>
          </p:nvSpPr>
          <p:spPr>
            <a:xfrm>
              <a:off x="2229342" y="1169825"/>
              <a:ext cx="6435145" cy="8694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45720" rIns="72000" bIns="45720" rtlCol="0" anchor="t">
              <a:spAutoFit/>
            </a:bodyPr>
            <a:lstStyle/>
            <a:p>
              <a:pPr marL="222250" indent="-222250">
                <a:spcAft>
                  <a:spcPts val="300"/>
                </a:spcAft>
                <a:buFont typeface="Arial" panose="020B0604020202020204" pitchFamily="34" charset="0"/>
                <a:buChar char="•"/>
                <a:defRPr/>
              </a:pPr>
              <a:r>
                <a:rPr lang="en-US" sz="1200" dirty="0">
                  <a:solidFill>
                    <a:schemeClr val="tx1"/>
                  </a:solidFill>
                  <a:cs typeface="Arial"/>
                </a:rPr>
                <a:t>The ambition is to position CAI </a:t>
              </a:r>
              <a:r>
                <a:rPr lang="en-US" sz="1200" b="1" dirty="0">
                  <a:solidFill>
                    <a:schemeClr val="tx1"/>
                  </a:solidFill>
                  <a:cs typeface="Arial"/>
                </a:rPr>
                <a:t>digital offer </a:t>
              </a:r>
              <a:r>
                <a:rPr lang="en-US" sz="1200" dirty="0">
                  <a:solidFill>
                    <a:schemeClr val="tx1"/>
                  </a:solidFill>
                  <a:cs typeface="Arial"/>
                </a:rPr>
                <a:t>as a </a:t>
              </a:r>
              <a:r>
                <a:rPr lang="en-US" sz="1200" b="1" dirty="0">
                  <a:solidFill>
                    <a:schemeClr val="tx1"/>
                  </a:solidFill>
                  <a:cs typeface="Arial"/>
                </a:rPr>
                <a:t>best-in-class in the POE segment </a:t>
              </a:r>
              <a:r>
                <a:rPr lang="en-US" sz="1200" dirty="0">
                  <a:solidFill>
                    <a:schemeClr val="tx1"/>
                  </a:solidFill>
                  <a:cs typeface="Arial"/>
                </a:rPr>
                <a:t>(Traditional Banks and Challengers) and a </a:t>
              </a:r>
              <a:r>
                <a:rPr lang="en-US" sz="1200" b="1" dirty="0">
                  <a:solidFill>
                    <a:schemeClr val="tx1"/>
                  </a:solidFill>
                  <a:cs typeface="Arial"/>
                </a:rPr>
                <a:t>market leader in product coverage</a:t>
              </a:r>
              <a:r>
                <a:rPr lang="en-US" sz="1200" dirty="0">
                  <a:solidFill>
                    <a:schemeClr val="tx1"/>
                  </a:solidFill>
                  <a:cs typeface="Arial"/>
                </a:rPr>
                <a:t>, while ensuring a </a:t>
              </a:r>
              <a:r>
                <a:rPr lang="en-US" sz="1200" b="1" dirty="0">
                  <a:solidFill>
                    <a:schemeClr val="tx1"/>
                  </a:solidFill>
                  <a:cs typeface="Arial"/>
                </a:rPr>
                <a:t>simple and distinguishing user experience</a:t>
              </a:r>
            </a:p>
            <a:p>
              <a:pPr marL="222250" indent="-222250">
                <a:spcAft>
                  <a:spcPts val="300"/>
                </a:spcAft>
                <a:buFont typeface="Arial" panose="020B0604020202020204" pitchFamily="34" charset="0"/>
                <a:buChar char="•"/>
                <a:defRPr/>
              </a:pPr>
              <a:r>
                <a:rPr lang="en-US" sz="1200" dirty="0">
                  <a:solidFill>
                    <a:schemeClr val="tx1"/>
                  </a:solidFill>
                  <a:cs typeface="Arial"/>
                </a:rPr>
                <a:t>Only digital offering with a distinctive positioning, </a:t>
              </a:r>
              <a:r>
                <a:rPr lang="en-US" sz="1200" b="1" dirty="0">
                  <a:solidFill>
                    <a:schemeClr val="tx1"/>
                  </a:solidFill>
                  <a:cs typeface="Arial"/>
                </a:rPr>
                <a:t>benefiting from Blank's expertise</a:t>
              </a:r>
              <a:endParaRPr lang="it-IT" sz="1200" b="1" dirty="0">
                <a:solidFill>
                  <a:schemeClr val="tx1"/>
                </a:solidFill>
                <a:latin typeface="Arial"/>
                <a:cs typeface="Arial"/>
              </a:endParaRPr>
            </a:p>
          </p:txBody>
        </p:sp>
      </p:grpSp>
      <p:grpSp>
        <p:nvGrpSpPr>
          <p:cNvPr id="18" name="Group 17">
            <a:extLst>
              <a:ext uri="{FF2B5EF4-FFF2-40B4-BE49-F238E27FC236}">
                <a16:creationId xmlns:a16="http://schemas.microsoft.com/office/drawing/2014/main" id="{B555A45C-714A-6F7A-8BC3-EB0C3C3FE062}"/>
              </a:ext>
            </a:extLst>
          </p:cNvPr>
          <p:cNvGrpSpPr/>
          <p:nvPr/>
        </p:nvGrpSpPr>
        <p:grpSpPr>
          <a:xfrm>
            <a:off x="1361948" y="3499230"/>
            <a:ext cx="9179998" cy="1199562"/>
            <a:chOff x="520700" y="2279424"/>
            <a:chExt cx="8143787" cy="1199562"/>
          </a:xfrm>
        </p:grpSpPr>
        <p:sp>
          <p:nvSpPr>
            <p:cNvPr id="27" name="TextBox 26">
              <a:extLst>
                <a:ext uri="{FF2B5EF4-FFF2-40B4-BE49-F238E27FC236}">
                  <a16:creationId xmlns:a16="http://schemas.microsoft.com/office/drawing/2014/main" id="{20216DE0-F4E9-2DE6-A71E-784037D2671E}"/>
                </a:ext>
              </a:extLst>
            </p:cNvPr>
            <p:cNvSpPr txBox="1">
              <a:spLocks/>
            </p:cNvSpPr>
            <p:nvPr/>
          </p:nvSpPr>
          <p:spPr>
            <a:xfrm>
              <a:off x="520700" y="2279424"/>
              <a:ext cx="1564576" cy="1199562"/>
            </a:xfrm>
            <a:prstGeom prst="rect">
              <a:avLst/>
            </a:prstGeom>
            <a:solidFill>
              <a:srgbClr val="009597"/>
            </a:solidFill>
            <a:ln w="12700">
              <a:solidFill>
                <a:srgbClr val="009597"/>
              </a:solidFill>
            </a:ln>
          </p:spPr>
          <p:txBody>
            <a:bodyPr wrap="square" lIns="36000" tIns="36000" rIns="36000" bIns="36000" rtlCol="0" anchor="ctr">
              <a:noAutofit/>
            </a:bodyPr>
            <a:lstStyle>
              <a:defPPr>
                <a:defRPr lang="da-DK"/>
              </a:defPPr>
              <a:lvl1pPr indent="-457200">
                <a:lnSpc>
                  <a:spcPct val="90000"/>
                </a:lnSpc>
                <a:spcBef>
                  <a:spcPts val="1000"/>
                </a:spcBef>
                <a:buSzPct val="100000"/>
                <a:buNone/>
                <a:defRPr sz="1400"/>
              </a:lvl1pPr>
              <a:lvl2pPr marL="176213" lvl="1" indent="-176213">
                <a:lnSpc>
                  <a:spcPct val="90000"/>
                </a:lnSpc>
                <a:spcBef>
                  <a:spcPts val="1000"/>
                </a:spcBef>
                <a:buClr>
                  <a:schemeClr val="tx1">
                    <a:lumMod val="100000"/>
                  </a:schemeClr>
                </a:buClr>
                <a:buSzPct val="100000"/>
                <a:buFont typeface="Arial" panose="020B0604020202020204" pitchFamily="34" charset="0"/>
                <a:buChar char="•"/>
                <a:defRPr sz="1400">
                  <a:cs typeface="Segoe UI" panose="020B0502040204020203" pitchFamily="34" charset="0"/>
                </a:defRPr>
              </a:lvl2pPr>
              <a:lvl3pPr marL="360363" lvl="2" indent="-184150">
                <a:lnSpc>
                  <a:spcPct val="90000"/>
                </a:lnSpc>
                <a:spcBef>
                  <a:spcPts val="500"/>
                </a:spcBef>
                <a:buClr>
                  <a:schemeClr val="tx1">
                    <a:lumMod val="100000"/>
                  </a:schemeClr>
                </a:buClr>
                <a:buSzPct val="100000"/>
                <a:buFont typeface="Calibri" panose="020F0502020204030204" pitchFamily="34" charset="0"/>
                <a:buChar char="­"/>
                <a:defRPr sz="1400">
                  <a:cs typeface="Segoe UI" panose="020B0502040204020203" pitchFamily="34" charset="0"/>
                </a:defRPr>
              </a:lvl3pPr>
              <a:lvl4pPr marL="536575" lvl="3" indent="-176213">
                <a:lnSpc>
                  <a:spcPct val="90000"/>
                </a:lnSpc>
                <a:spcBef>
                  <a:spcPts val="500"/>
                </a:spcBef>
                <a:buClr>
                  <a:schemeClr val="tx1">
                    <a:lumMod val="100000"/>
                  </a:schemeClr>
                </a:buClr>
                <a:buSzPct val="100000"/>
                <a:buFont typeface="Segoe UI" panose="020B0502040204020203" pitchFamily="34" charset="0"/>
                <a:buChar char="›"/>
                <a:defRPr sz="1400">
                  <a:cs typeface="Segoe UI" panose="020B0502040204020203" pitchFamily="34" charset="0"/>
                </a:defRPr>
              </a:lvl4pPr>
              <a:lvl5pPr marL="720725" lvl="4" indent="-184150">
                <a:lnSpc>
                  <a:spcPct val="90000"/>
                </a:lnSpc>
                <a:spcBef>
                  <a:spcPts val="500"/>
                </a:spcBef>
                <a:buClr>
                  <a:schemeClr val="tx1">
                    <a:lumMod val="100000"/>
                  </a:schemeClr>
                </a:buClr>
                <a:buSzPct val="100000"/>
                <a:buFont typeface="Arial" panose="020B0604020202020204" pitchFamily="34" charset="0"/>
                <a:buChar char="•"/>
                <a:defRPr sz="1400">
                  <a:cs typeface="Segoe UI" panose="020B0502040204020203" pitchFamily="34" charset="0"/>
                </a:defRPr>
              </a:lvl5pPr>
              <a:lvl6pPr marL="896938" lvl="5" indent="-176213">
                <a:lnSpc>
                  <a:spcPct val="90000"/>
                </a:lnSpc>
                <a:spcBef>
                  <a:spcPts val="500"/>
                </a:spcBef>
                <a:buClr>
                  <a:schemeClr val="tx1">
                    <a:lumMod val="100000"/>
                  </a:schemeClr>
                </a:buClr>
                <a:buSzPct val="100000"/>
                <a:buFont typeface="Arial" panose="020B0604020202020204" pitchFamily="34" charset="0"/>
                <a:buChar char="•"/>
                <a:defRPr sz="1400">
                  <a:cs typeface="Segoe UI" panose="020B0502040204020203" pitchFamily="34" charset="0"/>
                </a:defRPr>
              </a:lvl6pPr>
              <a:lvl7pPr marL="2514600" lvl="6" indent="-228600">
                <a:lnSpc>
                  <a:spcPct val="90000"/>
                </a:lnSpc>
                <a:spcBef>
                  <a:spcPts val="500"/>
                </a:spcBef>
                <a:buSzPct val="100000"/>
                <a:buFont typeface="Arial" panose="020B0604020202020204" pitchFamily="34" charset="0"/>
                <a:buChar char="•"/>
                <a:defRPr sz="1400"/>
              </a:lvl7pPr>
              <a:lvl8pPr marL="2971800" lvl="7" indent="-228600">
                <a:lnSpc>
                  <a:spcPct val="90000"/>
                </a:lnSpc>
                <a:spcBef>
                  <a:spcPts val="500"/>
                </a:spcBef>
                <a:buSzPct val="100000"/>
                <a:buFont typeface="Arial" panose="020B0604020202020204" pitchFamily="34" charset="0"/>
                <a:buChar char="•"/>
                <a:defRPr sz="1400"/>
              </a:lvl8pPr>
              <a:lvl9pPr marL="3429000" lvl="8" indent="-228600">
                <a:lnSpc>
                  <a:spcPct val="90000"/>
                </a:lnSpc>
                <a:spcBef>
                  <a:spcPts val="500"/>
                </a:spcBef>
                <a:buSzPct val="100000"/>
                <a:buFont typeface="Arial" panose="020B0604020202020204" pitchFamily="34" charset="0"/>
                <a:buChar char="•"/>
                <a:defRPr sz="1400"/>
              </a:lvl9pPr>
            </a:lstStyle>
            <a:p>
              <a:pPr marL="0" marR="0" lvl="1" indent="0" algn="ctr" defTabSz="914400" rtl="0" eaLnBrk="1" fontAlgn="auto" latinLnBrk="0" hangingPunct="1">
                <a:lnSpc>
                  <a:spcPct val="90000"/>
                </a:lnSpc>
                <a:spcBef>
                  <a:spcPts val="1000"/>
                </a:spcBef>
                <a:spcAft>
                  <a:spcPts val="0"/>
                </a:spcAft>
                <a:buClr>
                  <a:prstClr val="black">
                    <a:lumMod val="100000"/>
                  </a:prstClr>
                </a:buClr>
                <a:buSzPct val="100000"/>
                <a:buFont typeface="Arial" panose="020B0604020202020204" pitchFamily="34" charset="0"/>
                <a:buNone/>
                <a:tabLst/>
                <a:defRPr/>
              </a:pPr>
              <a:r>
                <a:rPr lang="en-US" b="1" dirty="0">
                  <a:solidFill>
                    <a:prstClr val="white"/>
                  </a:solidFill>
                  <a:latin typeface="Arial Black" panose="020B0A04020102020204" pitchFamily="34" charset="0"/>
                  <a:sym typeface=""/>
                </a:rPr>
                <a:t>Roadmap</a:t>
              </a:r>
              <a:endParaRPr kumimoji="0" lang="en-US" b="1" i="0" u="none" strike="noStrike" kern="1200" cap="none" spc="0" normalizeH="0" baseline="0" noProof="0" dirty="0">
                <a:ln>
                  <a:noFill/>
                </a:ln>
                <a:solidFill>
                  <a:prstClr val="white"/>
                </a:solidFill>
                <a:effectLst/>
                <a:uLnTx/>
                <a:uFillTx/>
                <a:latin typeface="Arial Black" panose="020B0A04020102020204" pitchFamily="34" charset="0"/>
                <a:ea typeface="+mn-ea"/>
                <a:cs typeface="Segoe UI" panose="020B0502040204020203" pitchFamily="34" charset="0"/>
                <a:sym typeface=""/>
              </a:endParaRPr>
            </a:p>
          </p:txBody>
        </p:sp>
        <p:sp>
          <p:nvSpPr>
            <p:cNvPr id="31" name="Rectangle 30">
              <a:extLst>
                <a:ext uri="{FF2B5EF4-FFF2-40B4-BE49-F238E27FC236}">
                  <a16:creationId xmlns:a16="http://schemas.microsoft.com/office/drawing/2014/main" id="{3B46C011-8512-1AF2-B574-D9E301C5E578}"/>
                </a:ext>
              </a:extLst>
            </p:cNvPr>
            <p:cNvSpPr/>
            <p:nvPr/>
          </p:nvSpPr>
          <p:spPr>
            <a:xfrm>
              <a:off x="2229342" y="2398298"/>
              <a:ext cx="6435145" cy="10541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45720" rIns="72000" bIns="45720" rtlCol="0" anchor="t">
              <a:spAutoFit/>
            </a:bodyPr>
            <a:lstStyle/>
            <a:p>
              <a:pPr marL="222250" indent="-210820">
                <a:spcAft>
                  <a:spcPts val="300"/>
                </a:spcAft>
                <a:buFont typeface="Arial" panose="020B0604020202020204" pitchFamily="34" charset="0"/>
                <a:buChar char="•"/>
                <a:defRPr/>
              </a:pPr>
              <a:r>
                <a:rPr lang="en-US" sz="1200" dirty="0">
                  <a:solidFill>
                    <a:schemeClr val="tx1"/>
                  </a:solidFill>
                  <a:cs typeface="Arial"/>
                </a:rPr>
                <a:t>To achieve this positioning, CAI must </a:t>
              </a:r>
              <a:r>
                <a:rPr lang="en-US" sz="1200" b="1" dirty="0">
                  <a:solidFill>
                    <a:schemeClr val="tx1"/>
                  </a:solidFill>
                  <a:cs typeface="Arial"/>
                </a:rPr>
                <a:t>capitalize on its current strengths </a:t>
              </a:r>
              <a:r>
                <a:rPr lang="en-US" sz="1200" dirty="0">
                  <a:solidFill>
                    <a:schemeClr val="tx1"/>
                  </a:solidFill>
                  <a:cs typeface="Arial"/>
                </a:rPr>
                <a:t>(Daily Banking, Electronic Money, and Short-Term Credit) and launch distinctive new products on the market</a:t>
              </a:r>
            </a:p>
            <a:p>
              <a:pPr marL="222250" indent="-210820">
                <a:spcAft>
                  <a:spcPts val="300"/>
                </a:spcAft>
                <a:buFont typeface="Arial" panose="020B0604020202020204" pitchFamily="34" charset="0"/>
                <a:buChar char="•"/>
                <a:defRPr/>
              </a:pPr>
              <a:r>
                <a:rPr lang="en-US" sz="1200" dirty="0">
                  <a:solidFill>
                    <a:schemeClr val="tx1"/>
                  </a:solidFill>
                  <a:cs typeface="Arial"/>
                </a:rPr>
                <a:t>Development of a new onboarding process in line with top market players, based on and in synergy with the new native Individuals onboarding process on Apps under development, so as to capitalize on investments and timelines</a:t>
              </a:r>
              <a:endParaRPr lang="en-US" sz="1200" dirty="0">
                <a:solidFill>
                  <a:schemeClr val="tx1"/>
                </a:solidFill>
                <a:latin typeface="Arial"/>
                <a:cs typeface="Arial"/>
              </a:endParaRPr>
            </a:p>
          </p:txBody>
        </p:sp>
      </p:grpSp>
      <p:grpSp>
        <p:nvGrpSpPr>
          <p:cNvPr id="16" name="Group 15">
            <a:extLst>
              <a:ext uri="{FF2B5EF4-FFF2-40B4-BE49-F238E27FC236}">
                <a16:creationId xmlns:a16="http://schemas.microsoft.com/office/drawing/2014/main" id="{1629E57D-4D31-3B6C-B588-B82487EFE412}"/>
              </a:ext>
            </a:extLst>
          </p:cNvPr>
          <p:cNvGrpSpPr/>
          <p:nvPr/>
        </p:nvGrpSpPr>
        <p:grpSpPr>
          <a:xfrm>
            <a:off x="1361948" y="5095589"/>
            <a:ext cx="9179998" cy="1150778"/>
            <a:chOff x="520700" y="4071487"/>
            <a:chExt cx="8143787" cy="1150778"/>
          </a:xfrm>
        </p:grpSpPr>
        <p:sp>
          <p:nvSpPr>
            <p:cNvPr id="33" name="TextBox 32">
              <a:extLst>
                <a:ext uri="{FF2B5EF4-FFF2-40B4-BE49-F238E27FC236}">
                  <a16:creationId xmlns:a16="http://schemas.microsoft.com/office/drawing/2014/main" id="{E2BA5002-8DF5-C1B2-A35F-6C73F431C57E}"/>
                </a:ext>
              </a:extLst>
            </p:cNvPr>
            <p:cNvSpPr txBox="1">
              <a:spLocks/>
            </p:cNvSpPr>
            <p:nvPr/>
          </p:nvSpPr>
          <p:spPr>
            <a:xfrm>
              <a:off x="520700" y="4071487"/>
              <a:ext cx="1564576" cy="1150778"/>
            </a:xfrm>
            <a:prstGeom prst="rect">
              <a:avLst/>
            </a:prstGeom>
            <a:solidFill>
              <a:srgbClr val="009597"/>
            </a:solidFill>
            <a:ln w="12700">
              <a:solidFill>
                <a:srgbClr val="009597"/>
              </a:solidFill>
            </a:ln>
          </p:spPr>
          <p:txBody>
            <a:bodyPr wrap="square" lIns="36000" tIns="36000" rIns="36000" bIns="36000" rtlCol="0" anchor="ctr">
              <a:noAutofit/>
            </a:bodyPr>
            <a:lstStyle>
              <a:defPPr>
                <a:defRPr lang="da-DK"/>
              </a:defPPr>
              <a:lvl1pPr indent="-457200">
                <a:lnSpc>
                  <a:spcPct val="90000"/>
                </a:lnSpc>
                <a:spcBef>
                  <a:spcPts val="1000"/>
                </a:spcBef>
                <a:buSzPct val="100000"/>
                <a:buNone/>
                <a:defRPr sz="1400"/>
              </a:lvl1pPr>
              <a:lvl2pPr marL="176213" lvl="1" indent="-176213">
                <a:lnSpc>
                  <a:spcPct val="90000"/>
                </a:lnSpc>
                <a:spcBef>
                  <a:spcPts val="1000"/>
                </a:spcBef>
                <a:buClr>
                  <a:schemeClr val="tx1">
                    <a:lumMod val="100000"/>
                  </a:schemeClr>
                </a:buClr>
                <a:buSzPct val="100000"/>
                <a:buFont typeface="Arial" panose="020B0604020202020204" pitchFamily="34" charset="0"/>
                <a:buChar char="•"/>
                <a:defRPr sz="1400">
                  <a:cs typeface="Segoe UI" panose="020B0502040204020203" pitchFamily="34" charset="0"/>
                </a:defRPr>
              </a:lvl2pPr>
              <a:lvl3pPr marL="360363" lvl="2" indent="-184150">
                <a:lnSpc>
                  <a:spcPct val="90000"/>
                </a:lnSpc>
                <a:spcBef>
                  <a:spcPts val="500"/>
                </a:spcBef>
                <a:buClr>
                  <a:schemeClr val="tx1">
                    <a:lumMod val="100000"/>
                  </a:schemeClr>
                </a:buClr>
                <a:buSzPct val="100000"/>
                <a:buFont typeface="Calibri" panose="020F0502020204030204" pitchFamily="34" charset="0"/>
                <a:buChar char="­"/>
                <a:defRPr sz="1400">
                  <a:cs typeface="Segoe UI" panose="020B0502040204020203" pitchFamily="34" charset="0"/>
                </a:defRPr>
              </a:lvl3pPr>
              <a:lvl4pPr marL="536575" lvl="3" indent="-176213">
                <a:lnSpc>
                  <a:spcPct val="90000"/>
                </a:lnSpc>
                <a:spcBef>
                  <a:spcPts val="500"/>
                </a:spcBef>
                <a:buClr>
                  <a:schemeClr val="tx1">
                    <a:lumMod val="100000"/>
                  </a:schemeClr>
                </a:buClr>
                <a:buSzPct val="100000"/>
                <a:buFont typeface="Segoe UI" panose="020B0502040204020203" pitchFamily="34" charset="0"/>
                <a:buChar char="›"/>
                <a:defRPr sz="1400">
                  <a:cs typeface="Segoe UI" panose="020B0502040204020203" pitchFamily="34" charset="0"/>
                </a:defRPr>
              </a:lvl4pPr>
              <a:lvl5pPr marL="720725" lvl="4" indent="-184150">
                <a:lnSpc>
                  <a:spcPct val="90000"/>
                </a:lnSpc>
                <a:spcBef>
                  <a:spcPts val="500"/>
                </a:spcBef>
                <a:buClr>
                  <a:schemeClr val="tx1">
                    <a:lumMod val="100000"/>
                  </a:schemeClr>
                </a:buClr>
                <a:buSzPct val="100000"/>
                <a:buFont typeface="Arial" panose="020B0604020202020204" pitchFamily="34" charset="0"/>
                <a:buChar char="•"/>
                <a:defRPr sz="1400">
                  <a:cs typeface="Segoe UI" panose="020B0502040204020203" pitchFamily="34" charset="0"/>
                </a:defRPr>
              </a:lvl5pPr>
              <a:lvl6pPr marL="896938" lvl="5" indent="-176213">
                <a:lnSpc>
                  <a:spcPct val="90000"/>
                </a:lnSpc>
                <a:spcBef>
                  <a:spcPts val="500"/>
                </a:spcBef>
                <a:buClr>
                  <a:schemeClr val="tx1">
                    <a:lumMod val="100000"/>
                  </a:schemeClr>
                </a:buClr>
                <a:buSzPct val="100000"/>
                <a:buFont typeface="Arial" panose="020B0604020202020204" pitchFamily="34" charset="0"/>
                <a:buChar char="•"/>
                <a:defRPr sz="1400">
                  <a:cs typeface="Segoe UI" panose="020B0502040204020203" pitchFamily="34" charset="0"/>
                </a:defRPr>
              </a:lvl6pPr>
              <a:lvl7pPr marL="2514600" lvl="6" indent="-228600">
                <a:lnSpc>
                  <a:spcPct val="90000"/>
                </a:lnSpc>
                <a:spcBef>
                  <a:spcPts val="500"/>
                </a:spcBef>
                <a:buSzPct val="100000"/>
                <a:buFont typeface="Arial" panose="020B0604020202020204" pitchFamily="34" charset="0"/>
                <a:buChar char="•"/>
                <a:defRPr sz="1400"/>
              </a:lvl7pPr>
              <a:lvl8pPr marL="2971800" lvl="7" indent="-228600">
                <a:lnSpc>
                  <a:spcPct val="90000"/>
                </a:lnSpc>
                <a:spcBef>
                  <a:spcPts val="500"/>
                </a:spcBef>
                <a:buSzPct val="100000"/>
                <a:buFont typeface="Arial" panose="020B0604020202020204" pitchFamily="34" charset="0"/>
                <a:buChar char="•"/>
                <a:defRPr sz="1400"/>
              </a:lvl8pPr>
              <a:lvl9pPr marL="3429000" lvl="8" indent="-228600">
                <a:lnSpc>
                  <a:spcPct val="90000"/>
                </a:lnSpc>
                <a:spcBef>
                  <a:spcPts val="500"/>
                </a:spcBef>
                <a:buSzPct val="100000"/>
                <a:buFont typeface="Arial" panose="020B0604020202020204" pitchFamily="34" charset="0"/>
                <a:buChar char="•"/>
                <a:defRPr sz="1400"/>
              </a:lvl9pPr>
            </a:lstStyle>
            <a:p>
              <a:pPr marL="0" marR="0" lvl="1" indent="0" algn="ctr" defTabSz="914400" rtl="0" eaLnBrk="1" fontAlgn="auto" latinLnBrk="0" hangingPunct="1">
                <a:lnSpc>
                  <a:spcPct val="90000"/>
                </a:lnSpc>
                <a:spcBef>
                  <a:spcPts val="1000"/>
                </a:spcBef>
                <a:spcAft>
                  <a:spcPts val="0"/>
                </a:spcAft>
                <a:buClr>
                  <a:prstClr val="black">
                    <a:lumMod val="100000"/>
                  </a:prstClr>
                </a:buClr>
                <a:buSzPct val="100000"/>
                <a:buFont typeface="Arial" panose="020B0604020202020204" pitchFamily="34" charset="0"/>
                <a:buNone/>
                <a:tabLst/>
                <a:defRPr/>
              </a:pPr>
              <a:r>
                <a:rPr lang="en-US" b="1" dirty="0">
                  <a:solidFill>
                    <a:prstClr val="white"/>
                  </a:solidFill>
                  <a:latin typeface="Arial Black" panose="020B0A04020102020204" pitchFamily="34" charset="0"/>
                  <a:sym typeface=""/>
                </a:rPr>
                <a:t>Expected results</a:t>
              </a:r>
              <a:endParaRPr kumimoji="0" lang="en-US" b="1" i="0" u="none" strike="noStrike" kern="1200" cap="none" spc="0" normalizeH="0" baseline="0" noProof="0" dirty="0">
                <a:ln>
                  <a:noFill/>
                </a:ln>
                <a:solidFill>
                  <a:prstClr val="white"/>
                </a:solidFill>
                <a:effectLst/>
                <a:uLnTx/>
                <a:uFillTx/>
                <a:latin typeface="Arial Black" panose="020B0A04020102020204" pitchFamily="34" charset="0"/>
                <a:ea typeface="+mn-ea"/>
                <a:cs typeface="Segoe UI" panose="020B0502040204020203" pitchFamily="34" charset="0"/>
                <a:sym typeface=""/>
              </a:endParaRPr>
            </a:p>
          </p:txBody>
        </p:sp>
        <p:sp>
          <p:nvSpPr>
            <p:cNvPr id="34" name="Rectangle 33">
              <a:extLst>
                <a:ext uri="{FF2B5EF4-FFF2-40B4-BE49-F238E27FC236}">
                  <a16:creationId xmlns:a16="http://schemas.microsoft.com/office/drawing/2014/main" id="{EF99889F-8FBB-8D3C-10F3-CCF06B2708AA}"/>
                </a:ext>
              </a:extLst>
            </p:cNvPr>
            <p:cNvSpPr/>
            <p:nvPr/>
          </p:nvSpPr>
          <p:spPr>
            <a:xfrm>
              <a:off x="2229342" y="4290944"/>
              <a:ext cx="6435145" cy="7232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t">
              <a:spAutoFit/>
            </a:bodyPr>
            <a:lstStyle/>
            <a:p>
              <a:pPr marL="222250" indent="-222250">
                <a:spcAft>
                  <a:spcPts val="300"/>
                </a:spcAft>
                <a:buFont typeface="Arial" panose="020B0604020202020204" pitchFamily="34" charset="0"/>
                <a:buChar char="•"/>
                <a:defRPr/>
              </a:pPr>
              <a:r>
                <a:rPr lang="en-US" sz="1200" b="1" dirty="0">
                  <a:solidFill>
                    <a:schemeClr val="tx1"/>
                  </a:solidFill>
                  <a:latin typeface="Arial" panose="020B0604020202020204" pitchFamily="34" charset="0"/>
                  <a:cs typeface="Arial" panose="020B0604020202020204" pitchFamily="34" charset="0"/>
                </a:rPr>
                <a:t>Increased digital acquisition of new customers</a:t>
              </a:r>
            </a:p>
            <a:p>
              <a:pPr marL="222250" indent="-222250">
                <a:spcAft>
                  <a:spcPts val="300"/>
                </a:spcAft>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Customer management through a full digital service model, with low cost-to-serve potential</a:t>
              </a:r>
            </a:p>
            <a:p>
              <a:pPr marL="222250" indent="-222250">
                <a:spcAft>
                  <a:spcPts val="300"/>
                </a:spcAft>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Increased average cross-selling of the POE segment, thanks to the evolution of the digital offer</a:t>
              </a:r>
            </a:p>
          </p:txBody>
        </p:sp>
      </p:grpSp>
      <p:cxnSp>
        <p:nvCxnSpPr>
          <p:cNvPr id="28" name="Straight Connector 27">
            <a:extLst>
              <a:ext uri="{FF2B5EF4-FFF2-40B4-BE49-F238E27FC236}">
                <a16:creationId xmlns:a16="http://schemas.microsoft.com/office/drawing/2014/main" id="{2C69E5F9-6BB9-FB46-BD66-C3C81ED5E450}"/>
              </a:ext>
            </a:extLst>
          </p:cNvPr>
          <p:cNvCxnSpPr>
            <a:cxnSpLocks/>
          </p:cNvCxnSpPr>
          <p:nvPr/>
        </p:nvCxnSpPr>
        <p:spPr>
          <a:xfrm>
            <a:off x="1361946" y="3395503"/>
            <a:ext cx="918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59120B-B5DB-5A17-C33A-55B4DD9EFBD9}"/>
              </a:ext>
            </a:extLst>
          </p:cNvPr>
          <p:cNvCxnSpPr>
            <a:cxnSpLocks/>
          </p:cNvCxnSpPr>
          <p:nvPr/>
        </p:nvCxnSpPr>
        <p:spPr>
          <a:xfrm>
            <a:off x="1361946" y="4827270"/>
            <a:ext cx="918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olo 3">
            <a:extLst>
              <a:ext uri="{FF2B5EF4-FFF2-40B4-BE49-F238E27FC236}">
                <a16:creationId xmlns:a16="http://schemas.microsoft.com/office/drawing/2014/main" id="{637656FB-9E2D-6DE4-31C1-EA7B0887F68A}"/>
              </a:ext>
            </a:extLst>
          </p:cNvPr>
          <p:cNvSpPr>
            <a:spLocks noGrp="1"/>
          </p:cNvSpPr>
          <p:nvPr>
            <p:ph type="title"/>
          </p:nvPr>
        </p:nvSpPr>
        <p:spPr/>
        <p:txBody>
          <a:bodyPr/>
          <a:lstStyle/>
          <a:p>
            <a:r>
              <a:rPr lang="it-IT" dirty="0">
                <a:solidFill>
                  <a:schemeClr val="bg1"/>
                </a:solidFill>
              </a:rPr>
              <a:t> </a:t>
            </a:r>
          </a:p>
        </p:txBody>
      </p:sp>
      <p:grpSp>
        <p:nvGrpSpPr>
          <p:cNvPr id="21" name="Group 16">
            <a:extLst>
              <a:ext uri="{FF2B5EF4-FFF2-40B4-BE49-F238E27FC236}">
                <a16:creationId xmlns:a16="http://schemas.microsoft.com/office/drawing/2014/main" id="{9B384DDD-F124-816F-C2C4-C02E0F53EDAD}"/>
              </a:ext>
            </a:extLst>
          </p:cNvPr>
          <p:cNvGrpSpPr/>
          <p:nvPr/>
        </p:nvGrpSpPr>
        <p:grpSpPr>
          <a:xfrm>
            <a:off x="1361948" y="1166714"/>
            <a:ext cx="9179998" cy="869467"/>
            <a:chOff x="520700" y="5254240"/>
            <a:chExt cx="8143787" cy="869467"/>
          </a:xfrm>
        </p:grpSpPr>
        <p:sp>
          <p:nvSpPr>
            <p:cNvPr id="22" name="TextBox 34">
              <a:extLst>
                <a:ext uri="{FF2B5EF4-FFF2-40B4-BE49-F238E27FC236}">
                  <a16:creationId xmlns:a16="http://schemas.microsoft.com/office/drawing/2014/main" id="{2C77E0A4-8A4B-873D-1355-88DEA087EACB}"/>
                </a:ext>
              </a:extLst>
            </p:cNvPr>
            <p:cNvSpPr txBox="1">
              <a:spLocks/>
            </p:cNvSpPr>
            <p:nvPr/>
          </p:nvSpPr>
          <p:spPr>
            <a:xfrm>
              <a:off x="520700" y="5254240"/>
              <a:ext cx="1564576" cy="869467"/>
            </a:xfrm>
            <a:prstGeom prst="rect">
              <a:avLst/>
            </a:prstGeom>
            <a:solidFill>
              <a:srgbClr val="009597"/>
            </a:solidFill>
            <a:ln w="12700">
              <a:solidFill>
                <a:srgbClr val="009597"/>
              </a:solidFill>
            </a:ln>
          </p:spPr>
          <p:txBody>
            <a:bodyPr wrap="square" lIns="36000" tIns="36000" rIns="36000" bIns="36000" rtlCol="0" anchor="ctr">
              <a:noAutofit/>
            </a:bodyPr>
            <a:lstStyle>
              <a:defPPr>
                <a:defRPr lang="da-DK"/>
              </a:defPPr>
              <a:lvl1pPr indent="-457200">
                <a:lnSpc>
                  <a:spcPct val="90000"/>
                </a:lnSpc>
                <a:spcBef>
                  <a:spcPts val="1000"/>
                </a:spcBef>
                <a:buSzPct val="100000"/>
                <a:buNone/>
                <a:defRPr sz="1400"/>
              </a:lvl1pPr>
              <a:lvl2pPr marL="176213" lvl="1" indent="-176213">
                <a:lnSpc>
                  <a:spcPct val="90000"/>
                </a:lnSpc>
                <a:spcBef>
                  <a:spcPts val="1000"/>
                </a:spcBef>
                <a:buClr>
                  <a:schemeClr val="tx1">
                    <a:lumMod val="100000"/>
                  </a:schemeClr>
                </a:buClr>
                <a:buSzPct val="100000"/>
                <a:buFont typeface="Arial" panose="020B0604020202020204" pitchFamily="34" charset="0"/>
                <a:buChar char="•"/>
                <a:defRPr sz="1400">
                  <a:cs typeface="Segoe UI" panose="020B0502040204020203" pitchFamily="34" charset="0"/>
                </a:defRPr>
              </a:lvl2pPr>
              <a:lvl3pPr marL="360363" lvl="2" indent="-184150">
                <a:lnSpc>
                  <a:spcPct val="90000"/>
                </a:lnSpc>
                <a:spcBef>
                  <a:spcPts val="500"/>
                </a:spcBef>
                <a:buClr>
                  <a:schemeClr val="tx1">
                    <a:lumMod val="100000"/>
                  </a:schemeClr>
                </a:buClr>
                <a:buSzPct val="100000"/>
                <a:buFont typeface="Calibri" panose="020F0502020204030204" pitchFamily="34" charset="0"/>
                <a:buChar char="­"/>
                <a:defRPr sz="1400">
                  <a:cs typeface="Segoe UI" panose="020B0502040204020203" pitchFamily="34" charset="0"/>
                </a:defRPr>
              </a:lvl3pPr>
              <a:lvl4pPr marL="536575" lvl="3" indent="-176213">
                <a:lnSpc>
                  <a:spcPct val="90000"/>
                </a:lnSpc>
                <a:spcBef>
                  <a:spcPts val="500"/>
                </a:spcBef>
                <a:buClr>
                  <a:schemeClr val="tx1">
                    <a:lumMod val="100000"/>
                  </a:schemeClr>
                </a:buClr>
                <a:buSzPct val="100000"/>
                <a:buFont typeface="Segoe UI" panose="020B0502040204020203" pitchFamily="34" charset="0"/>
                <a:buChar char="›"/>
                <a:defRPr sz="1400">
                  <a:cs typeface="Segoe UI" panose="020B0502040204020203" pitchFamily="34" charset="0"/>
                </a:defRPr>
              </a:lvl4pPr>
              <a:lvl5pPr marL="720725" lvl="4" indent="-184150">
                <a:lnSpc>
                  <a:spcPct val="90000"/>
                </a:lnSpc>
                <a:spcBef>
                  <a:spcPts val="500"/>
                </a:spcBef>
                <a:buClr>
                  <a:schemeClr val="tx1">
                    <a:lumMod val="100000"/>
                  </a:schemeClr>
                </a:buClr>
                <a:buSzPct val="100000"/>
                <a:buFont typeface="Arial" panose="020B0604020202020204" pitchFamily="34" charset="0"/>
                <a:buChar char="•"/>
                <a:defRPr sz="1400">
                  <a:cs typeface="Segoe UI" panose="020B0502040204020203" pitchFamily="34" charset="0"/>
                </a:defRPr>
              </a:lvl5pPr>
              <a:lvl6pPr marL="896938" lvl="5" indent="-176213">
                <a:lnSpc>
                  <a:spcPct val="90000"/>
                </a:lnSpc>
                <a:spcBef>
                  <a:spcPts val="500"/>
                </a:spcBef>
                <a:buClr>
                  <a:schemeClr val="tx1">
                    <a:lumMod val="100000"/>
                  </a:schemeClr>
                </a:buClr>
                <a:buSzPct val="100000"/>
                <a:buFont typeface="Arial" panose="020B0604020202020204" pitchFamily="34" charset="0"/>
                <a:buChar char="•"/>
                <a:defRPr sz="1400">
                  <a:cs typeface="Segoe UI" panose="020B0502040204020203" pitchFamily="34" charset="0"/>
                </a:defRPr>
              </a:lvl6pPr>
              <a:lvl7pPr marL="2514600" lvl="6" indent="-228600">
                <a:lnSpc>
                  <a:spcPct val="90000"/>
                </a:lnSpc>
                <a:spcBef>
                  <a:spcPts val="500"/>
                </a:spcBef>
                <a:buSzPct val="100000"/>
                <a:buFont typeface="Arial" panose="020B0604020202020204" pitchFamily="34" charset="0"/>
                <a:buChar char="•"/>
                <a:defRPr sz="1400"/>
              </a:lvl7pPr>
              <a:lvl8pPr marL="2971800" lvl="7" indent="-228600">
                <a:lnSpc>
                  <a:spcPct val="90000"/>
                </a:lnSpc>
                <a:spcBef>
                  <a:spcPts val="500"/>
                </a:spcBef>
                <a:buSzPct val="100000"/>
                <a:buFont typeface="Arial" panose="020B0604020202020204" pitchFamily="34" charset="0"/>
                <a:buChar char="•"/>
                <a:defRPr sz="1400"/>
              </a:lvl8pPr>
              <a:lvl9pPr marL="3429000" lvl="8" indent="-228600">
                <a:lnSpc>
                  <a:spcPct val="90000"/>
                </a:lnSpc>
                <a:spcBef>
                  <a:spcPts val="500"/>
                </a:spcBef>
                <a:buSzPct val="100000"/>
                <a:buFont typeface="Arial" panose="020B0604020202020204" pitchFamily="34" charset="0"/>
                <a:buChar char="•"/>
                <a:defRPr sz="1400"/>
              </a:lvl9pPr>
            </a:lstStyle>
            <a:p>
              <a:pPr marL="0" marR="0" lvl="1" indent="0" algn="ctr" defTabSz="914400" rtl="0" eaLnBrk="1" fontAlgn="auto" latinLnBrk="0" hangingPunct="1">
                <a:lnSpc>
                  <a:spcPct val="90000"/>
                </a:lnSpc>
                <a:spcBef>
                  <a:spcPts val="1000"/>
                </a:spcBef>
                <a:spcAft>
                  <a:spcPts val="0"/>
                </a:spcAft>
                <a:buClr>
                  <a:prstClr val="black">
                    <a:lumMod val="100000"/>
                  </a:prstClr>
                </a:buClr>
                <a:buSzPct val="100000"/>
                <a:buFont typeface="Arial" panose="020B0604020202020204" pitchFamily="34" charset="0"/>
                <a:buNone/>
                <a:tabLst/>
                <a:defRPr/>
              </a:pPr>
              <a:r>
                <a:rPr kumimoji="0" lang="en-US" b="1" i="0" u="none" strike="noStrike" kern="1200" cap="none" spc="0" normalizeH="0" baseline="0" noProof="0" dirty="0">
                  <a:ln>
                    <a:noFill/>
                  </a:ln>
                  <a:solidFill>
                    <a:prstClr val="white"/>
                  </a:solidFill>
                  <a:effectLst/>
                  <a:uLnTx/>
                  <a:uFillTx/>
                  <a:latin typeface="Arial Black" panose="020B0A04020102020204" pitchFamily="34" charset="0"/>
                  <a:ea typeface="+mn-ea"/>
                  <a:cs typeface="Segoe UI" panose="020B0502040204020203" pitchFamily="34" charset="0"/>
                  <a:sym typeface=""/>
                </a:rPr>
                <a:t>Where we are</a:t>
              </a:r>
            </a:p>
          </p:txBody>
        </p:sp>
        <p:sp>
          <p:nvSpPr>
            <p:cNvPr id="26" name="Rectangle 35">
              <a:extLst>
                <a:ext uri="{FF2B5EF4-FFF2-40B4-BE49-F238E27FC236}">
                  <a16:creationId xmlns:a16="http://schemas.microsoft.com/office/drawing/2014/main" id="{7DD1D0B4-376A-5A0C-4BC0-EBDE8C6CC8D7}"/>
                </a:ext>
              </a:extLst>
            </p:cNvPr>
            <p:cNvSpPr/>
            <p:nvPr/>
          </p:nvSpPr>
          <p:spPr>
            <a:xfrm>
              <a:off x="2229342" y="5345681"/>
              <a:ext cx="6435145" cy="6848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t">
              <a:spAutoFit/>
            </a:bodyPr>
            <a:lstStyle/>
            <a:p>
              <a:pPr marL="222250" marR="0" lvl="0" indent="-222250"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en-US" sz="1200" b="1" dirty="0">
                  <a:solidFill>
                    <a:schemeClr val="tx1"/>
                  </a:solidFill>
                  <a:latin typeface="Arial" panose="020B0604020202020204" pitchFamily="34" charset="0"/>
                  <a:cs typeface="Arial" panose="020B0604020202020204" pitchFamily="34" charset="0"/>
                </a:rPr>
                <a:t>Bundle CAI offer “Bank account + Visa Business Debit Card” </a:t>
              </a:r>
              <a:r>
                <a:rPr lang="en-US" sz="1200" dirty="0">
                  <a:solidFill>
                    <a:schemeClr val="tx1"/>
                  </a:solidFill>
                  <a:latin typeface="Arial" panose="020B0604020202020204" pitchFamily="34" charset="0"/>
                  <a:cs typeface="Arial" panose="020B0604020202020204" pitchFamily="34" charset="0"/>
                </a:rPr>
                <a:t>free for the first 12 months, then 10€/month (9€ b. account + 1€ card)</a:t>
              </a:r>
            </a:p>
            <a:p>
              <a:pPr marL="222250" marR="0" lvl="0" indent="-222250"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Standard onboarding process</a:t>
              </a:r>
            </a:p>
          </p:txBody>
        </p:sp>
      </p:grpSp>
      <p:cxnSp>
        <p:nvCxnSpPr>
          <p:cNvPr id="29" name="Straight Connector 44">
            <a:extLst>
              <a:ext uri="{FF2B5EF4-FFF2-40B4-BE49-F238E27FC236}">
                <a16:creationId xmlns:a16="http://schemas.microsoft.com/office/drawing/2014/main" id="{C1282DD0-2392-0EF2-DB1D-1635E77F34E3}"/>
              </a:ext>
            </a:extLst>
          </p:cNvPr>
          <p:cNvCxnSpPr>
            <a:cxnSpLocks/>
          </p:cNvCxnSpPr>
          <p:nvPr/>
        </p:nvCxnSpPr>
        <p:spPr>
          <a:xfrm>
            <a:off x="1361946" y="2142488"/>
            <a:ext cx="918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3">
            <a:extLst>
              <a:ext uri="{FF2B5EF4-FFF2-40B4-BE49-F238E27FC236}">
                <a16:creationId xmlns:a16="http://schemas.microsoft.com/office/drawing/2014/main" id="{99C9C06A-7624-363E-4C27-A57159B9949E}"/>
              </a:ext>
            </a:extLst>
          </p:cNvPr>
          <p:cNvSpPr txBox="1">
            <a:spLocks/>
          </p:cNvSpPr>
          <p:nvPr/>
        </p:nvSpPr>
        <p:spPr>
          <a:xfrm>
            <a:off x="1160463" y="226259"/>
            <a:ext cx="10515600" cy="475068"/>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a:lstStyle>
          <a:p>
            <a:r>
              <a:rPr lang="it-IT" dirty="0"/>
              <a:t>DIGITAL ACQUISITION poe</a:t>
            </a:r>
          </a:p>
        </p:txBody>
      </p:sp>
    </p:spTree>
    <p:custDataLst>
      <p:tags r:id="rId1"/>
    </p:custDataLst>
    <p:extLst>
      <p:ext uri="{BB962C8B-B14F-4D97-AF65-F5344CB8AC3E}">
        <p14:creationId xmlns:p14="http://schemas.microsoft.com/office/powerpoint/2010/main" val="284924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8AE0-C20D-F3C8-8E8E-B6B8C7B3F523}"/>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8214FDCE-D78B-0560-D9FC-AD0678EDEB71}"/>
              </a:ext>
            </a:extLst>
          </p:cNvPr>
          <p:cNvSpPr/>
          <p:nvPr/>
        </p:nvSpPr>
        <p:spPr>
          <a:xfrm>
            <a:off x="6064897" y="960177"/>
            <a:ext cx="5815952" cy="3238439"/>
          </a:xfrm>
          <a:prstGeom prst="rect">
            <a:avLst/>
          </a:prstGeom>
          <a:solidFill>
            <a:schemeClr val="bg1"/>
          </a:solidFill>
          <a:ln>
            <a:solidFill>
              <a:srgbClr val="00959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it-IT" sz="11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aphicFrame>
        <p:nvGraphicFramePr>
          <p:cNvPr id="7" name="Object 6" hidden="1">
            <a:extLst>
              <a:ext uri="{FF2B5EF4-FFF2-40B4-BE49-F238E27FC236}">
                <a16:creationId xmlns:a16="http://schemas.microsoft.com/office/drawing/2014/main" id="{36FE5032-202C-4337-8D29-5C2ABEBCA911}"/>
              </a:ext>
            </a:extLst>
          </p:cNvPr>
          <p:cNvGraphicFramePr>
            <a:graphicFrameLocks noChangeAspect="1"/>
          </p:cNvGraphicFramePr>
          <p:nvPr>
            <p:custDataLst>
              <p:tags r:id="rId1"/>
            </p:custData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7" name="Object 6" hidden="1">
                        <a:extLst>
                          <a:ext uri="{FF2B5EF4-FFF2-40B4-BE49-F238E27FC236}">
                            <a16:creationId xmlns:a16="http://schemas.microsoft.com/office/drawing/2014/main" id="{DAE49565-99AD-AD64-624D-22BCA9B2D982}"/>
                          </a:ext>
                        </a:extLst>
                      </p:cNvPr>
                      <p:cNvPicPr/>
                      <p:nvPr/>
                    </p:nvPicPr>
                    <p:blipFill>
                      <a:blip r:embed="rId15"/>
                      <a:stretch>
                        <a:fillRect/>
                      </a:stretch>
                    </p:blipFill>
                    <p:spPr>
                      <a:xfrm>
                        <a:off x="794" y="794"/>
                        <a:ext cx="794" cy="794"/>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7D2C4899-57D9-A118-0203-024DF0FA767A}"/>
              </a:ext>
            </a:extLst>
          </p:cNvPr>
          <p:cNvSpPr/>
          <p:nvPr/>
        </p:nvSpPr>
        <p:spPr>
          <a:xfrm>
            <a:off x="1216551" y="915563"/>
            <a:ext cx="4422006" cy="3284134"/>
          </a:xfrm>
          <a:prstGeom prst="rect">
            <a:avLst/>
          </a:prstGeom>
          <a:solidFill>
            <a:srgbClr val="9EDBB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tIns="72000" rIns="3816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ea typeface="+mn-ea"/>
              <a:cs typeface="+mn-cs"/>
            </a:endParaRPr>
          </a:p>
        </p:txBody>
      </p:sp>
      <p:sp>
        <p:nvSpPr>
          <p:cNvPr id="8" name="Freeform 7">
            <a:extLst>
              <a:ext uri="{FF2B5EF4-FFF2-40B4-BE49-F238E27FC236}">
                <a16:creationId xmlns:a16="http://schemas.microsoft.com/office/drawing/2014/main" id="{92AC740F-246D-F0F0-8E67-E9B448FF536A}"/>
              </a:ext>
            </a:extLst>
          </p:cNvPr>
          <p:cNvSpPr/>
          <p:nvPr/>
        </p:nvSpPr>
        <p:spPr>
          <a:xfrm flipH="1">
            <a:off x="16325" y="915562"/>
            <a:ext cx="1985911" cy="3284130"/>
          </a:xfrm>
          <a:custGeom>
            <a:avLst/>
            <a:gdLst>
              <a:gd name="connsiteX0" fmla="*/ 768343 w 4471705"/>
              <a:gd name="connsiteY0" fmla="*/ 0 h 6857999"/>
              <a:gd name="connsiteX1" fmla="*/ 4471705 w 4471705"/>
              <a:gd name="connsiteY1" fmla="*/ 0 h 6857999"/>
              <a:gd name="connsiteX2" fmla="*/ 4471705 w 4471705"/>
              <a:gd name="connsiteY2" fmla="*/ 6857999 h 6857999"/>
              <a:gd name="connsiteX3" fmla="*/ 768343 w 4471705"/>
              <a:gd name="connsiteY3" fmla="*/ 6857999 h 6857999"/>
              <a:gd name="connsiteX4" fmla="*/ 728998 w 4471705"/>
              <a:gd name="connsiteY4" fmla="*/ 6777297 h 6857999"/>
              <a:gd name="connsiteX5" fmla="*/ 0 w 4471705"/>
              <a:gd name="connsiteY5" fmla="*/ 3429000 h 6857999"/>
              <a:gd name="connsiteX6" fmla="*/ 728998 w 4471705"/>
              <a:gd name="connsiteY6" fmla="*/ 8070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705" h="6857999">
                <a:moveTo>
                  <a:pt x="768343" y="0"/>
                </a:moveTo>
                <a:lnTo>
                  <a:pt x="4471705" y="0"/>
                </a:lnTo>
                <a:lnTo>
                  <a:pt x="4471705" y="6857999"/>
                </a:lnTo>
                <a:lnTo>
                  <a:pt x="768343" y="6857999"/>
                </a:lnTo>
                <a:lnTo>
                  <a:pt x="728998" y="6777297"/>
                </a:lnTo>
                <a:cubicBezTo>
                  <a:pt x="259578" y="5748165"/>
                  <a:pt x="0" y="4616693"/>
                  <a:pt x="0" y="3429000"/>
                </a:cubicBezTo>
                <a:cubicBezTo>
                  <a:pt x="0" y="2241308"/>
                  <a:pt x="259578" y="1109835"/>
                  <a:pt x="728998" y="80702"/>
                </a:cubicBezTo>
                <a:close/>
              </a:path>
            </a:pathLst>
          </a:custGeom>
          <a:gradFill>
            <a:gsLst>
              <a:gs pos="2000">
                <a:srgbClr val="9DD6D7"/>
              </a:gs>
              <a:gs pos="48000">
                <a:srgbClr val="40B6B3"/>
              </a:gs>
              <a:gs pos="100000">
                <a:srgbClr val="296168"/>
              </a:gs>
            </a:gsLst>
            <a:lin ang="156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ea typeface="+mn-ea"/>
              <a:cs typeface="+mn-cs"/>
            </a:endParaRPr>
          </a:p>
        </p:txBody>
      </p:sp>
      <p:sp>
        <p:nvSpPr>
          <p:cNvPr id="23" name="Rectangle 22">
            <a:extLst>
              <a:ext uri="{FF2B5EF4-FFF2-40B4-BE49-F238E27FC236}">
                <a16:creationId xmlns:a16="http://schemas.microsoft.com/office/drawing/2014/main" id="{6D705AAB-B633-1B25-729D-754147E85C61}"/>
              </a:ext>
            </a:extLst>
          </p:cNvPr>
          <p:cNvSpPr/>
          <p:nvPr/>
        </p:nvSpPr>
        <p:spPr>
          <a:xfrm>
            <a:off x="152400" y="1025090"/>
            <a:ext cx="1512000" cy="774328"/>
          </a:xfrm>
          <a:prstGeom prst="rect">
            <a:avLst/>
          </a:prstGeom>
          <a:noFill/>
          <a:ln w="12700" cap="flat" cmpd="sng" algn="ctr">
            <a:noFill/>
            <a:prstDash val="solid"/>
            <a:miter lim="800000"/>
          </a:ln>
          <a:effectLst/>
        </p:spPr>
        <p:txBody>
          <a:bodyPr wrap="square" lIns="0" tIns="91440" rIns="0" bIns="91440" rtlCol="0" anchor="ctr"/>
          <a:lstStyle/>
          <a:p>
            <a:pPr lvl="0">
              <a:lnSpc>
                <a:spcPct val="80000"/>
              </a:lnSpc>
              <a:defRPr/>
            </a:pPr>
            <a:r>
              <a:rPr lang="it-IT" sz="1400" b="1" i="1" kern="0" dirty="0">
                <a:solidFill>
                  <a:prstClr val="white"/>
                </a:solidFill>
              </a:rPr>
              <a:t>OPTIMIZATION OF ASSISTANCE</a:t>
            </a:r>
            <a:endParaRPr kumimoji="0" lang="it-IT" sz="1400" b="1" i="1" u="none" strike="noStrike" kern="0" cap="none" spc="0" normalizeH="0" baseline="0" noProof="0" dirty="0">
              <a:ln>
                <a:noFill/>
              </a:ln>
              <a:solidFill>
                <a:prstClr val="white"/>
              </a:solidFill>
              <a:effectLst/>
              <a:uLnTx/>
              <a:uFillTx/>
              <a:ea typeface="+mn-ea"/>
              <a:cs typeface="+mn-cs"/>
            </a:endParaRPr>
          </a:p>
        </p:txBody>
      </p:sp>
      <p:sp>
        <p:nvSpPr>
          <p:cNvPr id="26" name="Rectangle 25">
            <a:extLst>
              <a:ext uri="{FF2B5EF4-FFF2-40B4-BE49-F238E27FC236}">
                <a16:creationId xmlns:a16="http://schemas.microsoft.com/office/drawing/2014/main" id="{043B8E31-ED62-90BA-3E2E-E233DBB62A7D}"/>
              </a:ext>
            </a:extLst>
          </p:cNvPr>
          <p:cNvSpPr/>
          <p:nvPr/>
        </p:nvSpPr>
        <p:spPr>
          <a:xfrm>
            <a:off x="152400" y="2026247"/>
            <a:ext cx="1473200" cy="774328"/>
          </a:xfrm>
          <a:prstGeom prst="rect">
            <a:avLst/>
          </a:prstGeom>
          <a:noFill/>
          <a:ln w="12700" cap="flat" cmpd="sng" algn="ctr">
            <a:noFill/>
            <a:prstDash val="solid"/>
            <a:miter lim="800000"/>
          </a:ln>
          <a:effectLst/>
        </p:spPr>
        <p:txBody>
          <a:bodyPr wrap="square" lIns="0" tIns="91440" rIns="0" bIns="91440" rtlCol="0" anchor="ctr"/>
          <a:lstStyle/>
          <a:p>
            <a:pPr lvl="0">
              <a:lnSpc>
                <a:spcPct val="80000"/>
              </a:lnSpc>
              <a:defRPr/>
            </a:pPr>
            <a:r>
              <a:rPr lang="it-IT" sz="1400" b="1" i="1" kern="0" dirty="0">
                <a:solidFill>
                  <a:prstClr val="white"/>
                </a:solidFill>
              </a:rPr>
              <a:t>COMMERCIAL PUSH </a:t>
            </a:r>
            <a:endParaRPr kumimoji="0" lang="it-IT" sz="1400" b="1" i="1" u="none" strike="noStrike" kern="0" cap="none" spc="0" normalizeH="0" baseline="0" noProof="0" dirty="0">
              <a:ln>
                <a:noFill/>
              </a:ln>
              <a:solidFill>
                <a:prstClr val="white"/>
              </a:solidFill>
              <a:effectLst/>
              <a:uLnTx/>
              <a:uFillTx/>
              <a:ea typeface="+mn-ea"/>
              <a:cs typeface="+mn-cs"/>
            </a:endParaRPr>
          </a:p>
        </p:txBody>
      </p:sp>
      <p:sp>
        <p:nvSpPr>
          <p:cNvPr id="27" name="Rectangle 26">
            <a:extLst>
              <a:ext uri="{FF2B5EF4-FFF2-40B4-BE49-F238E27FC236}">
                <a16:creationId xmlns:a16="http://schemas.microsoft.com/office/drawing/2014/main" id="{F40F68AA-4118-4F39-8B64-E9E7BEB304FC}"/>
              </a:ext>
            </a:extLst>
          </p:cNvPr>
          <p:cNvSpPr/>
          <p:nvPr/>
        </p:nvSpPr>
        <p:spPr>
          <a:xfrm>
            <a:off x="152400" y="3315109"/>
            <a:ext cx="1473200" cy="774328"/>
          </a:xfrm>
          <a:prstGeom prst="rect">
            <a:avLst/>
          </a:prstGeom>
          <a:noFill/>
          <a:ln w="12700" cap="flat" cmpd="sng" algn="ctr">
            <a:noFill/>
            <a:prstDash val="solid"/>
            <a:miter lim="800000"/>
          </a:ln>
          <a:effectLst/>
        </p:spPr>
        <p:txBody>
          <a:bodyPr wrap="square" lIns="0" tIns="91440" rIns="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lang="it-IT" sz="1400" b="1" i="1" kern="0" dirty="0">
                <a:solidFill>
                  <a:prstClr val="white"/>
                </a:solidFill>
              </a:rPr>
              <a:t>NEW SERVICE MODEL</a:t>
            </a:r>
            <a:endParaRPr kumimoji="0" lang="it-IT" sz="1400" b="1" i="1" u="none" strike="noStrike" kern="0" cap="none" spc="0" normalizeH="0" baseline="0" noProof="0" dirty="0">
              <a:ln>
                <a:noFill/>
              </a:ln>
              <a:solidFill>
                <a:prstClr val="white"/>
              </a:solidFill>
              <a:effectLst/>
              <a:uLnTx/>
              <a:uFillTx/>
              <a:ea typeface="+mn-ea"/>
              <a:cs typeface="+mn-cs"/>
            </a:endParaRPr>
          </a:p>
        </p:txBody>
      </p:sp>
      <p:sp>
        <p:nvSpPr>
          <p:cNvPr id="28" name="Rectangle 27">
            <a:extLst>
              <a:ext uri="{FF2B5EF4-FFF2-40B4-BE49-F238E27FC236}">
                <a16:creationId xmlns:a16="http://schemas.microsoft.com/office/drawing/2014/main" id="{570A3377-E577-8441-DE83-245ECB9B2EDE}"/>
              </a:ext>
            </a:extLst>
          </p:cNvPr>
          <p:cNvSpPr/>
          <p:nvPr/>
        </p:nvSpPr>
        <p:spPr>
          <a:xfrm rot="5400000">
            <a:off x="3626824" y="3168980"/>
            <a:ext cx="4068000" cy="61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000000"/>
              </a:solidFill>
              <a:effectLst/>
              <a:uLnTx/>
              <a:uFillTx/>
              <a:ea typeface="+mn-ea"/>
              <a:cs typeface="+mn-cs"/>
            </a:endParaRPr>
          </a:p>
        </p:txBody>
      </p:sp>
      <p:sp>
        <p:nvSpPr>
          <p:cNvPr id="30" name="Rectangle 29">
            <a:extLst>
              <a:ext uri="{FF2B5EF4-FFF2-40B4-BE49-F238E27FC236}">
                <a16:creationId xmlns:a16="http://schemas.microsoft.com/office/drawing/2014/main" id="{DB20AFCC-24C8-0970-4925-025C9F807D18}"/>
              </a:ext>
            </a:extLst>
          </p:cNvPr>
          <p:cNvSpPr/>
          <p:nvPr/>
        </p:nvSpPr>
        <p:spPr>
          <a:xfrm>
            <a:off x="152401" y="507581"/>
            <a:ext cx="5401662" cy="468822"/>
          </a:xfrm>
          <a:prstGeom prst="rect">
            <a:avLst/>
          </a:prstGeom>
          <a:noFill/>
          <a:ln w="12700" cap="flat" cmpd="sng" algn="ctr">
            <a:noFill/>
            <a:prstDash val="solid"/>
            <a:miter lim="800000"/>
          </a:ln>
          <a:effectLst/>
        </p:spPr>
        <p:txBody>
          <a:bodyPr wrap="square" lIns="0" tIns="9144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0" cap="none" spc="0" normalizeH="0" baseline="0" noProof="0" dirty="0">
                <a:ln>
                  <a:noFill/>
                </a:ln>
                <a:solidFill>
                  <a:prstClr val="black"/>
                </a:solidFill>
                <a:effectLst/>
                <a:uLnTx/>
                <a:uFillTx/>
                <a:latin typeface="Calibri" panose="020F0502020204030204"/>
                <a:ea typeface="+mn-ea"/>
                <a:cs typeface="+mn-cs"/>
              </a:rPr>
              <a:t>DEVELOPMENT GUIDELINES</a:t>
            </a:r>
          </a:p>
        </p:txBody>
      </p:sp>
      <p:sp>
        <p:nvSpPr>
          <p:cNvPr id="34" name="Rectangle 33">
            <a:extLst>
              <a:ext uri="{FF2B5EF4-FFF2-40B4-BE49-F238E27FC236}">
                <a16:creationId xmlns:a16="http://schemas.microsoft.com/office/drawing/2014/main" id="{70A68249-A6BA-1E88-4B6A-94F43AD55254}"/>
              </a:ext>
            </a:extLst>
          </p:cNvPr>
          <p:cNvSpPr/>
          <p:nvPr/>
        </p:nvSpPr>
        <p:spPr>
          <a:xfrm>
            <a:off x="6096000" y="599987"/>
            <a:ext cx="5784849" cy="376415"/>
          </a:xfrm>
          <a:prstGeom prst="rect">
            <a:avLst/>
          </a:prstGeom>
          <a:noFill/>
          <a:ln w="12700" cap="flat" cmpd="sng" algn="ctr">
            <a:noFill/>
            <a:prstDash val="solid"/>
            <a:miter lim="800000"/>
          </a:ln>
          <a:effectLst/>
        </p:spPr>
        <p:txBody>
          <a:bodyPr wrap="square" lIns="0" tIns="9144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0" cap="none" spc="0" normalizeH="0" baseline="0" noProof="0" dirty="0">
                <a:ln>
                  <a:noFill/>
                </a:ln>
                <a:solidFill>
                  <a:prstClr val="black"/>
                </a:solidFill>
                <a:effectLst/>
                <a:uLnTx/>
                <a:uFillTx/>
                <a:ea typeface="+mn-ea"/>
                <a:cs typeface="+mn-cs"/>
              </a:rPr>
              <a:t>FOCUS ON POE</a:t>
            </a:r>
          </a:p>
        </p:txBody>
      </p:sp>
      <p:sp>
        <p:nvSpPr>
          <p:cNvPr id="35" name="Rectangle 34">
            <a:extLst>
              <a:ext uri="{FF2B5EF4-FFF2-40B4-BE49-F238E27FC236}">
                <a16:creationId xmlns:a16="http://schemas.microsoft.com/office/drawing/2014/main" id="{5F389AA0-BD4F-B988-63A6-CE5D2848419A}"/>
              </a:ext>
            </a:extLst>
          </p:cNvPr>
          <p:cNvSpPr/>
          <p:nvPr/>
        </p:nvSpPr>
        <p:spPr>
          <a:xfrm>
            <a:off x="8765420" y="915564"/>
            <a:ext cx="3410247" cy="925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b="0" i="0" u="none" strike="noStrike" kern="1200" cap="none" spc="0" normalizeH="0" baseline="0" noProof="0">
              <a:ln>
                <a:noFill/>
              </a:ln>
              <a:solidFill>
                <a:prstClr val="black"/>
              </a:solidFill>
              <a:effectLst/>
              <a:uLnTx/>
              <a:uFillTx/>
              <a:ea typeface="+mn-ea"/>
              <a:cs typeface="+mn-cs"/>
            </a:endParaRPr>
          </a:p>
        </p:txBody>
      </p:sp>
      <p:sp>
        <p:nvSpPr>
          <p:cNvPr id="46" name="Rectangle 45">
            <a:extLst>
              <a:ext uri="{FF2B5EF4-FFF2-40B4-BE49-F238E27FC236}">
                <a16:creationId xmlns:a16="http://schemas.microsoft.com/office/drawing/2014/main" id="{33854DE1-45B4-B07B-1B53-4AC484602375}"/>
              </a:ext>
            </a:extLst>
          </p:cNvPr>
          <p:cNvSpPr/>
          <p:nvPr/>
        </p:nvSpPr>
        <p:spPr>
          <a:xfrm>
            <a:off x="152400" y="3338103"/>
            <a:ext cx="1701800" cy="774328"/>
          </a:xfrm>
          <a:prstGeom prst="rect">
            <a:avLst/>
          </a:prstGeom>
          <a:noFill/>
          <a:ln w="12700" cap="flat" cmpd="sng" algn="ctr">
            <a:noFill/>
            <a:prstDash val="solid"/>
            <a:miter lim="800000"/>
          </a:ln>
          <a:effectLst/>
        </p:spPr>
        <p:txBody>
          <a:bodyPr wrap="square" lIns="0" tIns="91440" rIns="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lang="it-IT" sz="1400" b="1" i="1" u="none" strike="noStrike" kern="0" cap="none" spc="0" normalizeH="0" baseline="0" noProof="0" dirty="0">
              <a:ln>
                <a:noFill/>
              </a:ln>
              <a:solidFill>
                <a:prstClr val="white"/>
              </a:solidFill>
              <a:effectLst/>
              <a:uLnTx/>
              <a:uFillTx/>
              <a:ea typeface="+mn-ea"/>
              <a:cs typeface="+mn-cs"/>
            </a:endParaRPr>
          </a:p>
        </p:txBody>
      </p:sp>
      <p:sp>
        <p:nvSpPr>
          <p:cNvPr id="47" name="Rectangle 46">
            <a:extLst>
              <a:ext uri="{FF2B5EF4-FFF2-40B4-BE49-F238E27FC236}">
                <a16:creationId xmlns:a16="http://schemas.microsoft.com/office/drawing/2014/main" id="{80C0C204-2EC4-2F4F-9763-2777D01638D6}"/>
              </a:ext>
            </a:extLst>
          </p:cNvPr>
          <p:cNvSpPr/>
          <p:nvPr/>
        </p:nvSpPr>
        <p:spPr>
          <a:xfrm>
            <a:off x="2106560" y="1119867"/>
            <a:ext cx="3309990" cy="523220"/>
          </a:xfrm>
          <a:prstGeom prst="rect">
            <a:avLst/>
          </a:prstGeom>
        </p:spPr>
        <p:txBody>
          <a:bodyPr wrap="square">
            <a:spAutoFit/>
          </a:bodyPr>
          <a:lstStyle/>
          <a:p>
            <a:pPr lvl="0">
              <a:defRPr/>
            </a:pPr>
            <a:r>
              <a:rPr lang="it-IT" sz="1400" b="1" dirty="0">
                <a:solidFill>
                  <a:prstClr val="black"/>
                </a:solidFill>
              </a:rPr>
              <a:t>AUTOMATION AND DEFLECTION </a:t>
            </a:r>
            <a:r>
              <a:rPr lang="it-IT" sz="1400" dirty="0">
                <a:solidFill>
                  <a:prstClr val="black"/>
                </a:solidFill>
              </a:rPr>
              <a:t>ENHANCEMENT</a:t>
            </a:r>
            <a:endParaRPr kumimoji="0" lang="it-IT" sz="1400" b="1" i="0" u="none" strike="noStrike" kern="1200" cap="none" spc="0" normalizeH="0" baseline="0" noProof="0" dirty="0">
              <a:ln>
                <a:noFill/>
              </a:ln>
              <a:solidFill>
                <a:prstClr val="black"/>
              </a:solidFill>
              <a:effectLst/>
              <a:uLnTx/>
              <a:uFillTx/>
              <a:ea typeface="+mn-ea"/>
              <a:cs typeface="+mn-cs"/>
            </a:endParaRPr>
          </a:p>
        </p:txBody>
      </p:sp>
      <p:sp>
        <p:nvSpPr>
          <p:cNvPr id="48" name="Rectangle 47">
            <a:extLst>
              <a:ext uri="{FF2B5EF4-FFF2-40B4-BE49-F238E27FC236}">
                <a16:creationId xmlns:a16="http://schemas.microsoft.com/office/drawing/2014/main" id="{CF3E41D5-B71C-0368-5F88-0E14060785F5}"/>
              </a:ext>
            </a:extLst>
          </p:cNvPr>
          <p:cNvSpPr/>
          <p:nvPr/>
        </p:nvSpPr>
        <p:spPr>
          <a:xfrm>
            <a:off x="2106560" y="2121024"/>
            <a:ext cx="3309990" cy="738664"/>
          </a:xfrm>
          <a:prstGeom prst="rect">
            <a:avLst/>
          </a:prstGeom>
        </p:spPr>
        <p:txBody>
          <a:bodyPr wrap="square">
            <a:spAutoFit/>
          </a:bodyPr>
          <a:lstStyle/>
          <a:p>
            <a:pPr lvl="0">
              <a:defRPr/>
            </a:pPr>
            <a:r>
              <a:rPr lang="en-US" sz="1400" dirty="0">
                <a:solidFill>
                  <a:prstClr val="black"/>
                </a:solidFill>
              </a:rPr>
              <a:t>STRONG ORIENTATION TOWARDS </a:t>
            </a:r>
            <a:r>
              <a:rPr lang="en-US" sz="1400" b="1" dirty="0">
                <a:solidFill>
                  <a:prstClr val="black"/>
                </a:solidFill>
              </a:rPr>
              <a:t>OAD SALES IN NETWORK SUPPORT</a:t>
            </a:r>
            <a:endParaRPr kumimoji="0" lang="it-IT" sz="1400" b="1" i="0" u="none" strike="noStrike" kern="1200" cap="none" spc="0" normalizeH="0" baseline="0" noProof="0" dirty="0">
              <a:ln>
                <a:noFill/>
              </a:ln>
              <a:solidFill>
                <a:prstClr val="black"/>
              </a:solidFill>
              <a:effectLst/>
              <a:uLnTx/>
              <a:uFillTx/>
              <a:ea typeface="+mn-ea"/>
              <a:cs typeface="+mn-cs"/>
            </a:endParaRPr>
          </a:p>
        </p:txBody>
      </p:sp>
      <p:sp>
        <p:nvSpPr>
          <p:cNvPr id="50" name="Rectangle 49">
            <a:extLst>
              <a:ext uri="{FF2B5EF4-FFF2-40B4-BE49-F238E27FC236}">
                <a16:creationId xmlns:a16="http://schemas.microsoft.com/office/drawing/2014/main" id="{368F658E-F853-3AB1-A20D-4F3C133964A1}"/>
              </a:ext>
            </a:extLst>
          </p:cNvPr>
          <p:cNvSpPr/>
          <p:nvPr/>
        </p:nvSpPr>
        <p:spPr>
          <a:xfrm>
            <a:off x="2025127" y="3210176"/>
            <a:ext cx="330999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ACTIVATION OF REMOTE ADVISORS TEAMS -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Activation of POE specialists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Introduction of remote POE advisors (in synergy with Blank)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FB25E0B9-A4DC-8B68-1A9E-F0EA4BBBE4FE}"/>
              </a:ext>
            </a:extLst>
          </p:cNvPr>
          <p:cNvSpPr txBox="1"/>
          <p:nvPr/>
        </p:nvSpPr>
        <p:spPr>
          <a:xfrm>
            <a:off x="4479916" y="6580554"/>
            <a:ext cx="3168000"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lgn="ct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In corso</a:t>
            </a:r>
          </a:p>
        </p:txBody>
      </p:sp>
      <p:sp>
        <p:nvSpPr>
          <p:cNvPr id="29" name="Rectangle 143">
            <a:extLst>
              <a:ext uri="{FF2B5EF4-FFF2-40B4-BE49-F238E27FC236}">
                <a16:creationId xmlns:a16="http://schemas.microsoft.com/office/drawing/2014/main" id="{5F8C3B8A-8DBD-D59E-9CCD-378CDA87EC56}"/>
              </a:ext>
            </a:extLst>
          </p:cNvPr>
          <p:cNvSpPr/>
          <p:nvPr/>
        </p:nvSpPr>
        <p:spPr>
          <a:xfrm>
            <a:off x="4054010" y="4799786"/>
            <a:ext cx="6068992" cy="720000"/>
          </a:xfrm>
          <a:prstGeom prst="rect">
            <a:avLst/>
          </a:prstGeom>
          <a:solidFill>
            <a:srgbClr val="40B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ea typeface="+mn-ea"/>
              <a:cs typeface="+mn-cs"/>
            </a:endParaRPr>
          </a:p>
        </p:txBody>
      </p:sp>
      <p:sp>
        <p:nvSpPr>
          <p:cNvPr id="31" name="Rectangle 144">
            <a:extLst>
              <a:ext uri="{FF2B5EF4-FFF2-40B4-BE49-F238E27FC236}">
                <a16:creationId xmlns:a16="http://schemas.microsoft.com/office/drawing/2014/main" id="{1B06149C-73AD-80CB-D5BB-837951F02C81}"/>
              </a:ext>
            </a:extLst>
          </p:cNvPr>
          <p:cNvSpPr/>
          <p:nvPr/>
        </p:nvSpPr>
        <p:spPr>
          <a:xfrm>
            <a:off x="4054010" y="5559771"/>
            <a:ext cx="6068992" cy="720000"/>
          </a:xfrm>
          <a:prstGeom prst="rect">
            <a:avLst/>
          </a:prstGeom>
          <a:solidFill>
            <a:srgbClr val="40B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ea typeface="+mn-ea"/>
              <a:cs typeface="+mn-cs"/>
            </a:endParaRPr>
          </a:p>
        </p:txBody>
      </p:sp>
      <p:sp>
        <p:nvSpPr>
          <p:cNvPr id="32" name="TextBox 146">
            <a:extLst>
              <a:ext uri="{FF2B5EF4-FFF2-40B4-BE49-F238E27FC236}">
                <a16:creationId xmlns:a16="http://schemas.microsoft.com/office/drawing/2014/main" id="{649AF834-752C-0C5F-2EF5-37AAA60409F7}"/>
              </a:ext>
            </a:extLst>
          </p:cNvPr>
          <p:cNvSpPr txBox="1"/>
          <p:nvPr>
            <p:custDataLst>
              <p:tags r:id="rId2"/>
            </p:custDataLst>
          </p:nvPr>
        </p:nvSpPr>
        <p:spPr>
          <a:xfrm>
            <a:off x="4185348" y="4431478"/>
            <a:ext cx="1044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ea typeface="+mn-ea"/>
                <a:cs typeface="+mn-cs"/>
              </a:rPr>
              <a:t>LEAD TYPE</a:t>
            </a:r>
            <a:endParaRPr kumimoji="0" lang="it-IT" sz="1200" b="0" i="0" u="none" strike="noStrike" kern="1200" cap="none" spc="0" normalizeH="0" baseline="30000" noProof="0" dirty="0">
              <a:ln>
                <a:noFill/>
              </a:ln>
              <a:solidFill>
                <a:prstClr val="black"/>
              </a:solidFill>
              <a:effectLst/>
              <a:uLnTx/>
              <a:uFillTx/>
              <a:ea typeface="+mn-ea"/>
              <a:cs typeface="+mn-cs"/>
            </a:endParaRPr>
          </a:p>
        </p:txBody>
      </p:sp>
      <p:sp>
        <p:nvSpPr>
          <p:cNvPr id="36" name="TextBox 147">
            <a:extLst>
              <a:ext uri="{FF2B5EF4-FFF2-40B4-BE49-F238E27FC236}">
                <a16:creationId xmlns:a16="http://schemas.microsoft.com/office/drawing/2014/main" id="{9298504B-DC5A-0BE2-1325-CF8B857754BA}"/>
              </a:ext>
            </a:extLst>
          </p:cNvPr>
          <p:cNvSpPr txBox="1"/>
          <p:nvPr>
            <p:custDataLst>
              <p:tags r:id="rId3"/>
            </p:custDataLst>
          </p:nvPr>
        </p:nvSpPr>
        <p:spPr>
          <a:xfrm>
            <a:off x="5090297" y="4407969"/>
            <a:ext cx="1528520" cy="38779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ea typeface="+mn-ea"/>
                <a:cs typeface="+mn-cs"/>
              </a:rPr>
              <a:t>PRIMARY OWNERSHIP</a:t>
            </a:r>
            <a:endParaRPr kumimoji="0" lang="it-IT" sz="1200" b="0" i="0" u="none" strike="noStrike" kern="1200" cap="none" spc="0" normalizeH="0" baseline="30000" noProof="0" dirty="0">
              <a:ln>
                <a:noFill/>
              </a:ln>
              <a:solidFill>
                <a:prstClr val="black"/>
              </a:solidFill>
              <a:effectLst/>
              <a:uLnTx/>
              <a:uFillTx/>
              <a:ea typeface="+mn-ea"/>
              <a:cs typeface="+mn-cs"/>
            </a:endParaRPr>
          </a:p>
        </p:txBody>
      </p:sp>
      <p:sp>
        <p:nvSpPr>
          <p:cNvPr id="37" name="TextBox 148">
            <a:extLst>
              <a:ext uri="{FF2B5EF4-FFF2-40B4-BE49-F238E27FC236}">
                <a16:creationId xmlns:a16="http://schemas.microsoft.com/office/drawing/2014/main" id="{6C4D36F5-A5AD-DE4F-03B5-D2FE4DCAE1FA}"/>
              </a:ext>
            </a:extLst>
          </p:cNvPr>
          <p:cNvSpPr txBox="1"/>
          <p:nvPr>
            <p:custDataLst>
              <p:tags r:id="rId4"/>
            </p:custDataLst>
          </p:nvPr>
        </p:nvSpPr>
        <p:spPr>
          <a:xfrm>
            <a:off x="6667404" y="4442114"/>
            <a:ext cx="1440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ea typeface="+mn-ea"/>
                <a:cs typeface="+mn-cs"/>
              </a:rPr>
              <a:t>ROLE OF CS</a:t>
            </a:r>
            <a:endParaRPr kumimoji="0" lang="it-IT" sz="1200" b="0" i="0" u="none" strike="noStrike" kern="1200" cap="none" spc="0" normalizeH="0" baseline="30000" noProof="0" dirty="0">
              <a:ln>
                <a:noFill/>
              </a:ln>
              <a:solidFill>
                <a:prstClr val="black"/>
              </a:solidFill>
              <a:effectLst/>
              <a:uLnTx/>
              <a:uFillTx/>
              <a:ea typeface="+mn-ea"/>
              <a:cs typeface="+mn-cs"/>
            </a:endParaRPr>
          </a:p>
        </p:txBody>
      </p:sp>
      <p:sp>
        <p:nvSpPr>
          <p:cNvPr id="38" name="TextBox 149">
            <a:extLst>
              <a:ext uri="{FF2B5EF4-FFF2-40B4-BE49-F238E27FC236}">
                <a16:creationId xmlns:a16="http://schemas.microsoft.com/office/drawing/2014/main" id="{8029EB95-9D9D-1A7D-23B7-1CF36B2BBBAF}"/>
              </a:ext>
            </a:extLst>
          </p:cNvPr>
          <p:cNvSpPr txBox="1"/>
          <p:nvPr>
            <p:custDataLst>
              <p:tags r:id="rId5"/>
            </p:custDataLst>
          </p:nvPr>
        </p:nvSpPr>
        <p:spPr>
          <a:xfrm>
            <a:off x="8417187" y="4352164"/>
            <a:ext cx="144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prstClr val="black"/>
                </a:solidFill>
              </a:rPr>
              <a:t>ROLE OF NETWORK</a:t>
            </a:r>
          </a:p>
        </p:txBody>
      </p:sp>
      <p:sp>
        <p:nvSpPr>
          <p:cNvPr id="39" name="TextBox 151">
            <a:extLst>
              <a:ext uri="{FF2B5EF4-FFF2-40B4-BE49-F238E27FC236}">
                <a16:creationId xmlns:a16="http://schemas.microsoft.com/office/drawing/2014/main" id="{56B6876D-0441-123F-752E-E471FD19089D}"/>
              </a:ext>
            </a:extLst>
          </p:cNvPr>
          <p:cNvSpPr txBox="1"/>
          <p:nvPr>
            <p:custDataLst>
              <p:tags r:id="rId6"/>
            </p:custDataLst>
          </p:nvPr>
        </p:nvSpPr>
        <p:spPr>
          <a:xfrm>
            <a:off x="4185348" y="4835935"/>
            <a:ext cx="1044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solidFill>
                <a:effectLst/>
                <a:uLnTx/>
                <a:uFillTx/>
                <a:ea typeface="+mn-ea"/>
                <a:cs typeface="+mn-cs"/>
              </a:rPr>
              <a:t>«HOT» LEADS</a:t>
            </a:r>
          </a:p>
          <a:p>
            <a:pPr lvl="0" algn="ctr">
              <a:defRPr/>
            </a:pPr>
            <a:r>
              <a:rPr kumimoji="0" lang="it-IT" sz="1200" b="1" i="0" u="none" strike="noStrike" kern="1200" cap="none" spc="0" normalizeH="0" baseline="30000" noProof="0" dirty="0">
                <a:ln>
                  <a:noFill/>
                </a:ln>
                <a:solidFill>
                  <a:prstClr val="white"/>
                </a:solidFill>
                <a:effectLst/>
                <a:uLnTx/>
                <a:uFillTx/>
                <a:ea typeface="+mn-ea"/>
                <a:cs typeface="+mn-cs"/>
              </a:rPr>
              <a:t>(</a:t>
            </a:r>
            <a:r>
              <a:rPr lang="it-IT" sz="1200" b="1" baseline="30000" dirty="0">
                <a:solidFill>
                  <a:prstClr val="white"/>
                </a:solidFill>
              </a:rPr>
              <a:t>contact </a:t>
            </a:r>
            <a:r>
              <a:rPr lang="it-IT" sz="1200" b="1" baseline="30000" dirty="0" err="1">
                <a:solidFill>
                  <a:prstClr val="white"/>
                </a:solidFill>
              </a:rPr>
              <a:t>requests</a:t>
            </a:r>
            <a:r>
              <a:rPr kumimoji="0" lang="it-IT" sz="1200" b="1" i="0" u="none" strike="noStrike" kern="1200" cap="none" spc="0" normalizeH="0" baseline="30000" noProof="0" dirty="0">
                <a:ln>
                  <a:noFill/>
                </a:ln>
                <a:solidFill>
                  <a:prstClr val="white"/>
                </a:solidFill>
                <a:effectLst/>
                <a:uLnTx/>
                <a:uFillTx/>
                <a:ea typeface="+mn-ea"/>
                <a:cs typeface="+mn-cs"/>
              </a:rPr>
              <a:t>)</a:t>
            </a:r>
            <a:endParaRPr kumimoji="0" lang="it-IT" sz="1200" b="0" i="0" u="none" strike="noStrike" kern="1200" cap="none" spc="0" normalizeH="0" baseline="30000" noProof="0" dirty="0">
              <a:ln>
                <a:noFill/>
              </a:ln>
              <a:solidFill>
                <a:prstClr val="white"/>
              </a:solidFill>
              <a:effectLst/>
              <a:uLnTx/>
              <a:uFillTx/>
              <a:ea typeface="+mn-ea"/>
              <a:cs typeface="+mn-cs"/>
            </a:endParaRPr>
          </a:p>
        </p:txBody>
      </p:sp>
      <p:sp>
        <p:nvSpPr>
          <p:cNvPr id="40" name="TextBox 153">
            <a:extLst>
              <a:ext uri="{FF2B5EF4-FFF2-40B4-BE49-F238E27FC236}">
                <a16:creationId xmlns:a16="http://schemas.microsoft.com/office/drawing/2014/main" id="{4A567084-6164-2C42-54AC-68E9D950CA03}"/>
              </a:ext>
            </a:extLst>
          </p:cNvPr>
          <p:cNvSpPr txBox="1"/>
          <p:nvPr>
            <p:custDataLst>
              <p:tags r:id="rId7"/>
            </p:custDataLst>
          </p:nvPr>
        </p:nvSpPr>
        <p:spPr>
          <a:xfrm>
            <a:off x="6500283" y="4836621"/>
            <a:ext cx="1607121" cy="646331"/>
          </a:xfrm>
          <a:prstGeom prst="rect">
            <a:avLst/>
          </a:prstGeom>
          <a:noFill/>
        </p:spPr>
        <p:txBody>
          <a:bodyPr wrap="square" rtlCol="0">
            <a:spAutoFit/>
          </a:bodyPr>
          <a:lstStyle/>
          <a:p>
            <a:pPr lvl="0" algn="ctr">
              <a:defRPr/>
            </a:pPr>
            <a:r>
              <a:rPr lang="en-US" sz="1200" b="1" dirty="0">
                <a:solidFill>
                  <a:prstClr val="white"/>
                </a:solidFill>
              </a:rPr>
              <a:t>Submission on unprocessed leads by the branch</a:t>
            </a:r>
            <a:endParaRPr kumimoji="0" lang="it-IT" sz="1200" b="0" i="0" u="none" strike="noStrike" kern="1200" cap="none" spc="0" normalizeH="0" baseline="30000" noProof="0" dirty="0">
              <a:ln>
                <a:noFill/>
              </a:ln>
              <a:solidFill>
                <a:prstClr val="white"/>
              </a:solidFill>
              <a:effectLst/>
              <a:uLnTx/>
              <a:uFillTx/>
              <a:ea typeface="+mn-ea"/>
              <a:cs typeface="+mn-cs"/>
            </a:endParaRPr>
          </a:p>
        </p:txBody>
      </p:sp>
      <p:sp>
        <p:nvSpPr>
          <p:cNvPr id="41" name="TextBox 154">
            <a:extLst>
              <a:ext uri="{FF2B5EF4-FFF2-40B4-BE49-F238E27FC236}">
                <a16:creationId xmlns:a16="http://schemas.microsoft.com/office/drawing/2014/main" id="{F6632E00-FA8C-28A5-AE05-290ECB25347F}"/>
              </a:ext>
            </a:extLst>
          </p:cNvPr>
          <p:cNvSpPr txBox="1"/>
          <p:nvPr>
            <p:custDataLst>
              <p:tags r:id="rId8"/>
            </p:custDataLst>
          </p:nvPr>
        </p:nvSpPr>
        <p:spPr>
          <a:xfrm>
            <a:off x="8417187" y="4846658"/>
            <a:ext cx="1440000" cy="646331"/>
          </a:xfrm>
          <a:prstGeom prst="rect">
            <a:avLst/>
          </a:prstGeom>
          <a:noFill/>
        </p:spPr>
        <p:txBody>
          <a:bodyPr wrap="square" rtlCol="0">
            <a:spAutoFit/>
          </a:bodyPr>
          <a:lstStyle/>
          <a:p>
            <a:pPr lvl="0" algn="ctr">
              <a:defRPr/>
            </a:pPr>
            <a:r>
              <a:rPr lang="it-IT" sz="1200" b="1" dirty="0">
                <a:solidFill>
                  <a:prstClr val="white"/>
                </a:solidFill>
              </a:rPr>
              <a:t>Processing </a:t>
            </a:r>
            <a:r>
              <a:rPr lang="it-IT" sz="1200" b="1" dirty="0" err="1">
                <a:solidFill>
                  <a:prstClr val="white"/>
                </a:solidFill>
              </a:rPr>
              <a:t>priorities</a:t>
            </a:r>
            <a:r>
              <a:rPr lang="it-IT" sz="1200" b="1" dirty="0">
                <a:solidFill>
                  <a:prstClr val="white"/>
                </a:solidFill>
              </a:rPr>
              <a:t>, </a:t>
            </a:r>
            <a:r>
              <a:rPr lang="it-IT" sz="1200" b="1" dirty="0" err="1">
                <a:solidFill>
                  <a:prstClr val="white"/>
                </a:solidFill>
              </a:rPr>
              <a:t>branch</a:t>
            </a:r>
            <a:r>
              <a:rPr lang="it-IT" sz="1200" b="1" dirty="0">
                <a:solidFill>
                  <a:prstClr val="white"/>
                </a:solidFill>
              </a:rPr>
              <a:t> sales</a:t>
            </a:r>
            <a:endParaRPr kumimoji="0" lang="it-IT" sz="1200" b="0" i="0" u="none" strike="noStrike" kern="1200" cap="none" spc="0" normalizeH="0" baseline="30000" noProof="0" dirty="0">
              <a:ln>
                <a:noFill/>
              </a:ln>
              <a:solidFill>
                <a:prstClr val="white"/>
              </a:solidFill>
              <a:effectLst/>
              <a:uLnTx/>
              <a:uFillTx/>
              <a:ea typeface="+mn-ea"/>
              <a:cs typeface="+mn-cs"/>
            </a:endParaRPr>
          </a:p>
        </p:txBody>
      </p:sp>
      <p:sp>
        <p:nvSpPr>
          <p:cNvPr id="42" name="TextBox 156">
            <a:extLst>
              <a:ext uri="{FF2B5EF4-FFF2-40B4-BE49-F238E27FC236}">
                <a16:creationId xmlns:a16="http://schemas.microsoft.com/office/drawing/2014/main" id="{B0293746-EDD6-FF15-EC86-7F9A0D52637A}"/>
              </a:ext>
            </a:extLst>
          </p:cNvPr>
          <p:cNvSpPr txBox="1"/>
          <p:nvPr>
            <p:custDataLst>
              <p:tags r:id="rId9"/>
            </p:custDataLst>
          </p:nvPr>
        </p:nvSpPr>
        <p:spPr>
          <a:xfrm>
            <a:off x="4185348" y="5593245"/>
            <a:ext cx="1044000" cy="707886"/>
          </a:xfrm>
          <a:prstGeom prst="rect">
            <a:avLst/>
          </a:prstGeom>
          <a:noFill/>
        </p:spPr>
        <p:txBody>
          <a:bodyPr wrap="square" rtlCol="0">
            <a:spAutoFit/>
          </a:bodyPr>
          <a:lstStyle/>
          <a:p>
            <a:pPr lvl="0" algn="ctr">
              <a:defRPr/>
            </a:pPr>
            <a:r>
              <a:rPr lang="it-IT" sz="1200" b="1" dirty="0">
                <a:solidFill>
                  <a:prstClr val="white"/>
                </a:solidFill>
              </a:rPr>
              <a:t>IMPLICIT LEADS</a:t>
            </a:r>
          </a:p>
          <a:p>
            <a:pPr lvl="0" algn="ctr">
              <a:defRPr/>
            </a:pPr>
            <a:r>
              <a:rPr lang="it-IT" sz="800" b="1" dirty="0">
                <a:solidFill>
                  <a:prstClr val="white"/>
                </a:solidFill>
              </a:rPr>
              <a:t>(«</a:t>
            </a:r>
            <a:r>
              <a:rPr lang="it-IT" sz="800" b="1" dirty="0" err="1">
                <a:solidFill>
                  <a:prstClr val="white"/>
                </a:solidFill>
              </a:rPr>
              <a:t>abandoned</a:t>
            </a:r>
            <a:r>
              <a:rPr lang="it-IT" sz="800" b="1" dirty="0">
                <a:solidFill>
                  <a:prstClr val="white"/>
                </a:solidFill>
              </a:rPr>
              <a:t> </a:t>
            </a:r>
            <a:r>
              <a:rPr lang="it-IT" sz="800" b="1" dirty="0" err="1">
                <a:solidFill>
                  <a:prstClr val="white"/>
                </a:solidFill>
              </a:rPr>
              <a:t>carts</a:t>
            </a:r>
            <a:r>
              <a:rPr lang="it-IT" sz="800" b="1" dirty="0">
                <a:solidFill>
                  <a:prstClr val="white"/>
                </a:solidFill>
              </a:rPr>
              <a:t>»)</a:t>
            </a:r>
            <a:endParaRPr kumimoji="0" lang="it-IT" sz="800" b="0" i="0" u="none" strike="noStrike" kern="1200" cap="none" spc="0" normalizeH="0" baseline="30000" noProof="0" dirty="0">
              <a:ln>
                <a:noFill/>
              </a:ln>
              <a:solidFill>
                <a:prstClr val="white"/>
              </a:solidFill>
              <a:effectLst/>
              <a:uLnTx/>
              <a:uFillTx/>
              <a:ea typeface="+mn-ea"/>
              <a:cs typeface="+mn-cs"/>
            </a:endParaRPr>
          </a:p>
        </p:txBody>
      </p:sp>
      <p:sp>
        <p:nvSpPr>
          <p:cNvPr id="43" name="TextBox 158">
            <a:extLst>
              <a:ext uri="{FF2B5EF4-FFF2-40B4-BE49-F238E27FC236}">
                <a16:creationId xmlns:a16="http://schemas.microsoft.com/office/drawing/2014/main" id="{CB80CFCC-D960-381C-9CAC-1C6C10C6B488}"/>
              </a:ext>
            </a:extLst>
          </p:cNvPr>
          <p:cNvSpPr txBox="1"/>
          <p:nvPr>
            <p:custDataLst>
              <p:tags r:id="rId10"/>
            </p:custDataLst>
          </p:nvPr>
        </p:nvSpPr>
        <p:spPr>
          <a:xfrm>
            <a:off x="6642690" y="5506059"/>
            <a:ext cx="1440000" cy="830997"/>
          </a:xfrm>
          <a:prstGeom prst="rect">
            <a:avLst/>
          </a:prstGeom>
          <a:noFill/>
        </p:spPr>
        <p:txBody>
          <a:bodyPr wrap="square" rtlCol="0">
            <a:spAutoFit/>
          </a:bodyPr>
          <a:lstStyle/>
          <a:p>
            <a:pPr lvl="0" algn="ctr">
              <a:defRPr/>
            </a:pPr>
            <a:r>
              <a:rPr lang="en-US" sz="1200" b="1" dirty="0">
                <a:solidFill>
                  <a:prstClr val="white"/>
                </a:solidFill>
              </a:rPr>
              <a:t>Processing priorities, OAD sales and «drive to store»</a:t>
            </a:r>
            <a:endParaRPr kumimoji="0" lang="it-IT" sz="1200" b="1" i="0" u="none" strike="noStrike" kern="1200" cap="none" spc="0" normalizeH="0" baseline="0" noProof="0" dirty="0">
              <a:ln>
                <a:noFill/>
              </a:ln>
              <a:solidFill>
                <a:prstClr val="white"/>
              </a:solidFill>
              <a:effectLst/>
              <a:uLnTx/>
              <a:uFillTx/>
              <a:ea typeface="+mn-ea"/>
              <a:cs typeface="+mn-cs"/>
            </a:endParaRPr>
          </a:p>
        </p:txBody>
      </p:sp>
      <p:sp>
        <p:nvSpPr>
          <p:cNvPr id="44" name="TextBox 159">
            <a:extLst>
              <a:ext uri="{FF2B5EF4-FFF2-40B4-BE49-F238E27FC236}">
                <a16:creationId xmlns:a16="http://schemas.microsoft.com/office/drawing/2014/main" id="{3F39AB5E-FAC8-F7B6-50F5-48DA0F2038C3}"/>
              </a:ext>
            </a:extLst>
          </p:cNvPr>
          <p:cNvSpPr txBox="1"/>
          <p:nvPr>
            <p:custDataLst>
              <p:tags r:id="rId11"/>
            </p:custDataLst>
          </p:nvPr>
        </p:nvSpPr>
        <p:spPr>
          <a:xfrm>
            <a:off x="8256843" y="5560030"/>
            <a:ext cx="1742400" cy="646331"/>
          </a:xfrm>
          <a:prstGeom prst="rect">
            <a:avLst/>
          </a:prstGeom>
          <a:noFill/>
        </p:spPr>
        <p:txBody>
          <a:bodyPr wrap="square" rtlCol="0">
            <a:spAutoFit/>
          </a:bodyPr>
          <a:lstStyle/>
          <a:p>
            <a:pPr lvl="0" algn="ctr">
              <a:defRPr/>
            </a:pPr>
            <a:r>
              <a:rPr lang="en-US" sz="1200" b="1" dirty="0">
                <a:solidFill>
                  <a:prstClr val="white"/>
                </a:solidFill>
              </a:rPr>
              <a:t>Contact by appointment of the CS, sale in branch</a:t>
            </a:r>
            <a:endParaRPr kumimoji="0" lang="it-IT" sz="1200" b="0" i="0" u="none" strike="noStrike" kern="1200" cap="none" spc="0" normalizeH="0" baseline="30000" noProof="0" dirty="0">
              <a:ln>
                <a:noFill/>
              </a:ln>
              <a:solidFill>
                <a:prstClr val="white"/>
              </a:solidFill>
              <a:effectLst/>
              <a:uLnTx/>
              <a:uFillTx/>
              <a:ea typeface="+mn-ea"/>
              <a:cs typeface="+mn-cs"/>
            </a:endParaRPr>
          </a:p>
        </p:txBody>
      </p:sp>
      <p:pic>
        <p:nvPicPr>
          <p:cNvPr id="45" name="Graphic 166" descr="Bank outline">
            <a:extLst>
              <a:ext uri="{FF2B5EF4-FFF2-40B4-BE49-F238E27FC236}">
                <a16:creationId xmlns:a16="http://schemas.microsoft.com/office/drawing/2014/main" id="{BA6BED78-CD11-04A9-D917-EC1B1038051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38557" y="4943786"/>
            <a:ext cx="432000" cy="432000"/>
          </a:xfrm>
          <a:prstGeom prst="rect">
            <a:avLst/>
          </a:prstGeom>
        </p:spPr>
      </p:pic>
      <p:pic>
        <p:nvPicPr>
          <p:cNvPr id="51" name="Graphic 167" descr="Call center outline">
            <a:extLst>
              <a:ext uri="{FF2B5EF4-FFF2-40B4-BE49-F238E27FC236}">
                <a16:creationId xmlns:a16="http://schemas.microsoft.com/office/drawing/2014/main" id="{AAF649D7-DBB9-E447-CF7D-6E4F65BC045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638557" y="5703771"/>
            <a:ext cx="432000" cy="432000"/>
          </a:xfrm>
          <a:prstGeom prst="rect">
            <a:avLst/>
          </a:prstGeom>
        </p:spPr>
      </p:pic>
      <p:sp>
        <p:nvSpPr>
          <p:cNvPr id="52" name="Rectangle 170">
            <a:extLst>
              <a:ext uri="{FF2B5EF4-FFF2-40B4-BE49-F238E27FC236}">
                <a16:creationId xmlns:a16="http://schemas.microsoft.com/office/drawing/2014/main" id="{278C9B49-3697-E516-F932-88E5695E9F5F}"/>
              </a:ext>
            </a:extLst>
          </p:cNvPr>
          <p:cNvSpPr/>
          <p:nvPr/>
        </p:nvSpPr>
        <p:spPr>
          <a:xfrm>
            <a:off x="6575818" y="4869579"/>
            <a:ext cx="1531586" cy="607757"/>
          </a:xfrm>
          <a:prstGeom prst="rect">
            <a:avLst/>
          </a:prstGeom>
          <a:noFill/>
          <a:ln w="28575">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ea typeface="+mn-ea"/>
              <a:cs typeface="+mn-cs"/>
            </a:endParaRPr>
          </a:p>
        </p:txBody>
      </p:sp>
      <p:sp>
        <p:nvSpPr>
          <p:cNvPr id="61" name="Rectangle 171">
            <a:extLst>
              <a:ext uri="{FF2B5EF4-FFF2-40B4-BE49-F238E27FC236}">
                <a16:creationId xmlns:a16="http://schemas.microsoft.com/office/drawing/2014/main" id="{BB2748FF-740B-9526-9AF0-B8DF7E4EDAEE}"/>
              </a:ext>
            </a:extLst>
          </p:cNvPr>
          <p:cNvSpPr/>
          <p:nvPr/>
        </p:nvSpPr>
        <p:spPr>
          <a:xfrm>
            <a:off x="8386404" y="5611002"/>
            <a:ext cx="1440000" cy="607757"/>
          </a:xfrm>
          <a:prstGeom prst="rect">
            <a:avLst/>
          </a:prstGeom>
          <a:noFill/>
          <a:ln w="28575">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ea typeface="+mn-ea"/>
              <a:cs typeface="+mn-cs"/>
            </a:endParaRPr>
          </a:p>
        </p:txBody>
      </p:sp>
      <p:sp>
        <p:nvSpPr>
          <p:cNvPr id="66" name="Title 3">
            <a:extLst>
              <a:ext uri="{FF2B5EF4-FFF2-40B4-BE49-F238E27FC236}">
                <a16:creationId xmlns:a16="http://schemas.microsoft.com/office/drawing/2014/main" id="{76684361-6C97-5F36-9042-73921643CE75}"/>
              </a:ext>
            </a:extLst>
          </p:cNvPr>
          <p:cNvSpPr>
            <a:spLocks noGrp="1"/>
          </p:cNvSpPr>
          <p:nvPr>
            <p:ph type="title"/>
          </p:nvPr>
        </p:nvSpPr>
        <p:spPr>
          <a:xfrm>
            <a:off x="1160463" y="226259"/>
            <a:ext cx="10515600" cy="475068"/>
          </a:xfrm>
        </p:spPr>
        <p:txBody>
          <a:bodyPr vert="horz">
            <a:normAutofit fontScale="90000"/>
          </a:bodyPr>
          <a:lstStyle/>
          <a:p>
            <a:pPr algn="l"/>
            <a:r>
              <a:rPr lang="it-IT" dirty="0"/>
              <a:t>Customer service – fields of </a:t>
            </a:r>
            <a:r>
              <a:rPr lang="it-IT" dirty="0" err="1"/>
              <a:t>implementation</a:t>
            </a:r>
            <a:endParaRPr lang="it-IT" dirty="0"/>
          </a:p>
        </p:txBody>
      </p:sp>
      <p:sp>
        <p:nvSpPr>
          <p:cNvPr id="76" name="Freeform 7">
            <a:extLst>
              <a:ext uri="{FF2B5EF4-FFF2-40B4-BE49-F238E27FC236}">
                <a16:creationId xmlns:a16="http://schemas.microsoft.com/office/drawing/2014/main" id="{5E3BD904-45E5-3342-0EA5-33DC918F23B8}"/>
              </a:ext>
            </a:extLst>
          </p:cNvPr>
          <p:cNvSpPr/>
          <p:nvPr/>
        </p:nvSpPr>
        <p:spPr>
          <a:xfrm flipH="1">
            <a:off x="1773097" y="4799486"/>
            <a:ext cx="1985911" cy="1480285"/>
          </a:xfrm>
          <a:custGeom>
            <a:avLst/>
            <a:gdLst>
              <a:gd name="connsiteX0" fmla="*/ 768343 w 4471705"/>
              <a:gd name="connsiteY0" fmla="*/ 0 h 6857999"/>
              <a:gd name="connsiteX1" fmla="*/ 4471705 w 4471705"/>
              <a:gd name="connsiteY1" fmla="*/ 0 h 6857999"/>
              <a:gd name="connsiteX2" fmla="*/ 4471705 w 4471705"/>
              <a:gd name="connsiteY2" fmla="*/ 6857999 h 6857999"/>
              <a:gd name="connsiteX3" fmla="*/ 768343 w 4471705"/>
              <a:gd name="connsiteY3" fmla="*/ 6857999 h 6857999"/>
              <a:gd name="connsiteX4" fmla="*/ 728998 w 4471705"/>
              <a:gd name="connsiteY4" fmla="*/ 6777297 h 6857999"/>
              <a:gd name="connsiteX5" fmla="*/ 0 w 4471705"/>
              <a:gd name="connsiteY5" fmla="*/ 3429000 h 6857999"/>
              <a:gd name="connsiteX6" fmla="*/ 728998 w 4471705"/>
              <a:gd name="connsiteY6" fmla="*/ 8070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705" h="6857999">
                <a:moveTo>
                  <a:pt x="768343" y="0"/>
                </a:moveTo>
                <a:lnTo>
                  <a:pt x="4471705" y="0"/>
                </a:lnTo>
                <a:lnTo>
                  <a:pt x="4471705" y="6857999"/>
                </a:lnTo>
                <a:lnTo>
                  <a:pt x="768343" y="6857999"/>
                </a:lnTo>
                <a:lnTo>
                  <a:pt x="728998" y="6777297"/>
                </a:lnTo>
                <a:cubicBezTo>
                  <a:pt x="259578" y="5748165"/>
                  <a:pt x="0" y="4616693"/>
                  <a:pt x="0" y="3429000"/>
                </a:cubicBezTo>
                <a:cubicBezTo>
                  <a:pt x="0" y="2241308"/>
                  <a:pt x="259578" y="1109835"/>
                  <a:pt x="728998" y="80702"/>
                </a:cubicBezTo>
                <a:close/>
              </a:path>
            </a:pathLst>
          </a:custGeom>
          <a:gradFill>
            <a:gsLst>
              <a:gs pos="2000">
                <a:srgbClr val="9DD6D7"/>
              </a:gs>
              <a:gs pos="48000">
                <a:srgbClr val="40B6B3"/>
              </a:gs>
              <a:gs pos="100000">
                <a:srgbClr val="296168"/>
              </a:gs>
            </a:gsLst>
            <a:lin ang="156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ea typeface="+mn-ea"/>
                <a:cs typeface="+mn-cs"/>
              </a:rPr>
              <a:t>NEW STRATEGY</a:t>
            </a:r>
          </a:p>
        </p:txBody>
      </p:sp>
      <p:sp>
        <p:nvSpPr>
          <p:cNvPr id="6" name="CasellaDiTesto 5">
            <a:extLst>
              <a:ext uri="{FF2B5EF4-FFF2-40B4-BE49-F238E27FC236}">
                <a16:creationId xmlns:a16="http://schemas.microsoft.com/office/drawing/2014/main" id="{A95DAA6E-3753-0406-A8B7-BE3748E61F45}"/>
              </a:ext>
            </a:extLst>
          </p:cNvPr>
          <p:cNvSpPr txBox="1"/>
          <p:nvPr/>
        </p:nvSpPr>
        <p:spPr>
          <a:xfrm>
            <a:off x="6817956" y="1109735"/>
            <a:ext cx="4638462" cy="72734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it-IT" sz="1200" b="1" i="0" u="none" strike="noStrike" kern="1200" cap="none" spc="0" normalizeH="0" baseline="0" noProof="0" dirty="0">
                <a:ln>
                  <a:noFill/>
                </a:ln>
                <a:solidFill>
                  <a:srgbClr val="009597"/>
                </a:solidFill>
                <a:effectLst/>
                <a:uLnTx/>
                <a:uFillTx/>
                <a:ea typeface="+mn-ea"/>
                <a:cs typeface="Arial" panose="020B0604020202020204" pitchFamily="34" charset="0"/>
              </a:rPr>
              <a:t>ADVISOR</a:t>
            </a:r>
          </a:p>
          <a:p>
            <a:pPr marL="171450" lvl="0" indent="-171450">
              <a:spcAft>
                <a:spcPts val="300"/>
              </a:spcAft>
              <a:buFontTx/>
              <a:buChar char="-"/>
              <a:defRPr/>
            </a:pPr>
            <a:r>
              <a:rPr lang="en-US" sz="1100" b="1" dirty="0">
                <a:solidFill>
                  <a:prstClr val="black"/>
                </a:solidFill>
                <a:cs typeface="Arial" panose="020B0604020202020204" pitchFamily="34" charset="0"/>
              </a:rPr>
              <a:t>Consulting on </a:t>
            </a:r>
            <a:r>
              <a:rPr lang="en-US" sz="1100" b="1" dirty="0" err="1">
                <a:solidFill>
                  <a:prstClr val="black"/>
                </a:solidFill>
                <a:cs typeface="Arial" panose="020B0604020202020204" pitchFamily="34" charset="0"/>
              </a:rPr>
              <a:t>Affari</a:t>
            </a:r>
            <a:r>
              <a:rPr lang="en-US" sz="1100" b="1" dirty="0">
                <a:solidFill>
                  <a:prstClr val="black"/>
                </a:solidFill>
                <a:cs typeface="Arial" panose="020B0604020202020204" pitchFamily="34" charset="0"/>
              </a:rPr>
              <a:t> products also at a distance</a:t>
            </a:r>
            <a:endParaRPr kumimoji="0" lang="it-IT" sz="1100"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9" name="CasellaDiTesto 8">
            <a:extLst>
              <a:ext uri="{FF2B5EF4-FFF2-40B4-BE49-F238E27FC236}">
                <a16:creationId xmlns:a16="http://schemas.microsoft.com/office/drawing/2014/main" id="{93FF2BD6-7CAE-A766-D363-9AD78F88DDD9}"/>
              </a:ext>
            </a:extLst>
          </p:cNvPr>
          <p:cNvSpPr txBox="1"/>
          <p:nvPr/>
        </p:nvSpPr>
        <p:spPr>
          <a:xfrm>
            <a:off x="6575818" y="2096890"/>
            <a:ext cx="4811652" cy="79871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it-IT" sz="1200" b="1" i="0" u="none" strike="noStrike" kern="1200" cap="none" spc="0" normalizeH="0" baseline="0" noProof="0" dirty="0">
                <a:ln>
                  <a:noFill/>
                </a:ln>
                <a:solidFill>
                  <a:srgbClr val="009597"/>
                </a:solidFill>
                <a:effectLst/>
                <a:uLnTx/>
                <a:uFillTx/>
                <a:ea typeface="+mn-ea"/>
                <a:cs typeface="Arial" panose="020B0604020202020204" pitchFamily="34" charset="0"/>
              </a:rPr>
              <a:t>CUSTOMER SERVICE</a:t>
            </a:r>
          </a:p>
          <a:p>
            <a:pPr marL="171450" lvl="0" indent="-171450">
              <a:spcAft>
                <a:spcPts val="300"/>
              </a:spcAft>
              <a:buFontTx/>
              <a:buChar char="-"/>
              <a:defRPr/>
            </a:pPr>
            <a:r>
              <a:rPr lang="en-US" sz="1100" b="1" dirty="0">
                <a:solidFill>
                  <a:prstClr val="black"/>
                </a:solidFill>
                <a:cs typeface="Arial" panose="020B0604020202020204" pitchFamily="34" charset="0"/>
              </a:rPr>
              <a:t>After-sales activities </a:t>
            </a:r>
            <a:r>
              <a:rPr lang="en-US" sz="1100" dirty="0">
                <a:solidFill>
                  <a:prstClr val="black"/>
                </a:solidFill>
                <a:cs typeface="Arial" panose="020B0604020202020204" pitchFamily="34" charset="0"/>
              </a:rPr>
              <a:t>and </a:t>
            </a:r>
            <a:r>
              <a:rPr lang="en-US" sz="1100" b="1" dirty="0">
                <a:solidFill>
                  <a:prstClr val="black"/>
                </a:solidFill>
                <a:cs typeface="Arial" panose="020B0604020202020204" pitchFamily="34" charset="0"/>
              </a:rPr>
              <a:t>remotely managed operations </a:t>
            </a:r>
            <a:r>
              <a:rPr lang="en-US" sz="1100" dirty="0">
                <a:solidFill>
                  <a:prstClr val="black"/>
                </a:solidFill>
                <a:cs typeface="Arial" panose="020B0604020202020204" pitchFamily="34" charset="0"/>
              </a:rPr>
              <a:t>(e.g.</a:t>
            </a:r>
            <a:r>
              <a:rPr kumimoji="0" lang="it-IT" sz="1100" b="0" i="0" u="none" strike="noStrike" kern="1200" cap="none" spc="0" normalizeH="0" baseline="0" noProof="0" dirty="0">
                <a:ln>
                  <a:noFill/>
                </a:ln>
                <a:solidFill>
                  <a:prstClr val="black"/>
                </a:solidFill>
                <a:effectLst/>
                <a:uLnTx/>
                <a:uFillTx/>
                <a:ea typeface="+mn-ea"/>
                <a:cs typeface="Arial" panose="020B0604020202020204" pitchFamily="34" charset="0"/>
              </a:rPr>
              <a:t>KYC)</a:t>
            </a:r>
          </a:p>
          <a:p>
            <a:pPr marL="171450" lvl="0" indent="-171450">
              <a:spcAft>
                <a:spcPts val="300"/>
              </a:spcAft>
              <a:buFontTx/>
              <a:buChar char="-"/>
              <a:defRPr/>
            </a:pPr>
            <a:r>
              <a:rPr lang="it-IT" sz="1100" dirty="0">
                <a:solidFill>
                  <a:prstClr val="black"/>
                </a:solidFill>
                <a:cs typeface="Arial" panose="020B0604020202020204" pitchFamily="34" charset="0"/>
              </a:rPr>
              <a:t>Lead and drive-to-store management</a:t>
            </a:r>
            <a:endParaRPr kumimoji="0" lang="it-IT" sz="1100"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2" name="Rettangolo 11">
            <a:extLst>
              <a:ext uri="{FF2B5EF4-FFF2-40B4-BE49-F238E27FC236}">
                <a16:creationId xmlns:a16="http://schemas.microsoft.com/office/drawing/2014/main" id="{6731D1B2-B529-346E-AF66-2C75DB290B64}"/>
              </a:ext>
            </a:extLst>
          </p:cNvPr>
          <p:cNvSpPr/>
          <p:nvPr/>
        </p:nvSpPr>
        <p:spPr>
          <a:xfrm>
            <a:off x="6648779" y="1565182"/>
            <a:ext cx="4644000" cy="470374"/>
          </a:xfrm>
          <a:prstGeom prst="rect">
            <a:avLst/>
          </a:prstGeom>
          <a:solidFill>
            <a:srgbClr val="009597">
              <a:alpha val="13000"/>
            </a:srgbClr>
          </a:solidFill>
          <a:ln>
            <a:solidFill>
              <a:srgbClr val="00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white"/>
              </a:solidFill>
              <a:effectLst/>
              <a:uLnTx/>
              <a:uFillTx/>
              <a:ea typeface="+mn-ea"/>
              <a:cs typeface="+mn-cs"/>
            </a:endParaRPr>
          </a:p>
        </p:txBody>
      </p:sp>
      <p:sp>
        <p:nvSpPr>
          <p:cNvPr id="13" name="Rettangolo 12">
            <a:extLst>
              <a:ext uri="{FF2B5EF4-FFF2-40B4-BE49-F238E27FC236}">
                <a16:creationId xmlns:a16="http://schemas.microsoft.com/office/drawing/2014/main" id="{41BD5197-8349-5F78-959F-9775DAA5AF11}"/>
              </a:ext>
            </a:extLst>
          </p:cNvPr>
          <p:cNvSpPr/>
          <p:nvPr/>
        </p:nvSpPr>
        <p:spPr>
          <a:xfrm>
            <a:off x="6927626" y="1581747"/>
            <a:ext cx="4047823" cy="415498"/>
          </a:xfrm>
          <a:prstGeom prst="rect">
            <a:avLst/>
          </a:prstGeom>
        </p:spPr>
        <p:txBody>
          <a:bodyPr wrap="square">
            <a:spAutoFit/>
          </a:bodyPr>
          <a:lstStyle/>
          <a:p>
            <a:pPr lvl="0" algn="ctr">
              <a:spcAft>
                <a:spcPts val="300"/>
              </a:spcAft>
              <a:defRPr/>
            </a:pPr>
            <a:r>
              <a:rPr lang="en-US" sz="1050" dirty="0">
                <a:solidFill>
                  <a:prstClr val="black"/>
                </a:solidFill>
                <a:cs typeface="Arial" panose="020B0604020202020204" pitchFamily="34" charset="0"/>
              </a:rPr>
              <a:t>Catalog of </a:t>
            </a:r>
            <a:r>
              <a:rPr lang="en-US" sz="1050" b="1" dirty="0">
                <a:solidFill>
                  <a:prstClr val="black"/>
                </a:solidFill>
                <a:cs typeface="Arial" panose="020B0604020202020204" pitchFamily="34" charset="0"/>
              </a:rPr>
              <a:t>products that can be sold remotely: from 25% to 50% </a:t>
            </a:r>
            <a:endParaRPr kumimoji="0" lang="it-IT" sz="1050"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4" name="Rettangolo 13">
            <a:extLst>
              <a:ext uri="{FF2B5EF4-FFF2-40B4-BE49-F238E27FC236}">
                <a16:creationId xmlns:a16="http://schemas.microsoft.com/office/drawing/2014/main" id="{132251C8-6A96-415A-F0DC-7517A986B91E}"/>
              </a:ext>
            </a:extLst>
          </p:cNvPr>
          <p:cNvSpPr/>
          <p:nvPr/>
        </p:nvSpPr>
        <p:spPr>
          <a:xfrm>
            <a:off x="6748688" y="3537956"/>
            <a:ext cx="4644000" cy="366409"/>
          </a:xfrm>
          <a:prstGeom prst="rect">
            <a:avLst/>
          </a:prstGeom>
          <a:solidFill>
            <a:srgbClr val="009597">
              <a:alpha val="13000"/>
            </a:srgbClr>
          </a:solidFill>
          <a:ln>
            <a:solidFill>
              <a:srgbClr val="00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ea typeface="+mn-ea"/>
              <a:cs typeface="+mn-cs"/>
            </a:endParaRPr>
          </a:p>
        </p:txBody>
      </p:sp>
      <p:sp>
        <p:nvSpPr>
          <p:cNvPr id="15" name="Rettangolo 14">
            <a:extLst>
              <a:ext uri="{FF2B5EF4-FFF2-40B4-BE49-F238E27FC236}">
                <a16:creationId xmlns:a16="http://schemas.microsoft.com/office/drawing/2014/main" id="{A6DBC04C-99BC-CC3B-06AA-03B995D0F83F}"/>
              </a:ext>
            </a:extLst>
          </p:cNvPr>
          <p:cNvSpPr/>
          <p:nvPr/>
        </p:nvSpPr>
        <p:spPr>
          <a:xfrm>
            <a:off x="7545597" y="3594564"/>
            <a:ext cx="357606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1200" b="1" i="0" u="none" strike="noStrike" kern="1200" cap="none" spc="0" normalizeH="0" baseline="0" noProof="0" dirty="0">
                <a:ln>
                  <a:noFill/>
                </a:ln>
                <a:solidFill>
                  <a:prstClr val="black"/>
                </a:solidFill>
                <a:effectLst/>
                <a:uLnTx/>
                <a:uFillTx/>
                <a:ea typeface="+mn-ea"/>
                <a:cs typeface="Arial" panose="020B0604020202020204" pitchFamily="34" charset="0"/>
              </a:rPr>
              <a:t>Online Affari </a:t>
            </a:r>
            <a:r>
              <a:rPr kumimoji="0" lang="it-IT" sz="1200" b="1" i="0" u="none" strike="noStrike" kern="1200" cap="none" spc="0" normalizeH="0" baseline="0" noProof="0" dirty="0" err="1">
                <a:ln>
                  <a:noFill/>
                </a:ln>
                <a:solidFill>
                  <a:prstClr val="black"/>
                </a:solidFill>
                <a:effectLst/>
                <a:uLnTx/>
                <a:uFillTx/>
                <a:ea typeface="+mn-ea"/>
                <a:cs typeface="Arial" panose="020B0604020202020204" pitchFamily="34" charset="0"/>
              </a:rPr>
              <a:t>acquisition</a:t>
            </a:r>
            <a:r>
              <a:rPr kumimoji="0" lang="it-IT" sz="1200" b="0" i="0" u="none" strike="noStrike" kern="1200" cap="none" spc="0" normalizeH="0" baseline="0" noProof="0" dirty="0">
                <a:ln>
                  <a:noFill/>
                </a:ln>
                <a:solidFill>
                  <a:prstClr val="black"/>
                </a:solidFill>
                <a:effectLst/>
                <a:uLnTx/>
                <a:uFillTx/>
                <a:ea typeface="+mn-ea"/>
                <a:cs typeface="Arial" panose="020B0604020202020204" pitchFamily="34" charset="0"/>
              </a:rPr>
              <a:t>: from 0 to </a:t>
            </a:r>
            <a:r>
              <a:rPr kumimoji="0" lang="it-IT" sz="1200" b="1" i="0" u="none" strike="noStrike" kern="1200" cap="none" spc="0" normalizeH="0" baseline="0" noProof="0" dirty="0">
                <a:ln>
                  <a:noFill/>
                </a:ln>
                <a:solidFill>
                  <a:prstClr val="black"/>
                </a:solidFill>
                <a:effectLst/>
                <a:uLnTx/>
                <a:uFillTx/>
                <a:ea typeface="+mn-ea"/>
                <a:cs typeface="Arial" panose="020B0604020202020204" pitchFamily="34" charset="0"/>
              </a:rPr>
              <a:t>30%</a:t>
            </a:r>
          </a:p>
        </p:txBody>
      </p:sp>
      <p:sp>
        <p:nvSpPr>
          <p:cNvPr id="17" name="Rettangolo 16">
            <a:extLst>
              <a:ext uri="{FF2B5EF4-FFF2-40B4-BE49-F238E27FC236}">
                <a16:creationId xmlns:a16="http://schemas.microsoft.com/office/drawing/2014/main" id="{7DACF47B-8985-E805-B89A-94B21DC6E42C}"/>
              </a:ext>
            </a:extLst>
          </p:cNvPr>
          <p:cNvSpPr/>
          <p:nvPr/>
        </p:nvSpPr>
        <p:spPr>
          <a:xfrm>
            <a:off x="6296942" y="3036249"/>
            <a:ext cx="1131051"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it-IT" sz="1050" b="1" i="0" u="none" strike="noStrike" kern="1200" cap="none" spc="0" normalizeH="0" baseline="0" noProof="0" dirty="0">
                <a:ln>
                  <a:noFill/>
                </a:ln>
                <a:solidFill>
                  <a:prstClr val="white"/>
                </a:solidFill>
                <a:effectLst/>
                <a:uLnTx/>
                <a:uFillTx/>
                <a:ea typeface="+mn-ea"/>
                <a:cs typeface="Arial" panose="020B0604020202020204" pitchFamily="34" charset="0"/>
              </a:rPr>
              <a:t>HUB</a:t>
            </a:r>
            <a:br>
              <a:rPr kumimoji="0" lang="it-IT" sz="1050" b="1" i="0" u="none" strike="noStrike" kern="1200" cap="none" spc="0" normalizeH="0" baseline="0" noProof="0" dirty="0">
                <a:ln>
                  <a:noFill/>
                </a:ln>
                <a:solidFill>
                  <a:prstClr val="white"/>
                </a:solidFill>
                <a:effectLst/>
                <a:uLnTx/>
                <a:uFillTx/>
                <a:ea typeface="+mn-ea"/>
                <a:cs typeface="Arial" panose="020B0604020202020204" pitchFamily="34" charset="0"/>
              </a:rPr>
            </a:br>
            <a:r>
              <a:rPr kumimoji="0" lang="it-IT" sz="1050" b="1" i="0" u="none" strike="noStrike" kern="1200" cap="none" spc="0" normalizeH="0" baseline="0" noProof="0" dirty="0">
                <a:ln>
                  <a:noFill/>
                </a:ln>
                <a:solidFill>
                  <a:prstClr val="white"/>
                </a:solidFill>
                <a:effectLst/>
                <a:uLnTx/>
                <a:uFillTx/>
                <a:ea typeface="+mn-ea"/>
                <a:cs typeface="Arial" panose="020B0604020202020204" pitchFamily="34" charset="0"/>
              </a:rPr>
              <a:t>DIGITALE</a:t>
            </a:r>
          </a:p>
        </p:txBody>
      </p:sp>
      <p:grpSp>
        <p:nvGrpSpPr>
          <p:cNvPr id="18" name="Group 71">
            <a:extLst>
              <a:ext uri="{FF2B5EF4-FFF2-40B4-BE49-F238E27FC236}">
                <a16:creationId xmlns:a16="http://schemas.microsoft.com/office/drawing/2014/main" id="{D0BEC853-6F0A-98C6-F204-337DDBBCA34D}"/>
              </a:ext>
            </a:extLst>
          </p:cNvPr>
          <p:cNvGrpSpPr>
            <a:grpSpLocks noChangeAspect="1"/>
          </p:cNvGrpSpPr>
          <p:nvPr/>
        </p:nvGrpSpPr>
        <p:grpSpPr bwMode="auto">
          <a:xfrm>
            <a:off x="6760288" y="2877509"/>
            <a:ext cx="196364" cy="191032"/>
            <a:chOff x="1552" y="3215"/>
            <a:chExt cx="442" cy="430"/>
          </a:xfrm>
          <a:solidFill>
            <a:schemeClr val="bg1"/>
          </a:solidFill>
        </p:grpSpPr>
        <p:sp>
          <p:nvSpPr>
            <p:cNvPr id="19" name="Freeform 72">
              <a:extLst>
                <a:ext uri="{FF2B5EF4-FFF2-40B4-BE49-F238E27FC236}">
                  <a16:creationId xmlns:a16="http://schemas.microsoft.com/office/drawing/2014/main" id="{134F1B3B-13F9-6C40-57D8-18D020E6138F}"/>
                </a:ext>
              </a:extLst>
            </p:cNvPr>
            <p:cNvSpPr>
              <a:spLocks/>
            </p:cNvSpPr>
            <p:nvPr/>
          </p:nvSpPr>
          <p:spPr bwMode="auto">
            <a:xfrm>
              <a:off x="1681" y="3278"/>
              <a:ext cx="184" cy="54"/>
            </a:xfrm>
            <a:custGeom>
              <a:avLst/>
              <a:gdLst>
                <a:gd name="T0" fmla="*/ 114 w 120"/>
                <a:gd name="T1" fmla="*/ 36 h 36"/>
                <a:gd name="T2" fmla="*/ 60 w 120"/>
                <a:gd name="T3" fmla="*/ 17 h 36"/>
                <a:gd name="T4" fmla="*/ 6 w 120"/>
                <a:gd name="T5" fmla="*/ 36 h 36"/>
                <a:gd name="T6" fmla="*/ 0 w 120"/>
                <a:gd name="T7" fmla="*/ 30 h 36"/>
                <a:gd name="T8" fmla="*/ 6 w 120"/>
                <a:gd name="T9" fmla="*/ 24 h 36"/>
                <a:gd name="T10" fmla="*/ 52 w 120"/>
                <a:gd name="T11" fmla="*/ 7 h 36"/>
                <a:gd name="T12" fmla="*/ 56 w 120"/>
                <a:gd name="T13" fmla="*/ 2 h 36"/>
                <a:gd name="T14" fmla="*/ 64 w 120"/>
                <a:gd name="T15" fmla="*/ 2 h 36"/>
                <a:gd name="T16" fmla="*/ 68 w 120"/>
                <a:gd name="T17" fmla="*/ 7 h 36"/>
                <a:gd name="T18" fmla="*/ 114 w 120"/>
                <a:gd name="T19" fmla="*/ 24 h 36"/>
                <a:gd name="T20" fmla="*/ 120 w 120"/>
                <a:gd name="T21" fmla="*/ 30 h 36"/>
                <a:gd name="T22" fmla="*/ 114 w 120"/>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6">
                  <a:moveTo>
                    <a:pt x="114" y="36"/>
                  </a:moveTo>
                  <a:cubicBezTo>
                    <a:pt x="79" y="36"/>
                    <a:pt x="67" y="27"/>
                    <a:pt x="60" y="17"/>
                  </a:cubicBezTo>
                  <a:cubicBezTo>
                    <a:pt x="53" y="27"/>
                    <a:pt x="42" y="36"/>
                    <a:pt x="6" y="36"/>
                  </a:cubicBezTo>
                  <a:cubicBezTo>
                    <a:pt x="3" y="36"/>
                    <a:pt x="0" y="33"/>
                    <a:pt x="0" y="30"/>
                  </a:cubicBezTo>
                  <a:cubicBezTo>
                    <a:pt x="0" y="27"/>
                    <a:pt x="3" y="24"/>
                    <a:pt x="6" y="24"/>
                  </a:cubicBezTo>
                  <a:cubicBezTo>
                    <a:pt x="42" y="24"/>
                    <a:pt x="48" y="14"/>
                    <a:pt x="52" y="7"/>
                  </a:cubicBezTo>
                  <a:cubicBezTo>
                    <a:pt x="53" y="5"/>
                    <a:pt x="54" y="3"/>
                    <a:pt x="56" y="2"/>
                  </a:cubicBezTo>
                  <a:cubicBezTo>
                    <a:pt x="58" y="0"/>
                    <a:pt x="62" y="0"/>
                    <a:pt x="64" y="2"/>
                  </a:cubicBezTo>
                  <a:cubicBezTo>
                    <a:pt x="66" y="3"/>
                    <a:pt x="67" y="5"/>
                    <a:pt x="68" y="7"/>
                  </a:cubicBezTo>
                  <a:cubicBezTo>
                    <a:pt x="72" y="14"/>
                    <a:pt x="78" y="24"/>
                    <a:pt x="114" y="24"/>
                  </a:cubicBezTo>
                  <a:cubicBezTo>
                    <a:pt x="118" y="24"/>
                    <a:pt x="120" y="27"/>
                    <a:pt x="120" y="30"/>
                  </a:cubicBezTo>
                  <a:cubicBezTo>
                    <a:pt x="120" y="33"/>
                    <a:pt x="118" y="36"/>
                    <a:pt x="11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20" name="Freeform 73">
              <a:extLst>
                <a:ext uri="{FF2B5EF4-FFF2-40B4-BE49-F238E27FC236}">
                  <a16:creationId xmlns:a16="http://schemas.microsoft.com/office/drawing/2014/main" id="{41853330-7A23-9040-8D1A-6A782F4DBD09}"/>
                </a:ext>
              </a:extLst>
            </p:cNvPr>
            <p:cNvSpPr>
              <a:spLocks/>
            </p:cNvSpPr>
            <p:nvPr/>
          </p:nvSpPr>
          <p:spPr bwMode="auto">
            <a:xfrm>
              <a:off x="1641" y="3215"/>
              <a:ext cx="264" cy="305"/>
            </a:xfrm>
            <a:custGeom>
              <a:avLst/>
              <a:gdLst>
                <a:gd name="T0" fmla="*/ 86 w 172"/>
                <a:gd name="T1" fmla="*/ 204 h 204"/>
                <a:gd name="T2" fmla="*/ 21 w 172"/>
                <a:gd name="T3" fmla="*/ 143 h 204"/>
                <a:gd name="T4" fmla="*/ 3 w 172"/>
                <a:gd name="T5" fmla="*/ 123 h 204"/>
                <a:gd name="T6" fmla="*/ 8 w 172"/>
                <a:gd name="T7" fmla="*/ 99 h 204"/>
                <a:gd name="T8" fmla="*/ 2 w 172"/>
                <a:gd name="T9" fmla="*/ 67 h 204"/>
                <a:gd name="T10" fmla="*/ 17 w 172"/>
                <a:gd name="T11" fmla="*/ 24 h 204"/>
                <a:gd name="T12" fmla="*/ 86 w 172"/>
                <a:gd name="T13" fmla="*/ 0 h 204"/>
                <a:gd name="T14" fmla="*/ 155 w 172"/>
                <a:gd name="T15" fmla="*/ 24 h 204"/>
                <a:gd name="T16" fmla="*/ 170 w 172"/>
                <a:gd name="T17" fmla="*/ 67 h 204"/>
                <a:gd name="T18" fmla="*/ 170 w 172"/>
                <a:gd name="T19" fmla="*/ 67 h 204"/>
                <a:gd name="T20" fmla="*/ 164 w 172"/>
                <a:gd name="T21" fmla="*/ 91 h 204"/>
                <a:gd name="T22" fmla="*/ 157 w 172"/>
                <a:gd name="T23" fmla="*/ 96 h 204"/>
                <a:gd name="T24" fmla="*/ 152 w 172"/>
                <a:gd name="T25" fmla="*/ 89 h 204"/>
                <a:gd name="T26" fmla="*/ 158 w 172"/>
                <a:gd name="T27" fmla="*/ 65 h 204"/>
                <a:gd name="T28" fmla="*/ 146 w 172"/>
                <a:gd name="T29" fmla="*/ 32 h 204"/>
                <a:gd name="T30" fmla="*/ 86 w 172"/>
                <a:gd name="T31" fmla="*/ 12 h 204"/>
                <a:gd name="T32" fmla="*/ 26 w 172"/>
                <a:gd name="T33" fmla="*/ 32 h 204"/>
                <a:gd name="T34" fmla="*/ 14 w 172"/>
                <a:gd name="T35" fmla="*/ 65 h 204"/>
                <a:gd name="T36" fmla="*/ 20 w 172"/>
                <a:gd name="T37" fmla="*/ 101 h 204"/>
                <a:gd name="T38" fmla="*/ 17 w 172"/>
                <a:gd name="T39" fmla="*/ 107 h 204"/>
                <a:gd name="T40" fmla="*/ 15 w 172"/>
                <a:gd name="T41" fmla="*/ 120 h 204"/>
                <a:gd name="T42" fmla="*/ 26 w 172"/>
                <a:gd name="T43" fmla="*/ 132 h 204"/>
                <a:gd name="T44" fmla="*/ 32 w 172"/>
                <a:gd name="T45" fmla="*/ 138 h 204"/>
                <a:gd name="T46" fmla="*/ 86 w 172"/>
                <a:gd name="T47" fmla="*/ 192 h 204"/>
                <a:gd name="T48" fmla="*/ 114 w 172"/>
                <a:gd name="T49" fmla="*/ 181 h 204"/>
                <a:gd name="T50" fmla="*/ 123 w 172"/>
                <a:gd name="T51" fmla="*/ 182 h 204"/>
                <a:gd name="T52" fmla="*/ 121 w 172"/>
                <a:gd name="T53" fmla="*/ 191 h 204"/>
                <a:gd name="T54" fmla="*/ 86 w 172"/>
                <a:gd name="T5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204">
                  <a:moveTo>
                    <a:pt x="86" y="204"/>
                  </a:moveTo>
                  <a:cubicBezTo>
                    <a:pt x="68" y="204"/>
                    <a:pt x="24" y="181"/>
                    <a:pt x="21" y="143"/>
                  </a:cubicBezTo>
                  <a:cubicBezTo>
                    <a:pt x="12" y="141"/>
                    <a:pt x="5" y="133"/>
                    <a:pt x="3" y="123"/>
                  </a:cubicBezTo>
                  <a:cubicBezTo>
                    <a:pt x="1" y="113"/>
                    <a:pt x="3" y="104"/>
                    <a:pt x="8" y="99"/>
                  </a:cubicBezTo>
                  <a:cubicBezTo>
                    <a:pt x="2" y="67"/>
                    <a:pt x="2" y="67"/>
                    <a:pt x="2" y="67"/>
                  </a:cubicBezTo>
                  <a:cubicBezTo>
                    <a:pt x="2" y="66"/>
                    <a:pt x="0" y="43"/>
                    <a:pt x="17" y="24"/>
                  </a:cubicBezTo>
                  <a:cubicBezTo>
                    <a:pt x="32" y="8"/>
                    <a:pt x="55" y="0"/>
                    <a:pt x="86" y="0"/>
                  </a:cubicBezTo>
                  <a:cubicBezTo>
                    <a:pt x="118" y="0"/>
                    <a:pt x="141" y="8"/>
                    <a:pt x="155" y="24"/>
                  </a:cubicBezTo>
                  <a:cubicBezTo>
                    <a:pt x="172" y="43"/>
                    <a:pt x="170" y="66"/>
                    <a:pt x="170" y="67"/>
                  </a:cubicBezTo>
                  <a:cubicBezTo>
                    <a:pt x="170" y="67"/>
                    <a:pt x="170" y="67"/>
                    <a:pt x="170" y="67"/>
                  </a:cubicBezTo>
                  <a:cubicBezTo>
                    <a:pt x="164" y="91"/>
                    <a:pt x="164" y="91"/>
                    <a:pt x="164" y="91"/>
                  </a:cubicBezTo>
                  <a:cubicBezTo>
                    <a:pt x="163" y="95"/>
                    <a:pt x="160" y="97"/>
                    <a:pt x="157" y="96"/>
                  </a:cubicBezTo>
                  <a:cubicBezTo>
                    <a:pt x="154" y="95"/>
                    <a:pt x="152" y="92"/>
                    <a:pt x="152" y="89"/>
                  </a:cubicBezTo>
                  <a:cubicBezTo>
                    <a:pt x="158" y="65"/>
                    <a:pt x="158" y="65"/>
                    <a:pt x="158" y="65"/>
                  </a:cubicBezTo>
                  <a:cubicBezTo>
                    <a:pt x="158" y="62"/>
                    <a:pt x="159" y="46"/>
                    <a:pt x="146" y="32"/>
                  </a:cubicBezTo>
                  <a:cubicBezTo>
                    <a:pt x="134" y="19"/>
                    <a:pt x="114" y="12"/>
                    <a:pt x="86" y="12"/>
                  </a:cubicBezTo>
                  <a:cubicBezTo>
                    <a:pt x="58" y="12"/>
                    <a:pt x="38" y="19"/>
                    <a:pt x="26" y="32"/>
                  </a:cubicBezTo>
                  <a:cubicBezTo>
                    <a:pt x="13" y="46"/>
                    <a:pt x="14" y="63"/>
                    <a:pt x="14" y="65"/>
                  </a:cubicBezTo>
                  <a:cubicBezTo>
                    <a:pt x="20" y="101"/>
                    <a:pt x="20" y="101"/>
                    <a:pt x="20" y="101"/>
                  </a:cubicBezTo>
                  <a:cubicBezTo>
                    <a:pt x="21" y="104"/>
                    <a:pt x="19" y="106"/>
                    <a:pt x="17" y="107"/>
                  </a:cubicBezTo>
                  <a:cubicBezTo>
                    <a:pt x="14" y="109"/>
                    <a:pt x="13" y="114"/>
                    <a:pt x="15" y="120"/>
                  </a:cubicBezTo>
                  <a:cubicBezTo>
                    <a:pt x="16" y="126"/>
                    <a:pt x="20" y="132"/>
                    <a:pt x="26" y="132"/>
                  </a:cubicBezTo>
                  <a:cubicBezTo>
                    <a:pt x="30" y="132"/>
                    <a:pt x="32" y="135"/>
                    <a:pt x="32" y="138"/>
                  </a:cubicBezTo>
                  <a:cubicBezTo>
                    <a:pt x="32" y="169"/>
                    <a:pt x="70" y="192"/>
                    <a:pt x="86" y="192"/>
                  </a:cubicBezTo>
                  <a:cubicBezTo>
                    <a:pt x="92" y="192"/>
                    <a:pt x="104" y="188"/>
                    <a:pt x="114" y="181"/>
                  </a:cubicBezTo>
                  <a:cubicBezTo>
                    <a:pt x="117" y="179"/>
                    <a:pt x="121" y="180"/>
                    <a:pt x="123" y="182"/>
                  </a:cubicBezTo>
                  <a:cubicBezTo>
                    <a:pt x="125" y="185"/>
                    <a:pt x="124" y="189"/>
                    <a:pt x="121" y="191"/>
                  </a:cubicBezTo>
                  <a:cubicBezTo>
                    <a:pt x="110" y="199"/>
                    <a:pt x="96" y="204"/>
                    <a:pt x="86"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21" name="Freeform 74">
              <a:extLst>
                <a:ext uri="{FF2B5EF4-FFF2-40B4-BE49-F238E27FC236}">
                  <a16:creationId xmlns:a16="http://schemas.microsoft.com/office/drawing/2014/main" id="{7B56A887-99BE-BA31-83DB-6D6AF8F044E5}"/>
                </a:ext>
              </a:extLst>
            </p:cNvPr>
            <p:cNvSpPr>
              <a:spLocks/>
            </p:cNvSpPr>
            <p:nvPr/>
          </p:nvSpPr>
          <p:spPr bwMode="auto">
            <a:xfrm>
              <a:off x="1552" y="3483"/>
              <a:ext cx="442" cy="162"/>
            </a:xfrm>
            <a:custGeom>
              <a:avLst/>
              <a:gdLst>
                <a:gd name="T0" fmla="*/ 282 w 288"/>
                <a:gd name="T1" fmla="*/ 109 h 109"/>
                <a:gd name="T2" fmla="*/ 6 w 288"/>
                <a:gd name="T3" fmla="*/ 109 h 109"/>
                <a:gd name="T4" fmla="*/ 0 w 288"/>
                <a:gd name="T5" fmla="*/ 103 h 109"/>
                <a:gd name="T6" fmla="*/ 0 w 288"/>
                <a:gd name="T7" fmla="*/ 73 h 109"/>
                <a:gd name="T8" fmla="*/ 35 w 288"/>
                <a:gd name="T9" fmla="*/ 22 h 109"/>
                <a:gd name="T10" fmla="*/ 36 w 288"/>
                <a:gd name="T11" fmla="*/ 22 h 109"/>
                <a:gd name="T12" fmla="*/ 111 w 288"/>
                <a:gd name="T13" fmla="*/ 1 h 109"/>
                <a:gd name="T14" fmla="*/ 119 w 288"/>
                <a:gd name="T15" fmla="*/ 5 h 109"/>
                <a:gd name="T16" fmla="*/ 115 w 288"/>
                <a:gd name="T17" fmla="*/ 13 h 109"/>
                <a:gd name="T18" fmla="*/ 39 w 288"/>
                <a:gd name="T19" fmla="*/ 34 h 109"/>
                <a:gd name="T20" fmla="*/ 12 w 288"/>
                <a:gd name="T21" fmla="*/ 73 h 109"/>
                <a:gd name="T22" fmla="*/ 12 w 288"/>
                <a:gd name="T23" fmla="*/ 97 h 109"/>
                <a:gd name="T24" fmla="*/ 276 w 288"/>
                <a:gd name="T25" fmla="*/ 97 h 109"/>
                <a:gd name="T26" fmla="*/ 276 w 288"/>
                <a:gd name="T27" fmla="*/ 73 h 109"/>
                <a:gd name="T28" fmla="*/ 249 w 288"/>
                <a:gd name="T29" fmla="*/ 34 h 109"/>
                <a:gd name="T30" fmla="*/ 174 w 288"/>
                <a:gd name="T31" fmla="*/ 13 h 109"/>
                <a:gd name="T32" fmla="*/ 170 w 288"/>
                <a:gd name="T33" fmla="*/ 5 h 109"/>
                <a:gd name="T34" fmla="*/ 177 w 288"/>
                <a:gd name="T35" fmla="*/ 1 h 109"/>
                <a:gd name="T36" fmla="*/ 253 w 288"/>
                <a:gd name="T37" fmla="*/ 22 h 109"/>
                <a:gd name="T38" fmla="*/ 253 w 288"/>
                <a:gd name="T39" fmla="*/ 22 h 109"/>
                <a:gd name="T40" fmla="*/ 288 w 288"/>
                <a:gd name="T41" fmla="*/ 73 h 109"/>
                <a:gd name="T42" fmla="*/ 288 w 288"/>
                <a:gd name="T43" fmla="*/ 103 h 109"/>
                <a:gd name="T44" fmla="*/ 282 w 288"/>
                <a:gd name="T4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109">
                  <a:moveTo>
                    <a:pt x="282" y="109"/>
                  </a:moveTo>
                  <a:cubicBezTo>
                    <a:pt x="6" y="109"/>
                    <a:pt x="6" y="109"/>
                    <a:pt x="6" y="109"/>
                  </a:cubicBezTo>
                  <a:cubicBezTo>
                    <a:pt x="3" y="109"/>
                    <a:pt x="0" y="106"/>
                    <a:pt x="0" y="103"/>
                  </a:cubicBezTo>
                  <a:cubicBezTo>
                    <a:pt x="0" y="73"/>
                    <a:pt x="0" y="73"/>
                    <a:pt x="0" y="73"/>
                  </a:cubicBezTo>
                  <a:cubicBezTo>
                    <a:pt x="0" y="51"/>
                    <a:pt x="14" y="30"/>
                    <a:pt x="35" y="22"/>
                  </a:cubicBezTo>
                  <a:cubicBezTo>
                    <a:pt x="35" y="22"/>
                    <a:pt x="36" y="22"/>
                    <a:pt x="36" y="22"/>
                  </a:cubicBezTo>
                  <a:cubicBezTo>
                    <a:pt x="111" y="1"/>
                    <a:pt x="111" y="1"/>
                    <a:pt x="111" y="1"/>
                  </a:cubicBezTo>
                  <a:cubicBezTo>
                    <a:pt x="115" y="0"/>
                    <a:pt x="118" y="2"/>
                    <a:pt x="119" y="5"/>
                  </a:cubicBezTo>
                  <a:cubicBezTo>
                    <a:pt x="120" y="8"/>
                    <a:pt x="118" y="12"/>
                    <a:pt x="115" y="13"/>
                  </a:cubicBezTo>
                  <a:cubicBezTo>
                    <a:pt x="39" y="34"/>
                    <a:pt x="39" y="34"/>
                    <a:pt x="39" y="34"/>
                  </a:cubicBezTo>
                  <a:cubicBezTo>
                    <a:pt x="23" y="40"/>
                    <a:pt x="12" y="56"/>
                    <a:pt x="12" y="73"/>
                  </a:cubicBezTo>
                  <a:cubicBezTo>
                    <a:pt x="12" y="97"/>
                    <a:pt x="12" y="97"/>
                    <a:pt x="12" y="97"/>
                  </a:cubicBezTo>
                  <a:cubicBezTo>
                    <a:pt x="276" y="97"/>
                    <a:pt x="276" y="97"/>
                    <a:pt x="276" y="97"/>
                  </a:cubicBezTo>
                  <a:cubicBezTo>
                    <a:pt x="276" y="73"/>
                    <a:pt x="276" y="73"/>
                    <a:pt x="276" y="73"/>
                  </a:cubicBezTo>
                  <a:cubicBezTo>
                    <a:pt x="276" y="56"/>
                    <a:pt x="265" y="40"/>
                    <a:pt x="249" y="34"/>
                  </a:cubicBezTo>
                  <a:cubicBezTo>
                    <a:pt x="174" y="13"/>
                    <a:pt x="174" y="13"/>
                    <a:pt x="174" y="13"/>
                  </a:cubicBezTo>
                  <a:cubicBezTo>
                    <a:pt x="171" y="12"/>
                    <a:pt x="169" y="8"/>
                    <a:pt x="170" y="5"/>
                  </a:cubicBezTo>
                  <a:cubicBezTo>
                    <a:pt x="171" y="2"/>
                    <a:pt x="174" y="0"/>
                    <a:pt x="177" y="1"/>
                  </a:cubicBezTo>
                  <a:cubicBezTo>
                    <a:pt x="253" y="22"/>
                    <a:pt x="253" y="22"/>
                    <a:pt x="253" y="22"/>
                  </a:cubicBezTo>
                  <a:cubicBezTo>
                    <a:pt x="253" y="22"/>
                    <a:pt x="253" y="22"/>
                    <a:pt x="253" y="22"/>
                  </a:cubicBezTo>
                  <a:cubicBezTo>
                    <a:pt x="274" y="30"/>
                    <a:pt x="288" y="51"/>
                    <a:pt x="288" y="73"/>
                  </a:cubicBezTo>
                  <a:cubicBezTo>
                    <a:pt x="288" y="103"/>
                    <a:pt x="288" y="103"/>
                    <a:pt x="288" y="103"/>
                  </a:cubicBezTo>
                  <a:cubicBezTo>
                    <a:pt x="288" y="106"/>
                    <a:pt x="286" y="109"/>
                    <a:pt x="282"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22" name="Freeform 75">
              <a:extLst>
                <a:ext uri="{FF2B5EF4-FFF2-40B4-BE49-F238E27FC236}">
                  <a16:creationId xmlns:a16="http://schemas.microsoft.com/office/drawing/2014/main" id="{65917E1D-9703-AA47-B1C1-93544EA4373E}"/>
                </a:ext>
              </a:extLst>
            </p:cNvPr>
            <p:cNvSpPr>
              <a:spLocks/>
            </p:cNvSpPr>
            <p:nvPr/>
          </p:nvSpPr>
          <p:spPr bwMode="auto">
            <a:xfrm>
              <a:off x="1791" y="3395"/>
              <a:ext cx="129" cy="71"/>
            </a:xfrm>
            <a:custGeom>
              <a:avLst/>
              <a:gdLst>
                <a:gd name="T0" fmla="*/ 54 w 84"/>
                <a:gd name="T1" fmla="*/ 48 h 48"/>
                <a:gd name="T2" fmla="*/ 6 w 84"/>
                <a:gd name="T3" fmla="*/ 48 h 48"/>
                <a:gd name="T4" fmla="*/ 0 w 84"/>
                <a:gd name="T5" fmla="*/ 42 h 48"/>
                <a:gd name="T6" fmla="*/ 6 w 84"/>
                <a:gd name="T7" fmla="*/ 36 h 48"/>
                <a:gd name="T8" fmla="*/ 54 w 84"/>
                <a:gd name="T9" fmla="*/ 36 h 48"/>
                <a:gd name="T10" fmla="*/ 72 w 84"/>
                <a:gd name="T11" fmla="*/ 17 h 48"/>
                <a:gd name="T12" fmla="*/ 72 w 84"/>
                <a:gd name="T13" fmla="*/ 6 h 48"/>
                <a:gd name="T14" fmla="*/ 78 w 84"/>
                <a:gd name="T15" fmla="*/ 0 h 48"/>
                <a:gd name="T16" fmla="*/ 84 w 84"/>
                <a:gd name="T17" fmla="*/ 6 h 48"/>
                <a:gd name="T18" fmla="*/ 84 w 84"/>
                <a:gd name="T19" fmla="*/ 18 h 48"/>
                <a:gd name="T20" fmla="*/ 84 w 84"/>
                <a:gd name="T21" fmla="*/ 19 h 48"/>
                <a:gd name="T22" fmla="*/ 54 w 84"/>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48">
                  <a:moveTo>
                    <a:pt x="54" y="48"/>
                  </a:moveTo>
                  <a:cubicBezTo>
                    <a:pt x="6" y="48"/>
                    <a:pt x="6" y="48"/>
                    <a:pt x="6" y="48"/>
                  </a:cubicBezTo>
                  <a:cubicBezTo>
                    <a:pt x="3" y="48"/>
                    <a:pt x="0" y="45"/>
                    <a:pt x="0" y="42"/>
                  </a:cubicBezTo>
                  <a:cubicBezTo>
                    <a:pt x="0" y="39"/>
                    <a:pt x="3" y="36"/>
                    <a:pt x="6" y="36"/>
                  </a:cubicBezTo>
                  <a:cubicBezTo>
                    <a:pt x="54" y="36"/>
                    <a:pt x="54" y="36"/>
                    <a:pt x="54" y="36"/>
                  </a:cubicBezTo>
                  <a:cubicBezTo>
                    <a:pt x="62" y="36"/>
                    <a:pt x="70" y="26"/>
                    <a:pt x="72" y="17"/>
                  </a:cubicBezTo>
                  <a:cubicBezTo>
                    <a:pt x="72" y="6"/>
                    <a:pt x="72" y="6"/>
                    <a:pt x="72" y="6"/>
                  </a:cubicBezTo>
                  <a:cubicBezTo>
                    <a:pt x="72" y="3"/>
                    <a:pt x="75" y="0"/>
                    <a:pt x="78" y="0"/>
                  </a:cubicBezTo>
                  <a:cubicBezTo>
                    <a:pt x="82" y="0"/>
                    <a:pt x="84" y="3"/>
                    <a:pt x="84" y="6"/>
                  </a:cubicBezTo>
                  <a:cubicBezTo>
                    <a:pt x="84" y="18"/>
                    <a:pt x="84" y="18"/>
                    <a:pt x="84" y="18"/>
                  </a:cubicBezTo>
                  <a:cubicBezTo>
                    <a:pt x="84" y="18"/>
                    <a:pt x="84" y="19"/>
                    <a:pt x="84" y="19"/>
                  </a:cubicBezTo>
                  <a:cubicBezTo>
                    <a:pt x="81" y="33"/>
                    <a:pt x="69" y="48"/>
                    <a:pt x="5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24" name="Freeform 76">
              <a:extLst>
                <a:ext uri="{FF2B5EF4-FFF2-40B4-BE49-F238E27FC236}">
                  <a16:creationId xmlns:a16="http://schemas.microsoft.com/office/drawing/2014/main" id="{E047647D-08CC-3F56-1CF7-DB54CAAAEC9A}"/>
                </a:ext>
              </a:extLst>
            </p:cNvPr>
            <p:cNvSpPr>
              <a:spLocks noEditPoints="1"/>
            </p:cNvSpPr>
            <p:nvPr/>
          </p:nvSpPr>
          <p:spPr bwMode="auto">
            <a:xfrm>
              <a:off x="1874" y="3341"/>
              <a:ext cx="65" cy="72"/>
            </a:xfrm>
            <a:custGeom>
              <a:avLst/>
              <a:gdLst>
                <a:gd name="T0" fmla="*/ 18 w 42"/>
                <a:gd name="T1" fmla="*/ 48 h 48"/>
                <a:gd name="T2" fmla="*/ 6 w 42"/>
                <a:gd name="T3" fmla="*/ 48 h 48"/>
                <a:gd name="T4" fmla="*/ 0 w 42"/>
                <a:gd name="T5" fmla="*/ 42 h 48"/>
                <a:gd name="T6" fmla="*/ 0 w 42"/>
                <a:gd name="T7" fmla="*/ 6 h 48"/>
                <a:gd name="T8" fmla="*/ 6 w 42"/>
                <a:gd name="T9" fmla="*/ 0 h 48"/>
                <a:gd name="T10" fmla="*/ 18 w 42"/>
                <a:gd name="T11" fmla="*/ 0 h 48"/>
                <a:gd name="T12" fmla="*/ 42 w 42"/>
                <a:gd name="T13" fmla="*/ 24 h 48"/>
                <a:gd name="T14" fmla="*/ 18 w 42"/>
                <a:gd name="T15" fmla="*/ 48 h 48"/>
                <a:gd name="T16" fmla="*/ 12 w 42"/>
                <a:gd name="T17" fmla="*/ 36 h 48"/>
                <a:gd name="T18" fmla="*/ 18 w 42"/>
                <a:gd name="T19" fmla="*/ 36 h 48"/>
                <a:gd name="T20" fmla="*/ 30 w 42"/>
                <a:gd name="T21" fmla="*/ 24 h 48"/>
                <a:gd name="T22" fmla="*/ 18 w 42"/>
                <a:gd name="T23" fmla="*/ 12 h 48"/>
                <a:gd name="T24" fmla="*/ 12 w 42"/>
                <a:gd name="T25" fmla="*/ 12 h 48"/>
                <a:gd name="T26" fmla="*/ 12 w 42"/>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18" y="48"/>
                  </a:moveTo>
                  <a:cubicBezTo>
                    <a:pt x="6" y="48"/>
                    <a:pt x="6" y="48"/>
                    <a:pt x="6" y="48"/>
                  </a:cubicBezTo>
                  <a:cubicBezTo>
                    <a:pt x="3" y="48"/>
                    <a:pt x="0" y="45"/>
                    <a:pt x="0" y="42"/>
                  </a:cubicBezTo>
                  <a:cubicBezTo>
                    <a:pt x="0" y="6"/>
                    <a:pt x="0" y="6"/>
                    <a:pt x="0" y="6"/>
                  </a:cubicBezTo>
                  <a:cubicBezTo>
                    <a:pt x="0" y="3"/>
                    <a:pt x="3" y="0"/>
                    <a:pt x="6" y="0"/>
                  </a:cubicBezTo>
                  <a:cubicBezTo>
                    <a:pt x="18" y="0"/>
                    <a:pt x="18" y="0"/>
                    <a:pt x="18" y="0"/>
                  </a:cubicBezTo>
                  <a:cubicBezTo>
                    <a:pt x="31" y="0"/>
                    <a:pt x="42" y="11"/>
                    <a:pt x="42" y="24"/>
                  </a:cubicBezTo>
                  <a:cubicBezTo>
                    <a:pt x="42" y="37"/>
                    <a:pt x="31" y="48"/>
                    <a:pt x="18" y="48"/>
                  </a:cubicBezTo>
                  <a:close/>
                  <a:moveTo>
                    <a:pt x="12" y="36"/>
                  </a:moveTo>
                  <a:cubicBezTo>
                    <a:pt x="18" y="36"/>
                    <a:pt x="18" y="36"/>
                    <a:pt x="18" y="36"/>
                  </a:cubicBezTo>
                  <a:cubicBezTo>
                    <a:pt x="25" y="36"/>
                    <a:pt x="30" y="31"/>
                    <a:pt x="30" y="24"/>
                  </a:cubicBezTo>
                  <a:cubicBezTo>
                    <a:pt x="30" y="17"/>
                    <a:pt x="25" y="12"/>
                    <a:pt x="18"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25" name="Freeform 77">
              <a:extLst>
                <a:ext uri="{FF2B5EF4-FFF2-40B4-BE49-F238E27FC236}">
                  <a16:creationId xmlns:a16="http://schemas.microsoft.com/office/drawing/2014/main" id="{B9A7A2C8-F353-3DDE-1C65-8CA74DE89E4C}"/>
                </a:ext>
              </a:extLst>
            </p:cNvPr>
            <p:cNvSpPr>
              <a:spLocks/>
            </p:cNvSpPr>
            <p:nvPr/>
          </p:nvSpPr>
          <p:spPr bwMode="auto">
            <a:xfrm>
              <a:off x="1745" y="3439"/>
              <a:ext cx="74" cy="36"/>
            </a:xfrm>
            <a:custGeom>
              <a:avLst/>
              <a:gdLst>
                <a:gd name="T0" fmla="*/ 36 w 48"/>
                <a:gd name="T1" fmla="*/ 24 h 24"/>
                <a:gd name="T2" fmla="*/ 12 w 48"/>
                <a:gd name="T3" fmla="*/ 24 h 24"/>
                <a:gd name="T4" fmla="*/ 0 w 48"/>
                <a:gd name="T5" fmla="*/ 12 h 24"/>
                <a:gd name="T6" fmla="*/ 12 w 48"/>
                <a:gd name="T7" fmla="*/ 0 h 24"/>
                <a:gd name="T8" fmla="*/ 36 w 48"/>
                <a:gd name="T9" fmla="*/ 0 h 24"/>
                <a:gd name="T10" fmla="*/ 48 w 48"/>
                <a:gd name="T11" fmla="*/ 12 h 24"/>
                <a:gd name="T12" fmla="*/ 36 w 4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36" y="24"/>
                  </a:moveTo>
                  <a:cubicBezTo>
                    <a:pt x="12" y="24"/>
                    <a:pt x="12" y="24"/>
                    <a:pt x="12" y="24"/>
                  </a:cubicBezTo>
                  <a:cubicBezTo>
                    <a:pt x="6" y="24"/>
                    <a:pt x="0" y="19"/>
                    <a:pt x="0" y="12"/>
                  </a:cubicBezTo>
                  <a:cubicBezTo>
                    <a:pt x="0" y="5"/>
                    <a:pt x="6" y="0"/>
                    <a:pt x="12" y="0"/>
                  </a:cubicBezTo>
                  <a:cubicBezTo>
                    <a:pt x="36" y="0"/>
                    <a:pt x="36" y="0"/>
                    <a:pt x="36" y="0"/>
                  </a:cubicBezTo>
                  <a:cubicBezTo>
                    <a:pt x="43" y="0"/>
                    <a:pt x="48" y="5"/>
                    <a:pt x="48" y="12"/>
                  </a:cubicBezTo>
                  <a:cubicBezTo>
                    <a:pt x="48" y="19"/>
                    <a:pt x="43" y="24"/>
                    <a:pt x="3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33" name="Freeform 78">
              <a:extLst>
                <a:ext uri="{FF2B5EF4-FFF2-40B4-BE49-F238E27FC236}">
                  <a16:creationId xmlns:a16="http://schemas.microsoft.com/office/drawing/2014/main" id="{5BC098D0-D849-7A65-0421-25FA2987FC6F}"/>
                </a:ext>
              </a:extLst>
            </p:cNvPr>
            <p:cNvSpPr>
              <a:spLocks noEditPoints="1"/>
            </p:cNvSpPr>
            <p:nvPr/>
          </p:nvSpPr>
          <p:spPr bwMode="auto">
            <a:xfrm>
              <a:off x="1709" y="3359"/>
              <a:ext cx="55" cy="27"/>
            </a:xfrm>
            <a:custGeom>
              <a:avLst/>
              <a:gdLst>
                <a:gd name="T0" fmla="*/ 30 w 36"/>
                <a:gd name="T1" fmla="*/ 18 h 18"/>
                <a:gd name="T2" fmla="*/ 24 w 36"/>
                <a:gd name="T3" fmla="*/ 12 h 18"/>
                <a:gd name="T4" fmla="*/ 20 w 36"/>
                <a:gd name="T5" fmla="*/ 12 h 18"/>
                <a:gd name="T6" fmla="*/ 18 w 36"/>
                <a:gd name="T7" fmla="*/ 12 h 18"/>
                <a:gd name="T8" fmla="*/ 17 w 36"/>
                <a:gd name="T9" fmla="*/ 12 h 18"/>
                <a:gd name="T10" fmla="*/ 12 w 36"/>
                <a:gd name="T11" fmla="*/ 12 h 18"/>
                <a:gd name="T12" fmla="*/ 6 w 36"/>
                <a:gd name="T13" fmla="*/ 18 h 18"/>
                <a:gd name="T14" fmla="*/ 0 w 36"/>
                <a:gd name="T15" fmla="*/ 12 h 18"/>
                <a:gd name="T16" fmla="*/ 3 w 36"/>
                <a:gd name="T17" fmla="*/ 3 h 18"/>
                <a:gd name="T18" fmla="*/ 17 w 36"/>
                <a:gd name="T19" fmla="*/ 0 h 18"/>
                <a:gd name="T20" fmla="*/ 18 w 36"/>
                <a:gd name="T21" fmla="*/ 0 h 18"/>
                <a:gd name="T22" fmla="*/ 20 w 36"/>
                <a:gd name="T23" fmla="*/ 0 h 18"/>
                <a:gd name="T24" fmla="*/ 33 w 36"/>
                <a:gd name="T25" fmla="*/ 3 h 18"/>
                <a:gd name="T26" fmla="*/ 36 w 36"/>
                <a:gd name="T27" fmla="*/ 12 h 18"/>
                <a:gd name="T28" fmla="*/ 30 w 36"/>
                <a:gd name="T29" fmla="*/ 18 h 18"/>
                <a:gd name="T30" fmla="*/ 24 w 36"/>
                <a:gd name="T31" fmla="*/ 11 h 18"/>
                <a:gd name="T32" fmla="*/ 24 w 36"/>
                <a:gd name="T33" fmla="*/ 11 h 18"/>
                <a:gd name="T34" fmla="*/ 12 w 36"/>
                <a:gd name="T35" fmla="*/ 11 h 18"/>
                <a:gd name="T36" fmla="*/ 12 w 36"/>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18">
                  <a:moveTo>
                    <a:pt x="30" y="18"/>
                  </a:moveTo>
                  <a:cubicBezTo>
                    <a:pt x="27" y="18"/>
                    <a:pt x="24" y="15"/>
                    <a:pt x="24" y="12"/>
                  </a:cubicBezTo>
                  <a:cubicBezTo>
                    <a:pt x="23" y="12"/>
                    <a:pt x="21" y="12"/>
                    <a:pt x="20" y="12"/>
                  </a:cubicBezTo>
                  <a:cubicBezTo>
                    <a:pt x="18" y="12"/>
                    <a:pt x="18" y="12"/>
                    <a:pt x="18" y="12"/>
                  </a:cubicBezTo>
                  <a:cubicBezTo>
                    <a:pt x="17" y="12"/>
                    <a:pt x="17" y="12"/>
                    <a:pt x="17" y="12"/>
                  </a:cubicBezTo>
                  <a:cubicBezTo>
                    <a:pt x="15" y="12"/>
                    <a:pt x="13" y="12"/>
                    <a:pt x="12" y="12"/>
                  </a:cubicBezTo>
                  <a:cubicBezTo>
                    <a:pt x="12" y="15"/>
                    <a:pt x="10" y="18"/>
                    <a:pt x="6" y="18"/>
                  </a:cubicBezTo>
                  <a:cubicBezTo>
                    <a:pt x="3" y="18"/>
                    <a:pt x="0" y="15"/>
                    <a:pt x="0" y="12"/>
                  </a:cubicBezTo>
                  <a:cubicBezTo>
                    <a:pt x="0" y="8"/>
                    <a:pt x="1" y="6"/>
                    <a:pt x="3" y="3"/>
                  </a:cubicBezTo>
                  <a:cubicBezTo>
                    <a:pt x="7" y="0"/>
                    <a:pt x="12" y="0"/>
                    <a:pt x="17" y="0"/>
                  </a:cubicBezTo>
                  <a:cubicBezTo>
                    <a:pt x="18" y="0"/>
                    <a:pt x="18" y="0"/>
                    <a:pt x="18" y="0"/>
                  </a:cubicBezTo>
                  <a:cubicBezTo>
                    <a:pt x="20" y="0"/>
                    <a:pt x="20" y="0"/>
                    <a:pt x="20" y="0"/>
                  </a:cubicBezTo>
                  <a:cubicBezTo>
                    <a:pt x="25" y="0"/>
                    <a:pt x="29" y="0"/>
                    <a:pt x="33" y="3"/>
                  </a:cubicBezTo>
                  <a:cubicBezTo>
                    <a:pt x="35" y="6"/>
                    <a:pt x="36" y="8"/>
                    <a:pt x="36" y="12"/>
                  </a:cubicBezTo>
                  <a:cubicBezTo>
                    <a:pt x="36" y="15"/>
                    <a:pt x="34" y="18"/>
                    <a:pt x="30" y="18"/>
                  </a:cubicBezTo>
                  <a:close/>
                  <a:moveTo>
                    <a:pt x="24" y="11"/>
                  </a:moveTo>
                  <a:cubicBezTo>
                    <a:pt x="24" y="11"/>
                    <a:pt x="24" y="11"/>
                    <a:pt x="24" y="11"/>
                  </a:cubicBezTo>
                  <a:close/>
                  <a:moveTo>
                    <a:pt x="12" y="11"/>
                  </a:moveTo>
                  <a:cubicBezTo>
                    <a:pt x="12" y="11"/>
                    <a:pt x="12"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49" name="Freeform 79">
              <a:extLst>
                <a:ext uri="{FF2B5EF4-FFF2-40B4-BE49-F238E27FC236}">
                  <a16:creationId xmlns:a16="http://schemas.microsoft.com/office/drawing/2014/main" id="{2320A242-BBDE-D2F9-5B59-A77B16EC2806}"/>
                </a:ext>
              </a:extLst>
            </p:cNvPr>
            <p:cNvSpPr>
              <a:spLocks/>
            </p:cNvSpPr>
            <p:nvPr/>
          </p:nvSpPr>
          <p:spPr bwMode="auto">
            <a:xfrm>
              <a:off x="1782" y="3359"/>
              <a:ext cx="55" cy="27"/>
            </a:xfrm>
            <a:custGeom>
              <a:avLst/>
              <a:gdLst>
                <a:gd name="T0" fmla="*/ 30 w 36"/>
                <a:gd name="T1" fmla="*/ 18 h 18"/>
                <a:gd name="T2" fmla="*/ 24 w 36"/>
                <a:gd name="T3" fmla="*/ 12 h 18"/>
                <a:gd name="T4" fmla="*/ 20 w 36"/>
                <a:gd name="T5" fmla="*/ 12 h 18"/>
                <a:gd name="T6" fmla="*/ 18 w 36"/>
                <a:gd name="T7" fmla="*/ 12 h 18"/>
                <a:gd name="T8" fmla="*/ 17 w 36"/>
                <a:gd name="T9" fmla="*/ 12 h 18"/>
                <a:gd name="T10" fmla="*/ 12 w 36"/>
                <a:gd name="T11" fmla="*/ 12 h 18"/>
                <a:gd name="T12" fmla="*/ 6 w 36"/>
                <a:gd name="T13" fmla="*/ 18 h 18"/>
                <a:gd name="T14" fmla="*/ 0 w 36"/>
                <a:gd name="T15" fmla="*/ 12 h 18"/>
                <a:gd name="T16" fmla="*/ 3 w 36"/>
                <a:gd name="T17" fmla="*/ 3 h 18"/>
                <a:gd name="T18" fmla="*/ 17 w 36"/>
                <a:gd name="T19" fmla="*/ 0 h 18"/>
                <a:gd name="T20" fmla="*/ 18 w 36"/>
                <a:gd name="T21" fmla="*/ 0 h 18"/>
                <a:gd name="T22" fmla="*/ 20 w 36"/>
                <a:gd name="T23" fmla="*/ 0 h 18"/>
                <a:gd name="T24" fmla="*/ 33 w 36"/>
                <a:gd name="T25" fmla="*/ 3 h 18"/>
                <a:gd name="T26" fmla="*/ 36 w 36"/>
                <a:gd name="T27" fmla="*/ 12 h 18"/>
                <a:gd name="T28" fmla="*/ 30 w 36"/>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30" y="18"/>
                  </a:moveTo>
                  <a:cubicBezTo>
                    <a:pt x="27" y="18"/>
                    <a:pt x="24" y="15"/>
                    <a:pt x="24" y="12"/>
                  </a:cubicBezTo>
                  <a:cubicBezTo>
                    <a:pt x="23" y="12"/>
                    <a:pt x="21" y="12"/>
                    <a:pt x="20" y="12"/>
                  </a:cubicBezTo>
                  <a:cubicBezTo>
                    <a:pt x="18" y="12"/>
                    <a:pt x="18" y="12"/>
                    <a:pt x="18" y="12"/>
                  </a:cubicBezTo>
                  <a:cubicBezTo>
                    <a:pt x="17" y="12"/>
                    <a:pt x="17" y="12"/>
                    <a:pt x="17" y="12"/>
                  </a:cubicBezTo>
                  <a:cubicBezTo>
                    <a:pt x="15" y="12"/>
                    <a:pt x="13" y="12"/>
                    <a:pt x="12" y="12"/>
                  </a:cubicBezTo>
                  <a:cubicBezTo>
                    <a:pt x="12" y="15"/>
                    <a:pt x="10" y="18"/>
                    <a:pt x="6" y="18"/>
                  </a:cubicBezTo>
                  <a:cubicBezTo>
                    <a:pt x="3" y="18"/>
                    <a:pt x="0" y="15"/>
                    <a:pt x="0" y="12"/>
                  </a:cubicBezTo>
                  <a:cubicBezTo>
                    <a:pt x="0" y="8"/>
                    <a:pt x="1" y="6"/>
                    <a:pt x="3" y="3"/>
                  </a:cubicBezTo>
                  <a:cubicBezTo>
                    <a:pt x="7" y="0"/>
                    <a:pt x="12" y="0"/>
                    <a:pt x="17" y="0"/>
                  </a:cubicBezTo>
                  <a:cubicBezTo>
                    <a:pt x="18" y="0"/>
                    <a:pt x="18" y="0"/>
                    <a:pt x="18" y="0"/>
                  </a:cubicBezTo>
                  <a:cubicBezTo>
                    <a:pt x="20" y="0"/>
                    <a:pt x="20" y="0"/>
                    <a:pt x="20" y="0"/>
                  </a:cubicBezTo>
                  <a:cubicBezTo>
                    <a:pt x="25" y="0"/>
                    <a:pt x="29" y="0"/>
                    <a:pt x="33" y="3"/>
                  </a:cubicBezTo>
                  <a:cubicBezTo>
                    <a:pt x="35" y="6"/>
                    <a:pt x="36" y="8"/>
                    <a:pt x="36" y="12"/>
                  </a:cubicBezTo>
                  <a:cubicBezTo>
                    <a:pt x="36" y="15"/>
                    <a:pt x="34" y="18"/>
                    <a:pt x="3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grpSp>
      <p:sp>
        <p:nvSpPr>
          <p:cNvPr id="54" name="Rettangolo 53">
            <a:extLst>
              <a:ext uri="{FF2B5EF4-FFF2-40B4-BE49-F238E27FC236}">
                <a16:creationId xmlns:a16="http://schemas.microsoft.com/office/drawing/2014/main" id="{366AB0E9-59B1-BF0E-0A0F-5F988F035D0F}"/>
              </a:ext>
            </a:extLst>
          </p:cNvPr>
          <p:cNvSpPr/>
          <p:nvPr/>
        </p:nvSpPr>
        <p:spPr>
          <a:xfrm>
            <a:off x="6231351" y="2810394"/>
            <a:ext cx="5461966" cy="680192"/>
          </a:xfrm>
          <a:prstGeom prst="rect">
            <a:avLst/>
          </a:prstGeom>
          <a:solidFill>
            <a:srgbClr val="7FCACB"/>
          </a:solidFill>
          <a:ln>
            <a:solidFill>
              <a:srgbClr val="00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58" name="Rettangolo 57">
            <a:extLst>
              <a:ext uri="{FF2B5EF4-FFF2-40B4-BE49-F238E27FC236}">
                <a16:creationId xmlns:a16="http://schemas.microsoft.com/office/drawing/2014/main" id="{677E7E34-6E6E-0D39-DF80-B9A826134FC6}"/>
              </a:ext>
            </a:extLst>
          </p:cNvPr>
          <p:cNvSpPr/>
          <p:nvPr/>
        </p:nvSpPr>
        <p:spPr>
          <a:xfrm>
            <a:off x="7091732" y="2875402"/>
            <a:ext cx="4515398" cy="638636"/>
          </a:xfrm>
          <a:prstGeom prst="rect">
            <a:avLst/>
          </a:prstGeom>
        </p:spPr>
        <p:txBody>
          <a:bodyPr wrap="square">
            <a:spAutoFit/>
          </a:bodyPr>
          <a:lstStyle/>
          <a:p>
            <a:pPr marL="92075" lvl="0" indent="-92075">
              <a:spcAft>
                <a:spcPts val="300"/>
              </a:spcAft>
              <a:buFontTx/>
              <a:buChar char="-"/>
              <a:defRPr/>
            </a:pPr>
            <a:r>
              <a:rPr lang="en-US" sz="1100" b="1" dirty="0">
                <a:solidFill>
                  <a:prstClr val="white"/>
                </a:solidFill>
                <a:cs typeface="Arial" panose="020B0604020202020204" pitchFamily="34" charset="0"/>
              </a:rPr>
              <a:t>Phase 1: Remote Selling Product/Segment Specialist</a:t>
            </a:r>
          </a:p>
          <a:p>
            <a:pPr marL="92075" lvl="0" indent="-92075">
              <a:spcAft>
                <a:spcPts val="300"/>
              </a:spcAft>
              <a:buFontTx/>
              <a:buChar char="-"/>
              <a:defRPr/>
            </a:pPr>
            <a:r>
              <a:rPr lang="en-US" sz="1100" b="1" dirty="0">
                <a:solidFill>
                  <a:prstClr val="white"/>
                </a:solidFill>
                <a:cs typeface="Arial" panose="020B0604020202020204" pitchFamily="34" charset="0"/>
              </a:rPr>
              <a:t>Phase 2: Digital hub on leaf-bearing customers (approximately 200 advisors)</a:t>
            </a:r>
            <a:endParaRPr kumimoji="0" lang="it-IT" sz="1100" b="0"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59" name="Rettangolo 58">
            <a:extLst>
              <a:ext uri="{FF2B5EF4-FFF2-40B4-BE49-F238E27FC236}">
                <a16:creationId xmlns:a16="http://schemas.microsoft.com/office/drawing/2014/main" id="{05D97F7D-E642-223E-048A-50BE81278942}"/>
              </a:ext>
            </a:extLst>
          </p:cNvPr>
          <p:cNvSpPr/>
          <p:nvPr/>
        </p:nvSpPr>
        <p:spPr>
          <a:xfrm>
            <a:off x="6218327" y="3003658"/>
            <a:ext cx="1131051" cy="453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it-IT" sz="1050" b="1" dirty="0">
                <a:solidFill>
                  <a:prstClr val="white"/>
                </a:solidFill>
                <a:cs typeface="Arial" panose="020B0604020202020204" pitchFamily="34" charset="0"/>
              </a:rPr>
              <a:t>DIGITAL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it-IT" sz="1050" b="1" i="0" u="none" strike="noStrike" kern="1200" cap="none" spc="0" normalizeH="0" baseline="0" noProof="0" dirty="0">
                <a:ln>
                  <a:noFill/>
                </a:ln>
                <a:solidFill>
                  <a:prstClr val="white"/>
                </a:solidFill>
                <a:effectLst/>
                <a:uLnTx/>
                <a:uFillTx/>
                <a:ea typeface="+mn-ea"/>
                <a:cs typeface="Arial" panose="020B0604020202020204" pitchFamily="34" charset="0"/>
              </a:rPr>
              <a:t>HUB</a:t>
            </a:r>
          </a:p>
        </p:txBody>
      </p:sp>
      <p:grpSp>
        <p:nvGrpSpPr>
          <p:cNvPr id="60" name="Group 71">
            <a:extLst>
              <a:ext uri="{FF2B5EF4-FFF2-40B4-BE49-F238E27FC236}">
                <a16:creationId xmlns:a16="http://schemas.microsoft.com/office/drawing/2014/main" id="{19ADAA8D-1631-288C-2471-92E691E272D0}"/>
              </a:ext>
            </a:extLst>
          </p:cNvPr>
          <p:cNvGrpSpPr>
            <a:grpSpLocks noChangeAspect="1"/>
          </p:cNvGrpSpPr>
          <p:nvPr/>
        </p:nvGrpSpPr>
        <p:grpSpPr bwMode="auto">
          <a:xfrm>
            <a:off x="6649774" y="2844918"/>
            <a:ext cx="196364" cy="191032"/>
            <a:chOff x="1552" y="3215"/>
            <a:chExt cx="442" cy="430"/>
          </a:xfrm>
          <a:solidFill>
            <a:schemeClr val="bg1"/>
          </a:solidFill>
        </p:grpSpPr>
        <p:sp>
          <p:nvSpPr>
            <p:cNvPr id="62" name="Freeform 72">
              <a:extLst>
                <a:ext uri="{FF2B5EF4-FFF2-40B4-BE49-F238E27FC236}">
                  <a16:creationId xmlns:a16="http://schemas.microsoft.com/office/drawing/2014/main" id="{7D8E2FA7-1BCE-DAA9-E005-BE6DE136D0FA}"/>
                </a:ext>
              </a:extLst>
            </p:cNvPr>
            <p:cNvSpPr>
              <a:spLocks/>
            </p:cNvSpPr>
            <p:nvPr/>
          </p:nvSpPr>
          <p:spPr bwMode="auto">
            <a:xfrm>
              <a:off x="1681" y="3278"/>
              <a:ext cx="184" cy="54"/>
            </a:xfrm>
            <a:custGeom>
              <a:avLst/>
              <a:gdLst>
                <a:gd name="T0" fmla="*/ 114 w 120"/>
                <a:gd name="T1" fmla="*/ 36 h 36"/>
                <a:gd name="T2" fmla="*/ 60 w 120"/>
                <a:gd name="T3" fmla="*/ 17 h 36"/>
                <a:gd name="T4" fmla="*/ 6 w 120"/>
                <a:gd name="T5" fmla="*/ 36 h 36"/>
                <a:gd name="T6" fmla="*/ 0 w 120"/>
                <a:gd name="T7" fmla="*/ 30 h 36"/>
                <a:gd name="T8" fmla="*/ 6 w 120"/>
                <a:gd name="T9" fmla="*/ 24 h 36"/>
                <a:gd name="T10" fmla="*/ 52 w 120"/>
                <a:gd name="T11" fmla="*/ 7 h 36"/>
                <a:gd name="T12" fmla="*/ 56 w 120"/>
                <a:gd name="T13" fmla="*/ 2 h 36"/>
                <a:gd name="T14" fmla="*/ 64 w 120"/>
                <a:gd name="T15" fmla="*/ 2 h 36"/>
                <a:gd name="T16" fmla="*/ 68 w 120"/>
                <a:gd name="T17" fmla="*/ 7 h 36"/>
                <a:gd name="T18" fmla="*/ 114 w 120"/>
                <a:gd name="T19" fmla="*/ 24 h 36"/>
                <a:gd name="T20" fmla="*/ 120 w 120"/>
                <a:gd name="T21" fmla="*/ 30 h 36"/>
                <a:gd name="T22" fmla="*/ 114 w 120"/>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6">
                  <a:moveTo>
                    <a:pt x="114" y="36"/>
                  </a:moveTo>
                  <a:cubicBezTo>
                    <a:pt x="79" y="36"/>
                    <a:pt x="67" y="27"/>
                    <a:pt x="60" y="17"/>
                  </a:cubicBezTo>
                  <a:cubicBezTo>
                    <a:pt x="53" y="27"/>
                    <a:pt x="42" y="36"/>
                    <a:pt x="6" y="36"/>
                  </a:cubicBezTo>
                  <a:cubicBezTo>
                    <a:pt x="3" y="36"/>
                    <a:pt x="0" y="33"/>
                    <a:pt x="0" y="30"/>
                  </a:cubicBezTo>
                  <a:cubicBezTo>
                    <a:pt x="0" y="27"/>
                    <a:pt x="3" y="24"/>
                    <a:pt x="6" y="24"/>
                  </a:cubicBezTo>
                  <a:cubicBezTo>
                    <a:pt x="42" y="24"/>
                    <a:pt x="48" y="14"/>
                    <a:pt x="52" y="7"/>
                  </a:cubicBezTo>
                  <a:cubicBezTo>
                    <a:pt x="53" y="5"/>
                    <a:pt x="54" y="3"/>
                    <a:pt x="56" y="2"/>
                  </a:cubicBezTo>
                  <a:cubicBezTo>
                    <a:pt x="58" y="0"/>
                    <a:pt x="62" y="0"/>
                    <a:pt x="64" y="2"/>
                  </a:cubicBezTo>
                  <a:cubicBezTo>
                    <a:pt x="66" y="3"/>
                    <a:pt x="67" y="5"/>
                    <a:pt x="68" y="7"/>
                  </a:cubicBezTo>
                  <a:cubicBezTo>
                    <a:pt x="72" y="14"/>
                    <a:pt x="78" y="24"/>
                    <a:pt x="114" y="24"/>
                  </a:cubicBezTo>
                  <a:cubicBezTo>
                    <a:pt x="118" y="24"/>
                    <a:pt x="120" y="27"/>
                    <a:pt x="120" y="30"/>
                  </a:cubicBezTo>
                  <a:cubicBezTo>
                    <a:pt x="120" y="33"/>
                    <a:pt x="118" y="36"/>
                    <a:pt x="11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63" name="Freeform 73">
              <a:extLst>
                <a:ext uri="{FF2B5EF4-FFF2-40B4-BE49-F238E27FC236}">
                  <a16:creationId xmlns:a16="http://schemas.microsoft.com/office/drawing/2014/main" id="{3F50DA59-975C-45A9-1590-6988D1AC1F33}"/>
                </a:ext>
              </a:extLst>
            </p:cNvPr>
            <p:cNvSpPr>
              <a:spLocks/>
            </p:cNvSpPr>
            <p:nvPr/>
          </p:nvSpPr>
          <p:spPr bwMode="auto">
            <a:xfrm>
              <a:off x="1641" y="3215"/>
              <a:ext cx="264" cy="305"/>
            </a:xfrm>
            <a:custGeom>
              <a:avLst/>
              <a:gdLst>
                <a:gd name="T0" fmla="*/ 86 w 172"/>
                <a:gd name="T1" fmla="*/ 204 h 204"/>
                <a:gd name="T2" fmla="*/ 21 w 172"/>
                <a:gd name="T3" fmla="*/ 143 h 204"/>
                <a:gd name="T4" fmla="*/ 3 w 172"/>
                <a:gd name="T5" fmla="*/ 123 h 204"/>
                <a:gd name="T6" fmla="*/ 8 w 172"/>
                <a:gd name="T7" fmla="*/ 99 h 204"/>
                <a:gd name="T8" fmla="*/ 2 w 172"/>
                <a:gd name="T9" fmla="*/ 67 h 204"/>
                <a:gd name="T10" fmla="*/ 17 w 172"/>
                <a:gd name="T11" fmla="*/ 24 h 204"/>
                <a:gd name="T12" fmla="*/ 86 w 172"/>
                <a:gd name="T13" fmla="*/ 0 h 204"/>
                <a:gd name="T14" fmla="*/ 155 w 172"/>
                <a:gd name="T15" fmla="*/ 24 h 204"/>
                <a:gd name="T16" fmla="*/ 170 w 172"/>
                <a:gd name="T17" fmla="*/ 67 h 204"/>
                <a:gd name="T18" fmla="*/ 170 w 172"/>
                <a:gd name="T19" fmla="*/ 67 h 204"/>
                <a:gd name="T20" fmla="*/ 164 w 172"/>
                <a:gd name="T21" fmla="*/ 91 h 204"/>
                <a:gd name="T22" fmla="*/ 157 w 172"/>
                <a:gd name="T23" fmla="*/ 96 h 204"/>
                <a:gd name="T24" fmla="*/ 152 w 172"/>
                <a:gd name="T25" fmla="*/ 89 h 204"/>
                <a:gd name="T26" fmla="*/ 158 w 172"/>
                <a:gd name="T27" fmla="*/ 65 h 204"/>
                <a:gd name="T28" fmla="*/ 146 w 172"/>
                <a:gd name="T29" fmla="*/ 32 h 204"/>
                <a:gd name="T30" fmla="*/ 86 w 172"/>
                <a:gd name="T31" fmla="*/ 12 h 204"/>
                <a:gd name="T32" fmla="*/ 26 w 172"/>
                <a:gd name="T33" fmla="*/ 32 h 204"/>
                <a:gd name="T34" fmla="*/ 14 w 172"/>
                <a:gd name="T35" fmla="*/ 65 h 204"/>
                <a:gd name="T36" fmla="*/ 20 w 172"/>
                <a:gd name="T37" fmla="*/ 101 h 204"/>
                <a:gd name="T38" fmla="*/ 17 w 172"/>
                <a:gd name="T39" fmla="*/ 107 h 204"/>
                <a:gd name="T40" fmla="*/ 15 w 172"/>
                <a:gd name="T41" fmla="*/ 120 h 204"/>
                <a:gd name="T42" fmla="*/ 26 w 172"/>
                <a:gd name="T43" fmla="*/ 132 h 204"/>
                <a:gd name="T44" fmla="*/ 32 w 172"/>
                <a:gd name="T45" fmla="*/ 138 h 204"/>
                <a:gd name="T46" fmla="*/ 86 w 172"/>
                <a:gd name="T47" fmla="*/ 192 h 204"/>
                <a:gd name="T48" fmla="*/ 114 w 172"/>
                <a:gd name="T49" fmla="*/ 181 h 204"/>
                <a:gd name="T50" fmla="*/ 123 w 172"/>
                <a:gd name="T51" fmla="*/ 182 h 204"/>
                <a:gd name="T52" fmla="*/ 121 w 172"/>
                <a:gd name="T53" fmla="*/ 191 h 204"/>
                <a:gd name="T54" fmla="*/ 86 w 172"/>
                <a:gd name="T5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204">
                  <a:moveTo>
                    <a:pt x="86" y="204"/>
                  </a:moveTo>
                  <a:cubicBezTo>
                    <a:pt x="68" y="204"/>
                    <a:pt x="24" y="181"/>
                    <a:pt x="21" y="143"/>
                  </a:cubicBezTo>
                  <a:cubicBezTo>
                    <a:pt x="12" y="141"/>
                    <a:pt x="5" y="133"/>
                    <a:pt x="3" y="123"/>
                  </a:cubicBezTo>
                  <a:cubicBezTo>
                    <a:pt x="1" y="113"/>
                    <a:pt x="3" y="104"/>
                    <a:pt x="8" y="99"/>
                  </a:cubicBezTo>
                  <a:cubicBezTo>
                    <a:pt x="2" y="67"/>
                    <a:pt x="2" y="67"/>
                    <a:pt x="2" y="67"/>
                  </a:cubicBezTo>
                  <a:cubicBezTo>
                    <a:pt x="2" y="66"/>
                    <a:pt x="0" y="43"/>
                    <a:pt x="17" y="24"/>
                  </a:cubicBezTo>
                  <a:cubicBezTo>
                    <a:pt x="32" y="8"/>
                    <a:pt x="55" y="0"/>
                    <a:pt x="86" y="0"/>
                  </a:cubicBezTo>
                  <a:cubicBezTo>
                    <a:pt x="118" y="0"/>
                    <a:pt x="141" y="8"/>
                    <a:pt x="155" y="24"/>
                  </a:cubicBezTo>
                  <a:cubicBezTo>
                    <a:pt x="172" y="43"/>
                    <a:pt x="170" y="66"/>
                    <a:pt x="170" y="67"/>
                  </a:cubicBezTo>
                  <a:cubicBezTo>
                    <a:pt x="170" y="67"/>
                    <a:pt x="170" y="67"/>
                    <a:pt x="170" y="67"/>
                  </a:cubicBezTo>
                  <a:cubicBezTo>
                    <a:pt x="164" y="91"/>
                    <a:pt x="164" y="91"/>
                    <a:pt x="164" y="91"/>
                  </a:cubicBezTo>
                  <a:cubicBezTo>
                    <a:pt x="163" y="95"/>
                    <a:pt x="160" y="97"/>
                    <a:pt x="157" y="96"/>
                  </a:cubicBezTo>
                  <a:cubicBezTo>
                    <a:pt x="154" y="95"/>
                    <a:pt x="152" y="92"/>
                    <a:pt x="152" y="89"/>
                  </a:cubicBezTo>
                  <a:cubicBezTo>
                    <a:pt x="158" y="65"/>
                    <a:pt x="158" y="65"/>
                    <a:pt x="158" y="65"/>
                  </a:cubicBezTo>
                  <a:cubicBezTo>
                    <a:pt x="158" y="62"/>
                    <a:pt x="159" y="46"/>
                    <a:pt x="146" y="32"/>
                  </a:cubicBezTo>
                  <a:cubicBezTo>
                    <a:pt x="134" y="19"/>
                    <a:pt x="114" y="12"/>
                    <a:pt x="86" y="12"/>
                  </a:cubicBezTo>
                  <a:cubicBezTo>
                    <a:pt x="58" y="12"/>
                    <a:pt x="38" y="19"/>
                    <a:pt x="26" y="32"/>
                  </a:cubicBezTo>
                  <a:cubicBezTo>
                    <a:pt x="13" y="46"/>
                    <a:pt x="14" y="63"/>
                    <a:pt x="14" y="65"/>
                  </a:cubicBezTo>
                  <a:cubicBezTo>
                    <a:pt x="20" y="101"/>
                    <a:pt x="20" y="101"/>
                    <a:pt x="20" y="101"/>
                  </a:cubicBezTo>
                  <a:cubicBezTo>
                    <a:pt x="21" y="104"/>
                    <a:pt x="19" y="106"/>
                    <a:pt x="17" y="107"/>
                  </a:cubicBezTo>
                  <a:cubicBezTo>
                    <a:pt x="14" y="109"/>
                    <a:pt x="13" y="114"/>
                    <a:pt x="15" y="120"/>
                  </a:cubicBezTo>
                  <a:cubicBezTo>
                    <a:pt x="16" y="126"/>
                    <a:pt x="20" y="132"/>
                    <a:pt x="26" y="132"/>
                  </a:cubicBezTo>
                  <a:cubicBezTo>
                    <a:pt x="30" y="132"/>
                    <a:pt x="32" y="135"/>
                    <a:pt x="32" y="138"/>
                  </a:cubicBezTo>
                  <a:cubicBezTo>
                    <a:pt x="32" y="169"/>
                    <a:pt x="70" y="192"/>
                    <a:pt x="86" y="192"/>
                  </a:cubicBezTo>
                  <a:cubicBezTo>
                    <a:pt x="92" y="192"/>
                    <a:pt x="104" y="188"/>
                    <a:pt x="114" y="181"/>
                  </a:cubicBezTo>
                  <a:cubicBezTo>
                    <a:pt x="117" y="179"/>
                    <a:pt x="121" y="180"/>
                    <a:pt x="123" y="182"/>
                  </a:cubicBezTo>
                  <a:cubicBezTo>
                    <a:pt x="125" y="185"/>
                    <a:pt x="124" y="189"/>
                    <a:pt x="121" y="191"/>
                  </a:cubicBezTo>
                  <a:cubicBezTo>
                    <a:pt x="110" y="199"/>
                    <a:pt x="96" y="204"/>
                    <a:pt x="86"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64" name="Freeform 74">
              <a:extLst>
                <a:ext uri="{FF2B5EF4-FFF2-40B4-BE49-F238E27FC236}">
                  <a16:creationId xmlns:a16="http://schemas.microsoft.com/office/drawing/2014/main" id="{4737D9D8-B1CE-0B20-C273-4D8289B8ED32}"/>
                </a:ext>
              </a:extLst>
            </p:cNvPr>
            <p:cNvSpPr>
              <a:spLocks/>
            </p:cNvSpPr>
            <p:nvPr/>
          </p:nvSpPr>
          <p:spPr bwMode="auto">
            <a:xfrm>
              <a:off x="1552" y="3483"/>
              <a:ext cx="442" cy="162"/>
            </a:xfrm>
            <a:custGeom>
              <a:avLst/>
              <a:gdLst>
                <a:gd name="T0" fmla="*/ 282 w 288"/>
                <a:gd name="T1" fmla="*/ 109 h 109"/>
                <a:gd name="T2" fmla="*/ 6 w 288"/>
                <a:gd name="T3" fmla="*/ 109 h 109"/>
                <a:gd name="T4" fmla="*/ 0 w 288"/>
                <a:gd name="T5" fmla="*/ 103 h 109"/>
                <a:gd name="T6" fmla="*/ 0 w 288"/>
                <a:gd name="T7" fmla="*/ 73 h 109"/>
                <a:gd name="T8" fmla="*/ 35 w 288"/>
                <a:gd name="T9" fmla="*/ 22 h 109"/>
                <a:gd name="T10" fmla="*/ 36 w 288"/>
                <a:gd name="T11" fmla="*/ 22 h 109"/>
                <a:gd name="T12" fmla="*/ 111 w 288"/>
                <a:gd name="T13" fmla="*/ 1 h 109"/>
                <a:gd name="T14" fmla="*/ 119 w 288"/>
                <a:gd name="T15" fmla="*/ 5 h 109"/>
                <a:gd name="T16" fmla="*/ 115 w 288"/>
                <a:gd name="T17" fmla="*/ 13 h 109"/>
                <a:gd name="T18" fmla="*/ 39 w 288"/>
                <a:gd name="T19" fmla="*/ 34 h 109"/>
                <a:gd name="T20" fmla="*/ 12 w 288"/>
                <a:gd name="T21" fmla="*/ 73 h 109"/>
                <a:gd name="T22" fmla="*/ 12 w 288"/>
                <a:gd name="T23" fmla="*/ 97 h 109"/>
                <a:gd name="T24" fmla="*/ 276 w 288"/>
                <a:gd name="T25" fmla="*/ 97 h 109"/>
                <a:gd name="T26" fmla="*/ 276 w 288"/>
                <a:gd name="T27" fmla="*/ 73 h 109"/>
                <a:gd name="T28" fmla="*/ 249 w 288"/>
                <a:gd name="T29" fmla="*/ 34 h 109"/>
                <a:gd name="T30" fmla="*/ 174 w 288"/>
                <a:gd name="T31" fmla="*/ 13 h 109"/>
                <a:gd name="T32" fmla="*/ 170 w 288"/>
                <a:gd name="T33" fmla="*/ 5 h 109"/>
                <a:gd name="T34" fmla="*/ 177 w 288"/>
                <a:gd name="T35" fmla="*/ 1 h 109"/>
                <a:gd name="T36" fmla="*/ 253 w 288"/>
                <a:gd name="T37" fmla="*/ 22 h 109"/>
                <a:gd name="T38" fmla="*/ 253 w 288"/>
                <a:gd name="T39" fmla="*/ 22 h 109"/>
                <a:gd name="T40" fmla="*/ 288 w 288"/>
                <a:gd name="T41" fmla="*/ 73 h 109"/>
                <a:gd name="T42" fmla="*/ 288 w 288"/>
                <a:gd name="T43" fmla="*/ 103 h 109"/>
                <a:gd name="T44" fmla="*/ 282 w 288"/>
                <a:gd name="T4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109">
                  <a:moveTo>
                    <a:pt x="282" y="109"/>
                  </a:moveTo>
                  <a:cubicBezTo>
                    <a:pt x="6" y="109"/>
                    <a:pt x="6" y="109"/>
                    <a:pt x="6" y="109"/>
                  </a:cubicBezTo>
                  <a:cubicBezTo>
                    <a:pt x="3" y="109"/>
                    <a:pt x="0" y="106"/>
                    <a:pt x="0" y="103"/>
                  </a:cubicBezTo>
                  <a:cubicBezTo>
                    <a:pt x="0" y="73"/>
                    <a:pt x="0" y="73"/>
                    <a:pt x="0" y="73"/>
                  </a:cubicBezTo>
                  <a:cubicBezTo>
                    <a:pt x="0" y="51"/>
                    <a:pt x="14" y="30"/>
                    <a:pt x="35" y="22"/>
                  </a:cubicBezTo>
                  <a:cubicBezTo>
                    <a:pt x="35" y="22"/>
                    <a:pt x="36" y="22"/>
                    <a:pt x="36" y="22"/>
                  </a:cubicBezTo>
                  <a:cubicBezTo>
                    <a:pt x="111" y="1"/>
                    <a:pt x="111" y="1"/>
                    <a:pt x="111" y="1"/>
                  </a:cubicBezTo>
                  <a:cubicBezTo>
                    <a:pt x="115" y="0"/>
                    <a:pt x="118" y="2"/>
                    <a:pt x="119" y="5"/>
                  </a:cubicBezTo>
                  <a:cubicBezTo>
                    <a:pt x="120" y="8"/>
                    <a:pt x="118" y="12"/>
                    <a:pt x="115" y="13"/>
                  </a:cubicBezTo>
                  <a:cubicBezTo>
                    <a:pt x="39" y="34"/>
                    <a:pt x="39" y="34"/>
                    <a:pt x="39" y="34"/>
                  </a:cubicBezTo>
                  <a:cubicBezTo>
                    <a:pt x="23" y="40"/>
                    <a:pt x="12" y="56"/>
                    <a:pt x="12" y="73"/>
                  </a:cubicBezTo>
                  <a:cubicBezTo>
                    <a:pt x="12" y="97"/>
                    <a:pt x="12" y="97"/>
                    <a:pt x="12" y="97"/>
                  </a:cubicBezTo>
                  <a:cubicBezTo>
                    <a:pt x="276" y="97"/>
                    <a:pt x="276" y="97"/>
                    <a:pt x="276" y="97"/>
                  </a:cubicBezTo>
                  <a:cubicBezTo>
                    <a:pt x="276" y="73"/>
                    <a:pt x="276" y="73"/>
                    <a:pt x="276" y="73"/>
                  </a:cubicBezTo>
                  <a:cubicBezTo>
                    <a:pt x="276" y="56"/>
                    <a:pt x="265" y="40"/>
                    <a:pt x="249" y="34"/>
                  </a:cubicBezTo>
                  <a:cubicBezTo>
                    <a:pt x="174" y="13"/>
                    <a:pt x="174" y="13"/>
                    <a:pt x="174" y="13"/>
                  </a:cubicBezTo>
                  <a:cubicBezTo>
                    <a:pt x="171" y="12"/>
                    <a:pt x="169" y="8"/>
                    <a:pt x="170" y="5"/>
                  </a:cubicBezTo>
                  <a:cubicBezTo>
                    <a:pt x="171" y="2"/>
                    <a:pt x="174" y="0"/>
                    <a:pt x="177" y="1"/>
                  </a:cubicBezTo>
                  <a:cubicBezTo>
                    <a:pt x="253" y="22"/>
                    <a:pt x="253" y="22"/>
                    <a:pt x="253" y="22"/>
                  </a:cubicBezTo>
                  <a:cubicBezTo>
                    <a:pt x="253" y="22"/>
                    <a:pt x="253" y="22"/>
                    <a:pt x="253" y="22"/>
                  </a:cubicBezTo>
                  <a:cubicBezTo>
                    <a:pt x="274" y="30"/>
                    <a:pt x="288" y="51"/>
                    <a:pt x="288" y="73"/>
                  </a:cubicBezTo>
                  <a:cubicBezTo>
                    <a:pt x="288" y="103"/>
                    <a:pt x="288" y="103"/>
                    <a:pt x="288" y="103"/>
                  </a:cubicBezTo>
                  <a:cubicBezTo>
                    <a:pt x="288" y="106"/>
                    <a:pt x="286" y="109"/>
                    <a:pt x="282"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65" name="Freeform 75">
              <a:extLst>
                <a:ext uri="{FF2B5EF4-FFF2-40B4-BE49-F238E27FC236}">
                  <a16:creationId xmlns:a16="http://schemas.microsoft.com/office/drawing/2014/main" id="{C51F41D4-27E1-D447-DF51-36A4629BF2A4}"/>
                </a:ext>
              </a:extLst>
            </p:cNvPr>
            <p:cNvSpPr>
              <a:spLocks/>
            </p:cNvSpPr>
            <p:nvPr/>
          </p:nvSpPr>
          <p:spPr bwMode="auto">
            <a:xfrm>
              <a:off x="1791" y="3395"/>
              <a:ext cx="129" cy="71"/>
            </a:xfrm>
            <a:custGeom>
              <a:avLst/>
              <a:gdLst>
                <a:gd name="T0" fmla="*/ 54 w 84"/>
                <a:gd name="T1" fmla="*/ 48 h 48"/>
                <a:gd name="T2" fmla="*/ 6 w 84"/>
                <a:gd name="T3" fmla="*/ 48 h 48"/>
                <a:gd name="T4" fmla="*/ 0 w 84"/>
                <a:gd name="T5" fmla="*/ 42 h 48"/>
                <a:gd name="T6" fmla="*/ 6 w 84"/>
                <a:gd name="T7" fmla="*/ 36 h 48"/>
                <a:gd name="T8" fmla="*/ 54 w 84"/>
                <a:gd name="T9" fmla="*/ 36 h 48"/>
                <a:gd name="T10" fmla="*/ 72 w 84"/>
                <a:gd name="T11" fmla="*/ 17 h 48"/>
                <a:gd name="T12" fmla="*/ 72 w 84"/>
                <a:gd name="T13" fmla="*/ 6 h 48"/>
                <a:gd name="T14" fmla="*/ 78 w 84"/>
                <a:gd name="T15" fmla="*/ 0 h 48"/>
                <a:gd name="T16" fmla="*/ 84 w 84"/>
                <a:gd name="T17" fmla="*/ 6 h 48"/>
                <a:gd name="T18" fmla="*/ 84 w 84"/>
                <a:gd name="T19" fmla="*/ 18 h 48"/>
                <a:gd name="T20" fmla="*/ 84 w 84"/>
                <a:gd name="T21" fmla="*/ 19 h 48"/>
                <a:gd name="T22" fmla="*/ 54 w 84"/>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48">
                  <a:moveTo>
                    <a:pt x="54" y="48"/>
                  </a:moveTo>
                  <a:cubicBezTo>
                    <a:pt x="6" y="48"/>
                    <a:pt x="6" y="48"/>
                    <a:pt x="6" y="48"/>
                  </a:cubicBezTo>
                  <a:cubicBezTo>
                    <a:pt x="3" y="48"/>
                    <a:pt x="0" y="45"/>
                    <a:pt x="0" y="42"/>
                  </a:cubicBezTo>
                  <a:cubicBezTo>
                    <a:pt x="0" y="39"/>
                    <a:pt x="3" y="36"/>
                    <a:pt x="6" y="36"/>
                  </a:cubicBezTo>
                  <a:cubicBezTo>
                    <a:pt x="54" y="36"/>
                    <a:pt x="54" y="36"/>
                    <a:pt x="54" y="36"/>
                  </a:cubicBezTo>
                  <a:cubicBezTo>
                    <a:pt x="62" y="36"/>
                    <a:pt x="70" y="26"/>
                    <a:pt x="72" y="17"/>
                  </a:cubicBezTo>
                  <a:cubicBezTo>
                    <a:pt x="72" y="6"/>
                    <a:pt x="72" y="6"/>
                    <a:pt x="72" y="6"/>
                  </a:cubicBezTo>
                  <a:cubicBezTo>
                    <a:pt x="72" y="3"/>
                    <a:pt x="75" y="0"/>
                    <a:pt x="78" y="0"/>
                  </a:cubicBezTo>
                  <a:cubicBezTo>
                    <a:pt x="82" y="0"/>
                    <a:pt x="84" y="3"/>
                    <a:pt x="84" y="6"/>
                  </a:cubicBezTo>
                  <a:cubicBezTo>
                    <a:pt x="84" y="18"/>
                    <a:pt x="84" y="18"/>
                    <a:pt x="84" y="18"/>
                  </a:cubicBezTo>
                  <a:cubicBezTo>
                    <a:pt x="84" y="18"/>
                    <a:pt x="84" y="19"/>
                    <a:pt x="84" y="19"/>
                  </a:cubicBezTo>
                  <a:cubicBezTo>
                    <a:pt x="81" y="33"/>
                    <a:pt x="69" y="48"/>
                    <a:pt x="5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67" name="Freeform 76">
              <a:extLst>
                <a:ext uri="{FF2B5EF4-FFF2-40B4-BE49-F238E27FC236}">
                  <a16:creationId xmlns:a16="http://schemas.microsoft.com/office/drawing/2014/main" id="{660AB79D-9B59-68A9-BEA7-6A188AD9041F}"/>
                </a:ext>
              </a:extLst>
            </p:cNvPr>
            <p:cNvSpPr>
              <a:spLocks noEditPoints="1"/>
            </p:cNvSpPr>
            <p:nvPr/>
          </p:nvSpPr>
          <p:spPr bwMode="auto">
            <a:xfrm>
              <a:off x="1874" y="3341"/>
              <a:ext cx="65" cy="72"/>
            </a:xfrm>
            <a:custGeom>
              <a:avLst/>
              <a:gdLst>
                <a:gd name="T0" fmla="*/ 18 w 42"/>
                <a:gd name="T1" fmla="*/ 48 h 48"/>
                <a:gd name="T2" fmla="*/ 6 w 42"/>
                <a:gd name="T3" fmla="*/ 48 h 48"/>
                <a:gd name="T4" fmla="*/ 0 w 42"/>
                <a:gd name="T5" fmla="*/ 42 h 48"/>
                <a:gd name="T6" fmla="*/ 0 w 42"/>
                <a:gd name="T7" fmla="*/ 6 h 48"/>
                <a:gd name="T8" fmla="*/ 6 w 42"/>
                <a:gd name="T9" fmla="*/ 0 h 48"/>
                <a:gd name="T10" fmla="*/ 18 w 42"/>
                <a:gd name="T11" fmla="*/ 0 h 48"/>
                <a:gd name="T12" fmla="*/ 42 w 42"/>
                <a:gd name="T13" fmla="*/ 24 h 48"/>
                <a:gd name="T14" fmla="*/ 18 w 42"/>
                <a:gd name="T15" fmla="*/ 48 h 48"/>
                <a:gd name="T16" fmla="*/ 12 w 42"/>
                <a:gd name="T17" fmla="*/ 36 h 48"/>
                <a:gd name="T18" fmla="*/ 18 w 42"/>
                <a:gd name="T19" fmla="*/ 36 h 48"/>
                <a:gd name="T20" fmla="*/ 30 w 42"/>
                <a:gd name="T21" fmla="*/ 24 h 48"/>
                <a:gd name="T22" fmla="*/ 18 w 42"/>
                <a:gd name="T23" fmla="*/ 12 h 48"/>
                <a:gd name="T24" fmla="*/ 12 w 42"/>
                <a:gd name="T25" fmla="*/ 12 h 48"/>
                <a:gd name="T26" fmla="*/ 12 w 42"/>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8">
                  <a:moveTo>
                    <a:pt x="18" y="48"/>
                  </a:moveTo>
                  <a:cubicBezTo>
                    <a:pt x="6" y="48"/>
                    <a:pt x="6" y="48"/>
                    <a:pt x="6" y="48"/>
                  </a:cubicBezTo>
                  <a:cubicBezTo>
                    <a:pt x="3" y="48"/>
                    <a:pt x="0" y="45"/>
                    <a:pt x="0" y="42"/>
                  </a:cubicBezTo>
                  <a:cubicBezTo>
                    <a:pt x="0" y="6"/>
                    <a:pt x="0" y="6"/>
                    <a:pt x="0" y="6"/>
                  </a:cubicBezTo>
                  <a:cubicBezTo>
                    <a:pt x="0" y="3"/>
                    <a:pt x="3" y="0"/>
                    <a:pt x="6" y="0"/>
                  </a:cubicBezTo>
                  <a:cubicBezTo>
                    <a:pt x="18" y="0"/>
                    <a:pt x="18" y="0"/>
                    <a:pt x="18" y="0"/>
                  </a:cubicBezTo>
                  <a:cubicBezTo>
                    <a:pt x="31" y="0"/>
                    <a:pt x="42" y="11"/>
                    <a:pt x="42" y="24"/>
                  </a:cubicBezTo>
                  <a:cubicBezTo>
                    <a:pt x="42" y="37"/>
                    <a:pt x="31" y="48"/>
                    <a:pt x="18" y="48"/>
                  </a:cubicBezTo>
                  <a:close/>
                  <a:moveTo>
                    <a:pt x="12" y="36"/>
                  </a:moveTo>
                  <a:cubicBezTo>
                    <a:pt x="18" y="36"/>
                    <a:pt x="18" y="36"/>
                    <a:pt x="18" y="36"/>
                  </a:cubicBezTo>
                  <a:cubicBezTo>
                    <a:pt x="25" y="36"/>
                    <a:pt x="30" y="31"/>
                    <a:pt x="30" y="24"/>
                  </a:cubicBezTo>
                  <a:cubicBezTo>
                    <a:pt x="30" y="17"/>
                    <a:pt x="25" y="12"/>
                    <a:pt x="18"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68" name="Freeform 77">
              <a:extLst>
                <a:ext uri="{FF2B5EF4-FFF2-40B4-BE49-F238E27FC236}">
                  <a16:creationId xmlns:a16="http://schemas.microsoft.com/office/drawing/2014/main" id="{F72DDFE7-0824-AB16-1B8C-947C6232D56F}"/>
                </a:ext>
              </a:extLst>
            </p:cNvPr>
            <p:cNvSpPr>
              <a:spLocks/>
            </p:cNvSpPr>
            <p:nvPr/>
          </p:nvSpPr>
          <p:spPr bwMode="auto">
            <a:xfrm>
              <a:off x="1745" y="3439"/>
              <a:ext cx="74" cy="36"/>
            </a:xfrm>
            <a:custGeom>
              <a:avLst/>
              <a:gdLst>
                <a:gd name="T0" fmla="*/ 36 w 48"/>
                <a:gd name="T1" fmla="*/ 24 h 24"/>
                <a:gd name="T2" fmla="*/ 12 w 48"/>
                <a:gd name="T3" fmla="*/ 24 h 24"/>
                <a:gd name="T4" fmla="*/ 0 w 48"/>
                <a:gd name="T5" fmla="*/ 12 h 24"/>
                <a:gd name="T6" fmla="*/ 12 w 48"/>
                <a:gd name="T7" fmla="*/ 0 h 24"/>
                <a:gd name="T8" fmla="*/ 36 w 48"/>
                <a:gd name="T9" fmla="*/ 0 h 24"/>
                <a:gd name="T10" fmla="*/ 48 w 48"/>
                <a:gd name="T11" fmla="*/ 12 h 24"/>
                <a:gd name="T12" fmla="*/ 36 w 4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36" y="24"/>
                  </a:moveTo>
                  <a:cubicBezTo>
                    <a:pt x="12" y="24"/>
                    <a:pt x="12" y="24"/>
                    <a:pt x="12" y="24"/>
                  </a:cubicBezTo>
                  <a:cubicBezTo>
                    <a:pt x="6" y="24"/>
                    <a:pt x="0" y="19"/>
                    <a:pt x="0" y="12"/>
                  </a:cubicBezTo>
                  <a:cubicBezTo>
                    <a:pt x="0" y="5"/>
                    <a:pt x="6" y="0"/>
                    <a:pt x="12" y="0"/>
                  </a:cubicBezTo>
                  <a:cubicBezTo>
                    <a:pt x="36" y="0"/>
                    <a:pt x="36" y="0"/>
                    <a:pt x="36" y="0"/>
                  </a:cubicBezTo>
                  <a:cubicBezTo>
                    <a:pt x="43" y="0"/>
                    <a:pt x="48" y="5"/>
                    <a:pt x="48" y="12"/>
                  </a:cubicBezTo>
                  <a:cubicBezTo>
                    <a:pt x="48" y="19"/>
                    <a:pt x="43" y="24"/>
                    <a:pt x="3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69" name="Freeform 78">
              <a:extLst>
                <a:ext uri="{FF2B5EF4-FFF2-40B4-BE49-F238E27FC236}">
                  <a16:creationId xmlns:a16="http://schemas.microsoft.com/office/drawing/2014/main" id="{A018BFA3-0615-A8ED-761C-85EAF0ABD1F5}"/>
                </a:ext>
              </a:extLst>
            </p:cNvPr>
            <p:cNvSpPr>
              <a:spLocks noEditPoints="1"/>
            </p:cNvSpPr>
            <p:nvPr/>
          </p:nvSpPr>
          <p:spPr bwMode="auto">
            <a:xfrm>
              <a:off x="1709" y="3359"/>
              <a:ext cx="55" cy="27"/>
            </a:xfrm>
            <a:custGeom>
              <a:avLst/>
              <a:gdLst>
                <a:gd name="T0" fmla="*/ 30 w 36"/>
                <a:gd name="T1" fmla="*/ 18 h 18"/>
                <a:gd name="T2" fmla="*/ 24 w 36"/>
                <a:gd name="T3" fmla="*/ 12 h 18"/>
                <a:gd name="T4" fmla="*/ 20 w 36"/>
                <a:gd name="T5" fmla="*/ 12 h 18"/>
                <a:gd name="T6" fmla="*/ 18 w 36"/>
                <a:gd name="T7" fmla="*/ 12 h 18"/>
                <a:gd name="T8" fmla="*/ 17 w 36"/>
                <a:gd name="T9" fmla="*/ 12 h 18"/>
                <a:gd name="T10" fmla="*/ 12 w 36"/>
                <a:gd name="T11" fmla="*/ 12 h 18"/>
                <a:gd name="T12" fmla="*/ 6 w 36"/>
                <a:gd name="T13" fmla="*/ 18 h 18"/>
                <a:gd name="T14" fmla="*/ 0 w 36"/>
                <a:gd name="T15" fmla="*/ 12 h 18"/>
                <a:gd name="T16" fmla="*/ 3 w 36"/>
                <a:gd name="T17" fmla="*/ 3 h 18"/>
                <a:gd name="T18" fmla="*/ 17 w 36"/>
                <a:gd name="T19" fmla="*/ 0 h 18"/>
                <a:gd name="T20" fmla="*/ 18 w 36"/>
                <a:gd name="T21" fmla="*/ 0 h 18"/>
                <a:gd name="T22" fmla="*/ 20 w 36"/>
                <a:gd name="T23" fmla="*/ 0 h 18"/>
                <a:gd name="T24" fmla="*/ 33 w 36"/>
                <a:gd name="T25" fmla="*/ 3 h 18"/>
                <a:gd name="T26" fmla="*/ 36 w 36"/>
                <a:gd name="T27" fmla="*/ 12 h 18"/>
                <a:gd name="T28" fmla="*/ 30 w 36"/>
                <a:gd name="T29" fmla="*/ 18 h 18"/>
                <a:gd name="T30" fmla="*/ 24 w 36"/>
                <a:gd name="T31" fmla="*/ 11 h 18"/>
                <a:gd name="T32" fmla="*/ 24 w 36"/>
                <a:gd name="T33" fmla="*/ 11 h 18"/>
                <a:gd name="T34" fmla="*/ 12 w 36"/>
                <a:gd name="T35" fmla="*/ 11 h 18"/>
                <a:gd name="T36" fmla="*/ 12 w 36"/>
                <a:gd name="T3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18">
                  <a:moveTo>
                    <a:pt x="30" y="18"/>
                  </a:moveTo>
                  <a:cubicBezTo>
                    <a:pt x="27" y="18"/>
                    <a:pt x="24" y="15"/>
                    <a:pt x="24" y="12"/>
                  </a:cubicBezTo>
                  <a:cubicBezTo>
                    <a:pt x="23" y="12"/>
                    <a:pt x="21" y="12"/>
                    <a:pt x="20" y="12"/>
                  </a:cubicBezTo>
                  <a:cubicBezTo>
                    <a:pt x="18" y="12"/>
                    <a:pt x="18" y="12"/>
                    <a:pt x="18" y="12"/>
                  </a:cubicBezTo>
                  <a:cubicBezTo>
                    <a:pt x="17" y="12"/>
                    <a:pt x="17" y="12"/>
                    <a:pt x="17" y="12"/>
                  </a:cubicBezTo>
                  <a:cubicBezTo>
                    <a:pt x="15" y="12"/>
                    <a:pt x="13" y="12"/>
                    <a:pt x="12" y="12"/>
                  </a:cubicBezTo>
                  <a:cubicBezTo>
                    <a:pt x="12" y="15"/>
                    <a:pt x="10" y="18"/>
                    <a:pt x="6" y="18"/>
                  </a:cubicBezTo>
                  <a:cubicBezTo>
                    <a:pt x="3" y="18"/>
                    <a:pt x="0" y="15"/>
                    <a:pt x="0" y="12"/>
                  </a:cubicBezTo>
                  <a:cubicBezTo>
                    <a:pt x="0" y="8"/>
                    <a:pt x="1" y="6"/>
                    <a:pt x="3" y="3"/>
                  </a:cubicBezTo>
                  <a:cubicBezTo>
                    <a:pt x="7" y="0"/>
                    <a:pt x="12" y="0"/>
                    <a:pt x="17" y="0"/>
                  </a:cubicBezTo>
                  <a:cubicBezTo>
                    <a:pt x="18" y="0"/>
                    <a:pt x="18" y="0"/>
                    <a:pt x="18" y="0"/>
                  </a:cubicBezTo>
                  <a:cubicBezTo>
                    <a:pt x="20" y="0"/>
                    <a:pt x="20" y="0"/>
                    <a:pt x="20" y="0"/>
                  </a:cubicBezTo>
                  <a:cubicBezTo>
                    <a:pt x="25" y="0"/>
                    <a:pt x="29" y="0"/>
                    <a:pt x="33" y="3"/>
                  </a:cubicBezTo>
                  <a:cubicBezTo>
                    <a:pt x="35" y="6"/>
                    <a:pt x="36" y="8"/>
                    <a:pt x="36" y="12"/>
                  </a:cubicBezTo>
                  <a:cubicBezTo>
                    <a:pt x="36" y="15"/>
                    <a:pt x="34" y="18"/>
                    <a:pt x="30" y="18"/>
                  </a:cubicBezTo>
                  <a:close/>
                  <a:moveTo>
                    <a:pt x="24" y="11"/>
                  </a:moveTo>
                  <a:cubicBezTo>
                    <a:pt x="24" y="11"/>
                    <a:pt x="24" y="11"/>
                    <a:pt x="24" y="11"/>
                  </a:cubicBezTo>
                  <a:close/>
                  <a:moveTo>
                    <a:pt x="12" y="11"/>
                  </a:moveTo>
                  <a:cubicBezTo>
                    <a:pt x="12" y="11"/>
                    <a:pt x="12"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sp>
          <p:nvSpPr>
            <p:cNvPr id="70" name="Freeform 79">
              <a:extLst>
                <a:ext uri="{FF2B5EF4-FFF2-40B4-BE49-F238E27FC236}">
                  <a16:creationId xmlns:a16="http://schemas.microsoft.com/office/drawing/2014/main" id="{2A062D31-40D1-B83E-78A6-50EE415AA048}"/>
                </a:ext>
              </a:extLst>
            </p:cNvPr>
            <p:cNvSpPr>
              <a:spLocks/>
            </p:cNvSpPr>
            <p:nvPr/>
          </p:nvSpPr>
          <p:spPr bwMode="auto">
            <a:xfrm>
              <a:off x="1782" y="3359"/>
              <a:ext cx="55" cy="27"/>
            </a:xfrm>
            <a:custGeom>
              <a:avLst/>
              <a:gdLst>
                <a:gd name="T0" fmla="*/ 30 w 36"/>
                <a:gd name="T1" fmla="*/ 18 h 18"/>
                <a:gd name="T2" fmla="*/ 24 w 36"/>
                <a:gd name="T3" fmla="*/ 12 h 18"/>
                <a:gd name="T4" fmla="*/ 20 w 36"/>
                <a:gd name="T5" fmla="*/ 12 h 18"/>
                <a:gd name="T6" fmla="*/ 18 w 36"/>
                <a:gd name="T7" fmla="*/ 12 h 18"/>
                <a:gd name="T8" fmla="*/ 17 w 36"/>
                <a:gd name="T9" fmla="*/ 12 h 18"/>
                <a:gd name="T10" fmla="*/ 12 w 36"/>
                <a:gd name="T11" fmla="*/ 12 h 18"/>
                <a:gd name="T12" fmla="*/ 6 w 36"/>
                <a:gd name="T13" fmla="*/ 18 h 18"/>
                <a:gd name="T14" fmla="*/ 0 w 36"/>
                <a:gd name="T15" fmla="*/ 12 h 18"/>
                <a:gd name="T16" fmla="*/ 3 w 36"/>
                <a:gd name="T17" fmla="*/ 3 h 18"/>
                <a:gd name="T18" fmla="*/ 17 w 36"/>
                <a:gd name="T19" fmla="*/ 0 h 18"/>
                <a:gd name="T20" fmla="*/ 18 w 36"/>
                <a:gd name="T21" fmla="*/ 0 h 18"/>
                <a:gd name="T22" fmla="*/ 20 w 36"/>
                <a:gd name="T23" fmla="*/ 0 h 18"/>
                <a:gd name="T24" fmla="*/ 33 w 36"/>
                <a:gd name="T25" fmla="*/ 3 h 18"/>
                <a:gd name="T26" fmla="*/ 36 w 36"/>
                <a:gd name="T27" fmla="*/ 12 h 18"/>
                <a:gd name="T28" fmla="*/ 30 w 36"/>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30" y="18"/>
                  </a:moveTo>
                  <a:cubicBezTo>
                    <a:pt x="27" y="18"/>
                    <a:pt x="24" y="15"/>
                    <a:pt x="24" y="12"/>
                  </a:cubicBezTo>
                  <a:cubicBezTo>
                    <a:pt x="23" y="12"/>
                    <a:pt x="21" y="12"/>
                    <a:pt x="20" y="12"/>
                  </a:cubicBezTo>
                  <a:cubicBezTo>
                    <a:pt x="18" y="12"/>
                    <a:pt x="18" y="12"/>
                    <a:pt x="18" y="12"/>
                  </a:cubicBezTo>
                  <a:cubicBezTo>
                    <a:pt x="17" y="12"/>
                    <a:pt x="17" y="12"/>
                    <a:pt x="17" y="12"/>
                  </a:cubicBezTo>
                  <a:cubicBezTo>
                    <a:pt x="15" y="12"/>
                    <a:pt x="13" y="12"/>
                    <a:pt x="12" y="12"/>
                  </a:cubicBezTo>
                  <a:cubicBezTo>
                    <a:pt x="12" y="15"/>
                    <a:pt x="10" y="18"/>
                    <a:pt x="6" y="18"/>
                  </a:cubicBezTo>
                  <a:cubicBezTo>
                    <a:pt x="3" y="18"/>
                    <a:pt x="0" y="15"/>
                    <a:pt x="0" y="12"/>
                  </a:cubicBezTo>
                  <a:cubicBezTo>
                    <a:pt x="0" y="8"/>
                    <a:pt x="1" y="6"/>
                    <a:pt x="3" y="3"/>
                  </a:cubicBezTo>
                  <a:cubicBezTo>
                    <a:pt x="7" y="0"/>
                    <a:pt x="12" y="0"/>
                    <a:pt x="17" y="0"/>
                  </a:cubicBezTo>
                  <a:cubicBezTo>
                    <a:pt x="18" y="0"/>
                    <a:pt x="18" y="0"/>
                    <a:pt x="18" y="0"/>
                  </a:cubicBezTo>
                  <a:cubicBezTo>
                    <a:pt x="20" y="0"/>
                    <a:pt x="20" y="0"/>
                    <a:pt x="20" y="0"/>
                  </a:cubicBezTo>
                  <a:cubicBezTo>
                    <a:pt x="25" y="0"/>
                    <a:pt x="29" y="0"/>
                    <a:pt x="33" y="3"/>
                  </a:cubicBezTo>
                  <a:cubicBezTo>
                    <a:pt x="35" y="6"/>
                    <a:pt x="36" y="8"/>
                    <a:pt x="36" y="12"/>
                  </a:cubicBezTo>
                  <a:cubicBezTo>
                    <a:pt x="36" y="15"/>
                    <a:pt x="34" y="18"/>
                    <a:pt x="3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mn-cs"/>
              </a:endParaRPr>
            </a:p>
          </p:txBody>
        </p:sp>
      </p:grpSp>
      <p:sp>
        <p:nvSpPr>
          <p:cNvPr id="11" name="Rectangle 10">
            <a:extLst>
              <a:ext uri="{FF2B5EF4-FFF2-40B4-BE49-F238E27FC236}">
                <a16:creationId xmlns:a16="http://schemas.microsoft.com/office/drawing/2014/main" id="{21AE18B4-1574-C51B-4969-341C0E10888A}"/>
              </a:ext>
            </a:extLst>
          </p:cNvPr>
          <p:cNvSpPr/>
          <p:nvPr/>
        </p:nvSpPr>
        <p:spPr>
          <a:xfrm>
            <a:off x="16332" y="3115484"/>
            <a:ext cx="5886016" cy="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000000"/>
              </a:solidFill>
              <a:effectLst/>
              <a:uLnTx/>
              <a:uFillTx/>
              <a:latin typeface="Graphik"/>
              <a:ea typeface="+mn-ea"/>
              <a:cs typeface="+mn-cs"/>
            </a:endParaRPr>
          </a:p>
        </p:txBody>
      </p:sp>
      <p:sp>
        <p:nvSpPr>
          <p:cNvPr id="10" name="Rectangle 9">
            <a:extLst>
              <a:ext uri="{FF2B5EF4-FFF2-40B4-BE49-F238E27FC236}">
                <a16:creationId xmlns:a16="http://schemas.microsoft.com/office/drawing/2014/main" id="{D64FA6A9-0E75-109A-5122-0268992577BE}"/>
              </a:ext>
            </a:extLst>
          </p:cNvPr>
          <p:cNvSpPr/>
          <p:nvPr/>
        </p:nvSpPr>
        <p:spPr>
          <a:xfrm>
            <a:off x="16332" y="1877635"/>
            <a:ext cx="5675387" cy="7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00000"/>
              </a:solidFill>
              <a:effectLst/>
              <a:uLnTx/>
              <a:uFillTx/>
              <a:ea typeface="+mn-ea"/>
              <a:cs typeface="+mn-cs"/>
            </a:endParaRPr>
          </a:p>
        </p:txBody>
      </p:sp>
    </p:spTree>
    <p:extLst>
      <p:ext uri="{BB962C8B-B14F-4D97-AF65-F5344CB8AC3E}">
        <p14:creationId xmlns:p14="http://schemas.microsoft.com/office/powerpoint/2010/main" val="283476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C67BB-1DB5-B649-5D4B-C9D78DD6380A}"/>
            </a:ext>
          </a:extLst>
        </p:cNvPr>
        <p:cNvGrpSpPr/>
        <p:nvPr/>
      </p:nvGrpSpPr>
      <p:grpSpPr>
        <a:xfrm>
          <a:off x="0" y="0"/>
          <a:ext cx="0" cy="0"/>
          <a:chOff x="0" y="0"/>
          <a:chExt cx="0" cy="0"/>
        </a:xfrm>
      </p:grpSpPr>
      <p:graphicFrame>
        <p:nvGraphicFramePr>
          <p:cNvPr id="50" name="Oggetto 49" hidden="1">
            <a:extLst>
              <a:ext uri="{FF2B5EF4-FFF2-40B4-BE49-F238E27FC236}">
                <a16:creationId xmlns:a16="http://schemas.microsoft.com/office/drawing/2014/main" id="{583FCFB2-900C-953B-2D54-75E790E39C1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6" progId="TCLayout.ActiveDocument.1">
                  <p:embed/>
                </p:oleObj>
              </mc:Choice>
              <mc:Fallback>
                <p:oleObj name="Diapositiva think-cell" r:id="rId3" imgW="395" imgH="396" progId="TCLayout.ActiveDocument.1">
                  <p:embed/>
                  <p:pic>
                    <p:nvPicPr>
                      <p:cNvPr id="50" name="Oggetto 49" hidden="1"/>
                      <p:cNvPicPr/>
                      <p:nvPr/>
                    </p:nvPicPr>
                    <p:blipFill>
                      <a:blip r:embed="rId4"/>
                      <a:stretch>
                        <a:fillRect/>
                      </a:stretch>
                    </p:blipFill>
                    <p:spPr>
                      <a:xfrm>
                        <a:off x="1525588" y="1588"/>
                        <a:ext cx="1588" cy="1588"/>
                      </a:xfrm>
                      <a:prstGeom prst="rect">
                        <a:avLst/>
                      </a:prstGeom>
                    </p:spPr>
                  </p:pic>
                </p:oleObj>
              </mc:Fallback>
            </mc:AlternateContent>
          </a:graphicData>
        </a:graphic>
      </p:graphicFrame>
      <p:sp>
        <p:nvSpPr>
          <p:cNvPr id="11" name="Title 3">
            <a:extLst>
              <a:ext uri="{FF2B5EF4-FFF2-40B4-BE49-F238E27FC236}">
                <a16:creationId xmlns:a16="http://schemas.microsoft.com/office/drawing/2014/main" id="{E97AC313-8DD7-FEAA-3059-D91352734BCA}"/>
              </a:ext>
            </a:extLst>
          </p:cNvPr>
          <p:cNvSpPr txBox="1">
            <a:spLocks/>
          </p:cNvSpPr>
          <p:nvPr/>
        </p:nvSpPr>
        <p:spPr>
          <a:xfrm>
            <a:off x="1160463" y="226259"/>
            <a:ext cx="10515600" cy="475068"/>
          </a:xfrm>
          <a:prstGeom prst="rect">
            <a:avLst/>
          </a:prstGeom>
        </p:spPr>
        <p:txBody>
          <a:bodyPr vert="horz">
            <a:normAutofit fontScale="97500"/>
          </a:bodyPr>
          <a:lst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a:lstStyle>
          <a:p>
            <a:r>
              <a:rPr lang="it-IT" dirty="0"/>
              <a:t>Business model</a:t>
            </a:r>
          </a:p>
        </p:txBody>
      </p:sp>
      <p:sp>
        <p:nvSpPr>
          <p:cNvPr id="12" name="Ovale 11">
            <a:extLst>
              <a:ext uri="{FF2B5EF4-FFF2-40B4-BE49-F238E27FC236}">
                <a16:creationId xmlns:a16="http://schemas.microsoft.com/office/drawing/2014/main" id="{7457987F-F324-1630-0104-3B6111640060}"/>
              </a:ext>
            </a:extLst>
          </p:cNvPr>
          <p:cNvSpPr/>
          <p:nvPr/>
        </p:nvSpPr>
        <p:spPr>
          <a:xfrm>
            <a:off x="4380613" y="2415321"/>
            <a:ext cx="3721396" cy="3477600"/>
          </a:xfrm>
          <a:prstGeom prst="ellipse">
            <a:avLst/>
          </a:prstGeom>
          <a:solidFill>
            <a:srgbClr val="0094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A3BBC361-34F6-E5D4-855B-6BB61C6B3EB8}"/>
              </a:ext>
            </a:extLst>
          </p:cNvPr>
          <p:cNvSpPr/>
          <p:nvPr/>
        </p:nvSpPr>
        <p:spPr>
          <a:xfrm>
            <a:off x="4651743" y="2638606"/>
            <a:ext cx="3179136" cy="3031030"/>
          </a:xfrm>
          <a:prstGeom prst="ellipse">
            <a:avLst/>
          </a:prstGeom>
          <a:solidFill>
            <a:srgbClr val="E1FF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A8847A6C-6B9D-90B6-534B-CCC3E6749A42}"/>
              </a:ext>
            </a:extLst>
          </p:cNvPr>
          <p:cNvPicPr>
            <a:picLocks noChangeAspect="1"/>
          </p:cNvPicPr>
          <p:nvPr/>
        </p:nvPicPr>
        <p:blipFill>
          <a:blip r:embed="rId5">
            <a:duotone>
              <a:schemeClr val="accent5">
                <a:shade val="45000"/>
                <a:satMod val="135000"/>
              </a:schemeClr>
              <a:prstClr val="white"/>
            </a:duotone>
          </a:blip>
          <a:stretch>
            <a:fillRect/>
          </a:stretch>
        </p:blipFill>
        <p:spPr>
          <a:xfrm>
            <a:off x="5513467" y="3447667"/>
            <a:ext cx="1455688" cy="1412907"/>
          </a:xfrm>
          <a:prstGeom prst="rect">
            <a:avLst/>
          </a:prstGeom>
        </p:spPr>
      </p:pic>
      <p:sp>
        <p:nvSpPr>
          <p:cNvPr id="19" name="Rettangolo con angoli arrotondati 18">
            <a:extLst>
              <a:ext uri="{FF2B5EF4-FFF2-40B4-BE49-F238E27FC236}">
                <a16:creationId xmlns:a16="http://schemas.microsoft.com/office/drawing/2014/main" id="{4A420D79-9B5C-1F3C-39A3-D7B4DD194546}"/>
              </a:ext>
            </a:extLst>
          </p:cNvPr>
          <p:cNvSpPr/>
          <p:nvPr/>
        </p:nvSpPr>
        <p:spPr>
          <a:xfrm>
            <a:off x="728814" y="3533117"/>
            <a:ext cx="3099392" cy="637950"/>
          </a:xfrm>
          <a:prstGeom prst="roundRect">
            <a:avLst/>
          </a:prstGeom>
          <a:solidFill>
            <a:srgbClr val="0094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t>Polo Affari</a:t>
            </a:r>
          </a:p>
        </p:txBody>
      </p:sp>
      <p:sp>
        <p:nvSpPr>
          <p:cNvPr id="20" name="Rettangolo con angoli arrotondati 19">
            <a:extLst>
              <a:ext uri="{FF2B5EF4-FFF2-40B4-BE49-F238E27FC236}">
                <a16:creationId xmlns:a16="http://schemas.microsoft.com/office/drawing/2014/main" id="{A3FFB3C2-9A2A-1DFB-158E-F8EF40B51B31}"/>
              </a:ext>
            </a:extLst>
          </p:cNvPr>
          <p:cNvSpPr/>
          <p:nvPr/>
        </p:nvSpPr>
        <p:spPr>
          <a:xfrm>
            <a:off x="1343275" y="2202117"/>
            <a:ext cx="3099392" cy="637950"/>
          </a:xfrm>
          <a:prstGeom prst="roundRect">
            <a:avLst/>
          </a:prstGeom>
          <a:solidFill>
            <a:srgbClr val="0094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err="1"/>
              <a:t>Branch</a:t>
            </a:r>
            <a:r>
              <a:rPr lang="it-IT" b="1" dirty="0"/>
              <a:t> (POE)</a:t>
            </a:r>
          </a:p>
        </p:txBody>
      </p:sp>
      <p:sp>
        <p:nvSpPr>
          <p:cNvPr id="21" name="CasellaDiTesto 20">
            <a:extLst>
              <a:ext uri="{FF2B5EF4-FFF2-40B4-BE49-F238E27FC236}">
                <a16:creationId xmlns:a16="http://schemas.microsoft.com/office/drawing/2014/main" id="{06EABA05-439F-9710-A2C7-3DAE690A739D}"/>
              </a:ext>
            </a:extLst>
          </p:cNvPr>
          <p:cNvSpPr txBox="1"/>
          <p:nvPr/>
        </p:nvSpPr>
        <p:spPr>
          <a:xfrm>
            <a:off x="728814" y="4171067"/>
            <a:ext cx="3099392" cy="523220"/>
          </a:xfrm>
          <a:prstGeom prst="rect">
            <a:avLst/>
          </a:prstGeom>
          <a:noFill/>
        </p:spPr>
        <p:txBody>
          <a:bodyPr wrap="square" rtlCol="0">
            <a:spAutoFit/>
          </a:bodyPr>
          <a:lstStyle/>
          <a:p>
            <a:r>
              <a:rPr lang="it-IT" sz="1400" b="1" i="1" dirty="0"/>
              <a:t>Customers revenues</a:t>
            </a:r>
          </a:p>
          <a:p>
            <a:r>
              <a:rPr lang="it-IT" sz="1400" dirty="0"/>
              <a:t>From 1 Mln€ to 7,5 </a:t>
            </a:r>
            <a:r>
              <a:rPr lang="it-IT" sz="1400" dirty="0" err="1"/>
              <a:t>Mnl</a:t>
            </a:r>
            <a:r>
              <a:rPr lang="it-IT" sz="1400" dirty="0"/>
              <a:t>€</a:t>
            </a:r>
          </a:p>
        </p:txBody>
      </p:sp>
      <p:sp>
        <p:nvSpPr>
          <p:cNvPr id="22" name="CasellaDiTesto 21">
            <a:extLst>
              <a:ext uri="{FF2B5EF4-FFF2-40B4-BE49-F238E27FC236}">
                <a16:creationId xmlns:a16="http://schemas.microsoft.com/office/drawing/2014/main" id="{5B3A3995-430C-D3C6-8795-E1D74EE71324}"/>
              </a:ext>
            </a:extLst>
          </p:cNvPr>
          <p:cNvSpPr txBox="1"/>
          <p:nvPr/>
        </p:nvSpPr>
        <p:spPr>
          <a:xfrm>
            <a:off x="1343275" y="2840067"/>
            <a:ext cx="3099392" cy="523220"/>
          </a:xfrm>
          <a:prstGeom prst="rect">
            <a:avLst/>
          </a:prstGeom>
          <a:noFill/>
        </p:spPr>
        <p:txBody>
          <a:bodyPr wrap="square" rtlCol="0">
            <a:spAutoFit/>
          </a:bodyPr>
          <a:lstStyle/>
          <a:p>
            <a:r>
              <a:rPr lang="it-IT" sz="1400" b="1" i="1" dirty="0"/>
              <a:t>Customers revenues</a:t>
            </a:r>
          </a:p>
          <a:p>
            <a:r>
              <a:rPr lang="it-IT" sz="1400" dirty="0"/>
              <a:t>Up to 1 Mln€</a:t>
            </a:r>
          </a:p>
        </p:txBody>
      </p:sp>
      <p:sp>
        <p:nvSpPr>
          <p:cNvPr id="23" name="Rettangolo con angoli arrotondati 22">
            <a:extLst>
              <a:ext uri="{FF2B5EF4-FFF2-40B4-BE49-F238E27FC236}">
                <a16:creationId xmlns:a16="http://schemas.microsoft.com/office/drawing/2014/main" id="{87385B63-0A8C-5811-D0EA-9221DCD311ED}"/>
              </a:ext>
            </a:extLst>
          </p:cNvPr>
          <p:cNvSpPr/>
          <p:nvPr/>
        </p:nvSpPr>
        <p:spPr>
          <a:xfrm>
            <a:off x="8218556" y="2500792"/>
            <a:ext cx="3099392" cy="637950"/>
          </a:xfrm>
          <a:prstGeom prst="roundRect">
            <a:avLst/>
          </a:prstGeom>
          <a:solidFill>
            <a:srgbClr val="E1FF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lumMod val="75000"/>
                  </a:schemeClr>
                </a:solidFill>
              </a:rPr>
              <a:t>Online Bank Account + Blank</a:t>
            </a:r>
          </a:p>
        </p:txBody>
      </p:sp>
      <p:sp>
        <p:nvSpPr>
          <p:cNvPr id="24" name="Rettangolo con angoli arrotondati 23">
            <a:extLst>
              <a:ext uri="{FF2B5EF4-FFF2-40B4-BE49-F238E27FC236}">
                <a16:creationId xmlns:a16="http://schemas.microsoft.com/office/drawing/2014/main" id="{4473E691-C6FC-3F58-9029-E1B0950F715C}"/>
              </a:ext>
            </a:extLst>
          </p:cNvPr>
          <p:cNvSpPr/>
          <p:nvPr/>
        </p:nvSpPr>
        <p:spPr>
          <a:xfrm>
            <a:off x="8373139" y="4413310"/>
            <a:ext cx="3099392" cy="637950"/>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lumMod val="50000"/>
                  </a:schemeClr>
                </a:solidFill>
              </a:rPr>
              <a:t>Customer Service</a:t>
            </a:r>
          </a:p>
        </p:txBody>
      </p:sp>
      <p:sp>
        <p:nvSpPr>
          <p:cNvPr id="2" name="Rettangolo con angoli arrotondati 1">
            <a:extLst>
              <a:ext uri="{FF2B5EF4-FFF2-40B4-BE49-F238E27FC236}">
                <a16:creationId xmlns:a16="http://schemas.microsoft.com/office/drawing/2014/main" id="{BF61EBD3-7033-625C-F2F8-60EB92EF4D6E}"/>
              </a:ext>
            </a:extLst>
          </p:cNvPr>
          <p:cNvSpPr/>
          <p:nvPr/>
        </p:nvSpPr>
        <p:spPr>
          <a:xfrm>
            <a:off x="4731487" y="785702"/>
            <a:ext cx="3099392" cy="637950"/>
          </a:xfrm>
          <a:prstGeom prst="roundRect">
            <a:avLst/>
          </a:prstGeom>
          <a:solidFill>
            <a:srgbClr val="2551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t>Marketing Affari</a:t>
            </a:r>
          </a:p>
        </p:txBody>
      </p:sp>
      <p:sp>
        <p:nvSpPr>
          <p:cNvPr id="3" name="CasellaDiTesto 2">
            <a:extLst>
              <a:ext uri="{FF2B5EF4-FFF2-40B4-BE49-F238E27FC236}">
                <a16:creationId xmlns:a16="http://schemas.microsoft.com/office/drawing/2014/main" id="{3229B780-F3A2-80A1-B6FD-3135C6AB023A}"/>
              </a:ext>
            </a:extLst>
          </p:cNvPr>
          <p:cNvSpPr txBox="1"/>
          <p:nvPr/>
        </p:nvSpPr>
        <p:spPr>
          <a:xfrm>
            <a:off x="4731487" y="1394918"/>
            <a:ext cx="3099392" cy="954107"/>
          </a:xfrm>
          <a:prstGeom prst="rect">
            <a:avLst/>
          </a:prstGeom>
          <a:noFill/>
        </p:spPr>
        <p:txBody>
          <a:bodyPr wrap="square" rtlCol="0">
            <a:spAutoFit/>
          </a:bodyPr>
          <a:lstStyle/>
          <a:p>
            <a:r>
              <a:rPr lang="it-IT" sz="1400" b="1" i="1" dirty="0"/>
              <a:t>Self-</a:t>
            </a:r>
            <a:r>
              <a:rPr lang="it-IT" sz="1400" b="1" i="1" dirty="0" err="1"/>
              <a:t>purchasable</a:t>
            </a:r>
            <a:r>
              <a:rPr lang="it-IT" sz="1400" b="1" i="1" dirty="0"/>
              <a:t> and </a:t>
            </a:r>
            <a:r>
              <a:rPr lang="it-IT" sz="1400" b="1" i="1" dirty="0" err="1"/>
              <a:t>distance</a:t>
            </a:r>
            <a:r>
              <a:rPr lang="it-IT" sz="1400" b="1" i="1" dirty="0"/>
              <a:t>-selling products </a:t>
            </a:r>
            <a:r>
              <a:rPr lang="it-IT" sz="1400" i="1" dirty="0" err="1"/>
              <a:t>dedicated</a:t>
            </a:r>
            <a:r>
              <a:rPr lang="it-IT" sz="1400" i="1" dirty="0"/>
              <a:t> to </a:t>
            </a:r>
            <a:r>
              <a:rPr lang="it-IT" sz="1400" i="1" dirty="0" err="1"/>
              <a:t>both</a:t>
            </a:r>
            <a:r>
              <a:rPr lang="it-IT" sz="1400" b="1" i="1" dirty="0"/>
              <a:t> in-</a:t>
            </a:r>
            <a:r>
              <a:rPr lang="it-IT" sz="1400" b="1" i="1" dirty="0" err="1"/>
              <a:t>branch</a:t>
            </a:r>
            <a:r>
              <a:rPr lang="it-IT" sz="1400" b="1" i="1" dirty="0"/>
              <a:t> and online customers </a:t>
            </a:r>
          </a:p>
          <a:p>
            <a:r>
              <a:rPr lang="it-IT" sz="1200" i="1" dirty="0"/>
              <a:t>(Target: POE and Affari)</a:t>
            </a:r>
          </a:p>
        </p:txBody>
      </p:sp>
      <p:sp>
        <p:nvSpPr>
          <p:cNvPr id="4" name="Rettangolo con angoli arrotondati 3">
            <a:extLst>
              <a:ext uri="{FF2B5EF4-FFF2-40B4-BE49-F238E27FC236}">
                <a16:creationId xmlns:a16="http://schemas.microsoft.com/office/drawing/2014/main" id="{46CCDB3D-EA74-0FF2-93AD-3DC2B8FFED8C}"/>
              </a:ext>
            </a:extLst>
          </p:cNvPr>
          <p:cNvSpPr/>
          <p:nvPr/>
        </p:nvSpPr>
        <p:spPr>
          <a:xfrm>
            <a:off x="1243788" y="4942349"/>
            <a:ext cx="3099392" cy="637950"/>
          </a:xfrm>
          <a:prstGeom prst="roundRect">
            <a:avLst/>
          </a:prstGeom>
          <a:solidFill>
            <a:srgbClr val="00BB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lumMod val="20000"/>
                    <a:lumOff val="80000"/>
                  </a:schemeClr>
                </a:solidFill>
              </a:rPr>
              <a:t>Mercato Imprese</a:t>
            </a:r>
          </a:p>
        </p:txBody>
      </p:sp>
      <p:sp>
        <p:nvSpPr>
          <p:cNvPr id="5" name="CasellaDiTesto 4">
            <a:extLst>
              <a:ext uri="{FF2B5EF4-FFF2-40B4-BE49-F238E27FC236}">
                <a16:creationId xmlns:a16="http://schemas.microsoft.com/office/drawing/2014/main" id="{1FA1F900-54B3-FA18-1257-084C9B68A7C0}"/>
              </a:ext>
            </a:extLst>
          </p:cNvPr>
          <p:cNvSpPr txBox="1"/>
          <p:nvPr/>
        </p:nvSpPr>
        <p:spPr>
          <a:xfrm>
            <a:off x="1243788" y="5580299"/>
            <a:ext cx="3099392" cy="523220"/>
          </a:xfrm>
          <a:prstGeom prst="rect">
            <a:avLst/>
          </a:prstGeom>
          <a:noFill/>
        </p:spPr>
        <p:txBody>
          <a:bodyPr wrap="square" rtlCol="0">
            <a:spAutoFit/>
          </a:bodyPr>
          <a:lstStyle/>
          <a:p>
            <a:r>
              <a:rPr lang="it-IT" sz="1400" b="1" i="1" dirty="0">
                <a:solidFill>
                  <a:schemeClr val="tx1">
                    <a:lumMod val="60000"/>
                    <a:lumOff val="40000"/>
                  </a:schemeClr>
                </a:solidFill>
              </a:rPr>
              <a:t>Customers revenues</a:t>
            </a:r>
          </a:p>
          <a:p>
            <a:r>
              <a:rPr lang="it-IT" sz="1400" dirty="0" err="1">
                <a:solidFill>
                  <a:schemeClr val="tx1">
                    <a:lumMod val="60000"/>
                    <a:lumOff val="40000"/>
                  </a:schemeClr>
                </a:solidFill>
              </a:rPr>
              <a:t>Starting</a:t>
            </a:r>
            <a:r>
              <a:rPr lang="it-IT" sz="1400" dirty="0">
                <a:solidFill>
                  <a:schemeClr val="tx1">
                    <a:lumMod val="60000"/>
                    <a:lumOff val="40000"/>
                  </a:schemeClr>
                </a:solidFill>
              </a:rPr>
              <a:t> from 7,5 Mln€</a:t>
            </a:r>
          </a:p>
        </p:txBody>
      </p:sp>
      <p:sp>
        <p:nvSpPr>
          <p:cNvPr id="7" name="CasellaDiTesto 6">
            <a:extLst>
              <a:ext uri="{FF2B5EF4-FFF2-40B4-BE49-F238E27FC236}">
                <a16:creationId xmlns:a16="http://schemas.microsoft.com/office/drawing/2014/main" id="{66D81E35-02D5-8CE0-1651-9E552DC1103D}"/>
              </a:ext>
            </a:extLst>
          </p:cNvPr>
          <p:cNvSpPr txBox="1"/>
          <p:nvPr/>
        </p:nvSpPr>
        <p:spPr>
          <a:xfrm>
            <a:off x="1458099" y="1168769"/>
            <a:ext cx="2922782" cy="338554"/>
          </a:xfrm>
          <a:prstGeom prst="rect">
            <a:avLst/>
          </a:prstGeom>
          <a:noFill/>
        </p:spPr>
        <p:txBody>
          <a:bodyPr wrap="square" rtlCol="0">
            <a:spAutoFit/>
          </a:bodyPr>
          <a:lstStyle/>
          <a:p>
            <a:r>
              <a:rPr lang="it-IT" sz="1600" b="1" i="1" dirty="0">
                <a:solidFill>
                  <a:srgbClr val="009496"/>
                </a:solidFill>
              </a:rPr>
              <a:t>In-</a:t>
            </a:r>
            <a:r>
              <a:rPr lang="it-IT" sz="1600" b="1" i="1" dirty="0" err="1">
                <a:solidFill>
                  <a:srgbClr val="009496"/>
                </a:solidFill>
              </a:rPr>
              <a:t>presence</a:t>
            </a:r>
            <a:r>
              <a:rPr lang="it-IT" sz="1600" b="1" i="1" dirty="0">
                <a:solidFill>
                  <a:srgbClr val="009496"/>
                </a:solidFill>
              </a:rPr>
              <a:t> </a:t>
            </a:r>
            <a:r>
              <a:rPr lang="it-IT" sz="1600" b="1" i="1" dirty="0" err="1">
                <a:solidFill>
                  <a:srgbClr val="009496"/>
                </a:solidFill>
              </a:rPr>
              <a:t>consultancy</a:t>
            </a:r>
            <a:endParaRPr lang="it-IT" sz="1600" b="1" i="1" dirty="0">
              <a:solidFill>
                <a:srgbClr val="009496"/>
              </a:solidFill>
            </a:endParaRPr>
          </a:p>
        </p:txBody>
      </p:sp>
      <p:sp>
        <p:nvSpPr>
          <p:cNvPr id="8" name="Triangolo isoscele 7">
            <a:extLst>
              <a:ext uri="{FF2B5EF4-FFF2-40B4-BE49-F238E27FC236}">
                <a16:creationId xmlns:a16="http://schemas.microsoft.com/office/drawing/2014/main" id="{17529A46-033C-A802-DDF1-78E92C304CDF}"/>
              </a:ext>
            </a:extLst>
          </p:cNvPr>
          <p:cNvSpPr/>
          <p:nvPr/>
        </p:nvSpPr>
        <p:spPr>
          <a:xfrm rot="10800000">
            <a:off x="1297459" y="1606382"/>
            <a:ext cx="2922782" cy="210788"/>
          </a:xfrm>
          <a:prstGeom prst="triangle">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3E829A17-E4CA-436C-EB43-11DAC0F9297B}"/>
              </a:ext>
            </a:extLst>
          </p:cNvPr>
          <p:cNvSpPr txBox="1"/>
          <p:nvPr/>
        </p:nvSpPr>
        <p:spPr>
          <a:xfrm>
            <a:off x="8922899" y="1168769"/>
            <a:ext cx="2922782" cy="338554"/>
          </a:xfrm>
          <a:prstGeom prst="rect">
            <a:avLst/>
          </a:prstGeom>
          <a:noFill/>
        </p:spPr>
        <p:txBody>
          <a:bodyPr wrap="square" rtlCol="0">
            <a:spAutoFit/>
          </a:bodyPr>
          <a:lstStyle/>
          <a:p>
            <a:r>
              <a:rPr lang="it-IT" sz="1600" b="1" i="1" dirty="0" err="1">
                <a:solidFill>
                  <a:srgbClr val="009496"/>
                </a:solidFill>
              </a:rPr>
              <a:t>Distance</a:t>
            </a:r>
            <a:r>
              <a:rPr lang="it-IT" sz="1600" b="1" i="1" dirty="0">
                <a:solidFill>
                  <a:srgbClr val="009496"/>
                </a:solidFill>
              </a:rPr>
              <a:t> service</a:t>
            </a:r>
          </a:p>
        </p:txBody>
      </p:sp>
      <p:sp>
        <p:nvSpPr>
          <p:cNvPr id="10" name="Triangolo isoscele 9">
            <a:extLst>
              <a:ext uri="{FF2B5EF4-FFF2-40B4-BE49-F238E27FC236}">
                <a16:creationId xmlns:a16="http://schemas.microsoft.com/office/drawing/2014/main" id="{AA28185E-5F0A-4BD2-E7F7-26EA3632E3AA}"/>
              </a:ext>
            </a:extLst>
          </p:cNvPr>
          <p:cNvSpPr/>
          <p:nvPr/>
        </p:nvSpPr>
        <p:spPr>
          <a:xfrm rot="10800000">
            <a:off x="8354482" y="1606382"/>
            <a:ext cx="2922782" cy="210788"/>
          </a:xfrm>
          <a:prstGeom prst="triangle">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1117264F-BF2E-375B-B018-9BDC4C13B53E}"/>
              </a:ext>
            </a:extLst>
          </p:cNvPr>
          <p:cNvSpPr txBox="1"/>
          <p:nvPr/>
        </p:nvSpPr>
        <p:spPr>
          <a:xfrm>
            <a:off x="8218556" y="3093416"/>
            <a:ext cx="3099392" cy="954107"/>
          </a:xfrm>
          <a:prstGeom prst="rect">
            <a:avLst/>
          </a:prstGeom>
          <a:noFill/>
        </p:spPr>
        <p:txBody>
          <a:bodyPr wrap="square" rtlCol="0">
            <a:spAutoFit/>
          </a:bodyPr>
          <a:lstStyle/>
          <a:p>
            <a:r>
              <a:rPr lang="it-IT" sz="1400" b="1" i="1" dirty="0"/>
              <a:t>Liberal </a:t>
            </a:r>
            <a:r>
              <a:rPr lang="it-IT" sz="1400" b="1" i="1" dirty="0" err="1"/>
              <a:t>Professions</a:t>
            </a:r>
            <a:r>
              <a:rPr lang="it-IT" sz="1400" b="1" i="1" dirty="0"/>
              <a:t> and sole </a:t>
            </a:r>
            <a:r>
              <a:rPr lang="it-IT" sz="1400" b="1" i="1" dirty="0" err="1"/>
              <a:t>proprietorships</a:t>
            </a:r>
            <a:endParaRPr lang="it-IT" sz="1400" b="1" i="1" dirty="0"/>
          </a:p>
          <a:p>
            <a:r>
              <a:rPr lang="it-IT" sz="1400" dirty="0" err="1"/>
              <a:t>Digitized</a:t>
            </a:r>
            <a:r>
              <a:rPr lang="it-IT" sz="1400" dirty="0"/>
              <a:t> customers </a:t>
            </a:r>
            <a:r>
              <a:rPr lang="it-IT" sz="1400" dirty="0" err="1"/>
              <a:t>that</a:t>
            </a:r>
            <a:r>
              <a:rPr lang="it-IT" sz="1400" dirty="0"/>
              <a:t> </a:t>
            </a:r>
            <a:r>
              <a:rPr lang="it-IT" sz="1400" dirty="0" err="1"/>
              <a:t>pay</a:t>
            </a:r>
            <a:r>
              <a:rPr lang="it-IT" sz="1400" dirty="0"/>
              <a:t> more </a:t>
            </a:r>
            <a:r>
              <a:rPr lang="it-IT" sz="1400" dirty="0" err="1"/>
              <a:t>attention</a:t>
            </a:r>
            <a:r>
              <a:rPr lang="it-IT" sz="1400" dirty="0"/>
              <a:t> to price </a:t>
            </a:r>
            <a:r>
              <a:rPr lang="it-IT" sz="1400" dirty="0" err="1"/>
              <a:t>than</a:t>
            </a:r>
            <a:r>
              <a:rPr lang="it-IT" sz="1400" dirty="0"/>
              <a:t> to </a:t>
            </a:r>
            <a:r>
              <a:rPr lang="it-IT" sz="1400" dirty="0" err="1"/>
              <a:t>consultancy</a:t>
            </a:r>
            <a:endParaRPr lang="it-IT" sz="1400" dirty="0"/>
          </a:p>
        </p:txBody>
      </p:sp>
      <p:sp>
        <p:nvSpPr>
          <p:cNvPr id="14" name="CasellaDiTesto 13">
            <a:extLst>
              <a:ext uri="{FF2B5EF4-FFF2-40B4-BE49-F238E27FC236}">
                <a16:creationId xmlns:a16="http://schemas.microsoft.com/office/drawing/2014/main" id="{B6967C56-E195-43F5-18DE-5119BA8BC0B3}"/>
              </a:ext>
            </a:extLst>
          </p:cNvPr>
          <p:cNvSpPr txBox="1"/>
          <p:nvPr/>
        </p:nvSpPr>
        <p:spPr>
          <a:xfrm>
            <a:off x="8373139" y="5051260"/>
            <a:ext cx="3099392" cy="738664"/>
          </a:xfrm>
          <a:prstGeom prst="rect">
            <a:avLst/>
          </a:prstGeom>
          <a:noFill/>
        </p:spPr>
        <p:txBody>
          <a:bodyPr wrap="square" rtlCol="0">
            <a:spAutoFit/>
          </a:bodyPr>
          <a:lstStyle/>
          <a:p>
            <a:r>
              <a:rPr lang="it-IT" sz="1400" b="1" i="1" dirty="0"/>
              <a:t>Clients with remote commercial and </a:t>
            </a:r>
            <a:r>
              <a:rPr lang="it-IT" sz="1400" b="1" i="1" dirty="0" err="1"/>
              <a:t>consultancy</a:t>
            </a:r>
            <a:r>
              <a:rPr lang="it-IT" sz="1400" b="1" i="1" dirty="0"/>
              <a:t> </a:t>
            </a:r>
            <a:r>
              <a:rPr lang="it-IT" sz="1400" b="1" i="1" dirty="0" err="1"/>
              <a:t>needs</a:t>
            </a:r>
            <a:endParaRPr lang="it-IT" sz="1400" b="1" i="1" dirty="0"/>
          </a:p>
          <a:p>
            <a:r>
              <a:rPr lang="it-IT" sz="1400" dirty="0" err="1"/>
              <a:t>Combined</a:t>
            </a:r>
            <a:r>
              <a:rPr lang="it-IT" sz="1400" dirty="0"/>
              <a:t> work with </a:t>
            </a:r>
            <a:r>
              <a:rPr lang="it-IT" sz="1400" dirty="0" err="1"/>
              <a:t>branches</a:t>
            </a:r>
            <a:endParaRPr lang="it-IT" sz="1400" dirty="0"/>
          </a:p>
        </p:txBody>
      </p:sp>
    </p:spTree>
    <p:extLst>
      <p:ext uri="{BB962C8B-B14F-4D97-AF65-F5344CB8AC3E}">
        <p14:creationId xmlns:p14="http://schemas.microsoft.com/office/powerpoint/2010/main" val="1345479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gTfofu6ws0mbgOQa_GRa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_T5qJLum3FAHLhROpWbyX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f33IZOk0SptDjdMR.sKL1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f33IZOk0SptDjdMR.sKL1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 name="BJHEADERFOOTERTEXTLABEL" val="Do użytku wewnętrznego / Internal use (C2)"/>
  <p:tag name="BJHEADERFOOTERTEXTMARKING" val="Do użytku wewnętrznego / Internal use (C2)"/>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prNXM1eDIU6UcVO7AmnP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YIi4dHZ4._u8JqyAmECx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AOdp71DVFKXTD44ka_h0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AOdp71DVFKXTD44ka_h0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ZhfDt1FcvKticICXsYS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ZhfDt1FcvKticICXsYS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62IXfZjBvsBNx4yxSBTCi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eD9sV7rZuJSg0EU53h6Qr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2tPUYv8Hg_JACvSkOLcEj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bYBP2HWTImOUjo7NWeL5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8gTfofu6ws0mbgOQa_GRa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f.WcjoAufCfaOCsrbM1p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_T5qJLum3FAHLhROpWbyX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qEooubUMm0zAcKvD3XX6w"/>
</p:tagLst>
</file>

<file path=ppt/tags/tag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4ZhfDt1FcvKticICXsYSU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ofd1.sP2UngbEgPhSOy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76_OBNrVmCuoJWOILCP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9Ie5FX46oKVlkSlmjxyR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_4-3_filial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Credit Agricole motyw 16x9">
  <a:themeElements>
    <a:clrScheme name="Custom 17">
      <a:dk1>
        <a:srgbClr val="575757"/>
      </a:dk1>
      <a:lt1>
        <a:sysClr val="window" lastClr="FFFFFF"/>
      </a:lt1>
      <a:dk2>
        <a:srgbClr val="008789"/>
      </a:dk2>
      <a:lt2>
        <a:srgbClr val="F2F2F2"/>
      </a:lt2>
      <a:accent1>
        <a:srgbClr val="004648"/>
      </a:accent1>
      <a:accent2>
        <a:srgbClr val="006264"/>
      </a:accent2>
      <a:accent3>
        <a:srgbClr val="FFC000"/>
      </a:accent3>
      <a:accent4>
        <a:srgbClr val="00F0F6"/>
      </a:accent4>
      <a:accent5>
        <a:srgbClr val="828282"/>
      </a:accent5>
      <a:accent6>
        <a:srgbClr val="365971"/>
      </a:accent6>
      <a:hlink>
        <a:srgbClr val="2E3558"/>
      </a:hlink>
      <a:folHlink>
        <a:srgbClr val="2E3558"/>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11.xml><?xml version="1.0" encoding="utf-8"?>
<a:theme xmlns:a="http://schemas.openxmlformats.org/drawingml/2006/main" name="1_Credit Agricole motyw 16x9">
  <a:themeElements>
    <a:clrScheme name="Niestandardowy 2">
      <a:dk1>
        <a:srgbClr val="000000"/>
      </a:dk1>
      <a:lt1>
        <a:srgbClr val="FFFFFF"/>
      </a:lt1>
      <a:dk2>
        <a:srgbClr val="ED1B2F"/>
      </a:dk2>
      <a:lt2>
        <a:srgbClr val="96CA12"/>
      </a:lt2>
      <a:accent1>
        <a:srgbClr val="009597"/>
      </a:accent1>
      <a:accent2>
        <a:srgbClr val="BEC9D3"/>
      </a:accent2>
      <a:accent3>
        <a:srgbClr val="7E93A5"/>
      </a:accent3>
      <a:accent4>
        <a:srgbClr val="487697"/>
      </a:accent4>
      <a:accent5>
        <a:srgbClr val="96CA12"/>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12.xml><?xml version="1.0" encoding="utf-8"?>
<a:theme xmlns:a="http://schemas.openxmlformats.org/drawingml/2006/main" name="2_Credit Agricole motyw 16x9">
  <a:themeElements>
    <a:clrScheme name="Niestandardowy 2">
      <a:dk1>
        <a:srgbClr val="000000"/>
      </a:dk1>
      <a:lt1>
        <a:srgbClr val="FFFFFF"/>
      </a:lt1>
      <a:dk2>
        <a:srgbClr val="ED1B2F"/>
      </a:dk2>
      <a:lt2>
        <a:srgbClr val="96CA12"/>
      </a:lt2>
      <a:accent1>
        <a:srgbClr val="009597"/>
      </a:accent1>
      <a:accent2>
        <a:srgbClr val="BEC9D3"/>
      </a:accent2>
      <a:accent3>
        <a:srgbClr val="7E93A5"/>
      </a:accent3>
      <a:accent4>
        <a:srgbClr val="487697"/>
      </a:accent4>
      <a:accent5>
        <a:srgbClr val="96CA12"/>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13.xml><?xml version="1.0" encoding="utf-8"?>
<a:theme xmlns:a="http://schemas.openxmlformats.org/drawingml/2006/main" name="4_Credit Agricole motyw 16x9">
  <a:themeElements>
    <a:clrScheme name="Niestandardowy 1">
      <a:dk1>
        <a:srgbClr val="000000"/>
      </a:dk1>
      <a:lt1>
        <a:srgbClr val="FFFFFF"/>
      </a:lt1>
      <a:dk2>
        <a:srgbClr val="ED1B2F"/>
      </a:dk2>
      <a:lt2>
        <a:srgbClr val="81BC00"/>
      </a:lt2>
      <a:accent1>
        <a:srgbClr val="009597"/>
      </a:accent1>
      <a:accent2>
        <a:srgbClr val="BEC9D3"/>
      </a:accent2>
      <a:accent3>
        <a:srgbClr val="7E93A5"/>
      </a:accent3>
      <a:accent4>
        <a:srgbClr val="81BC00"/>
      </a:accent4>
      <a:accent5>
        <a:srgbClr val="70A300"/>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14.xml><?xml version="1.0" encoding="utf-8"?>
<a:theme xmlns:a="http://schemas.openxmlformats.org/drawingml/2006/main" name="2_Crédit Agricole / Nouveau Terrritoire">
  <a:themeElements>
    <a:clrScheme name="Crédit Agricole - Nouveau Territoire">
      <a:dk1>
        <a:srgbClr val="707173"/>
      </a:dk1>
      <a:lt1>
        <a:srgbClr val="FFFFFF"/>
      </a:lt1>
      <a:dk2>
        <a:srgbClr val="ED1B2F"/>
      </a:dk2>
      <a:lt2>
        <a:srgbClr val="009597"/>
      </a:lt2>
      <a:accent1>
        <a:srgbClr val="006A4E"/>
      </a:accent1>
      <a:accent2>
        <a:srgbClr val="99C3B8"/>
      </a:accent2>
      <a:accent3>
        <a:srgbClr val="99CC00"/>
      </a:accent3>
      <a:accent4>
        <a:srgbClr val="D6EB99"/>
      </a:accent4>
      <a:accent5>
        <a:srgbClr val="009597"/>
      </a:accent5>
      <a:accent6>
        <a:srgbClr val="99D5D5"/>
      </a:accent6>
      <a:hlink>
        <a:srgbClr val="ED1B2F"/>
      </a:hlink>
      <a:folHlink>
        <a:srgbClr val="F8A4AC"/>
      </a:folHlink>
    </a:clrScheme>
    <a:fontScheme name="Crédit Agricole - Nouveau Territoir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 Template PowerPoint Direction_vDEF (003).potx [Lecture seule]" id="{97BEB7AD-6BBD-413E-8910-97570CBA9819}" vid="{C9798A5D-637B-418E-A9B1-826571FB7D1D}"/>
    </a:ext>
  </a:extLst>
</a:theme>
</file>

<file path=ppt/theme/theme15.xml><?xml version="1.0" encoding="utf-8"?>
<a:theme xmlns:a="http://schemas.openxmlformats.org/drawingml/2006/main" name="3_Credit Agricole motyw 16x9">
  <a:themeElements>
    <a:clrScheme name="Niestandardowy 1">
      <a:dk1>
        <a:srgbClr val="000000"/>
      </a:dk1>
      <a:lt1>
        <a:srgbClr val="FFFFFF"/>
      </a:lt1>
      <a:dk2>
        <a:srgbClr val="ED1B2F"/>
      </a:dk2>
      <a:lt2>
        <a:srgbClr val="81BC00"/>
      </a:lt2>
      <a:accent1>
        <a:srgbClr val="009597"/>
      </a:accent1>
      <a:accent2>
        <a:srgbClr val="BEC9D3"/>
      </a:accent2>
      <a:accent3>
        <a:srgbClr val="7E93A5"/>
      </a:accent3>
      <a:accent4>
        <a:srgbClr val="81BC00"/>
      </a:accent4>
      <a:accent5>
        <a:srgbClr val="70A300"/>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16.xml><?xml version="1.0" encoding="utf-8"?>
<a:theme xmlns:a="http://schemas.openxmlformats.org/drawingml/2006/main" name="10_Credit Agricole motyw 16x9">
  <a:themeElements>
    <a:clrScheme name="Custom 17">
      <a:dk1>
        <a:srgbClr val="575757"/>
      </a:dk1>
      <a:lt1>
        <a:sysClr val="window" lastClr="FFFFFF"/>
      </a:lt1>
      <a:dk2>
        <a:srgbClr val="008789"/>
      </a:dk2>
      <a:lt2>
        <a:srgbClr val="F2F2F2"/>
      </a:lt2>
      <a:accent1>
        <a:srgbClr val="004648"/>
      </a:accent1>
      <a:accent2>
        <a:srgbClr val="006264"/>
      </a:accent2>
      <a:accent3>
        <a:srgbClr val="FFC000"/>
      </a:accent3>
      <a:accent4>
        <a:srgbClr val="00F0F6"/>
      </a:accent4>
      <a:accent5>
        <a:srgbClr val="828282"/>
      </a:accent5>
      <a:accent6>
        <a:srgbClr val="365971"/>
      </a:accent6>
      <a:hlink>
        <a:srgbClr val="2E3558"/>
      </a:hlink>
      <a:folHlink>
        <a:srgbClr val="2E3558"/>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17.xml><?xml version="1.0" encoding="utf-8"?>
<a:theme xmlns:a="http://schemas.openxmlformats.org/drawingml/2006/main" name="7_Credit Agricole motyw 16x9">
  <a:themeElements>
    <a:clrScheme name="Niestandardowy 1">
      <a:dk1>
        <a:srgbClr val="000000"/>
      </a:dk1>
      <a:lt1>
        <a:srgbClr val="FFFFFF"/>
      </a:lt1>
      <a:dk2>
        <a:srgbClr val="ED1B2F"/>
      </a:dk2>
      <a:lt2>
        <a:srgbClr val="81BC00"/>
      </a:lt2>
      <a:accent1>
        <a:srgbClr val="009597"/>
      </a:accent1>
      <a:accent2>
        <a:srgbClr val="BEC9D3"/>
      </a:accent2>
      <a:accent3>
        <a:srgbClr val="7E93A5"/>
      </a:accent3>
      <a:accent4>
        <a:srgbClr val="81BC00"/>
      </a:accent4>
      <a:accent5>
        <a:srgbClr val="70A300"/>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18.xml><?xml version="1.0" encoding="utf-8"?>
<a:theme xmlns:a="http://schemas.openxmlformats.org/drawingml/2006/main" name="8_Credit Agricole motyw 16x9">
  <a:themeElements>
    <a:clrScheme name="Niestandardowy 1">
      <a:dk1>
        <a:srgbClr val="000000"/>
      </a:dk1>
      <a:lt1>
        <a:srgbClr val="FFFFFF"/>
      </a:lt1>
      <a:dk2>
        <a:srgbClr val="ED1B2F"/>
      </a:dk2>
      <a:lt2>
        <a:srgbClr val="81BC00"/>
      </a:lt2>
      <a:accent1>
        <a:srgbClr val="009597"/>
      </a:accent1>
      <a:accent2>
        <a:srgbClr val="BEC9D3"/>
      </a:accent2>
      <a:accent3>
        <a:srgbClr val="7E93A5"/>
      </a:accent3>
      <a:accent4>
        <a:srgbClr val="81BC00"/>
      </a:accent4>
      <a:accent5>
        <a:srgbClr val="70A300"/>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1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édit Agricole / Nouveau Terrritoire">
  <a:themeElements>
    <a:clrScheme name="Crédit Agricole - Nouveau Territoire">
      <a:dk1>
        <a:srgbClr val="707173"/>
      </a:dk1>
      <a:lt1>
        <a:srgbClr val="FFFFFF"/>
      </a:lt1>
      <a:dk2>
        <a:srgbClr val="ED1B2F"/>
      </a:dk2>
      <a:lt2>
        <a:srgbClr val="009597"/>
      </a:lt2>
      <a:accent1>
        <a:srgbClr val="006A4E"/>
      </a:accent1>
      <a:accent2>
        <a:srgbClr val="99C3B8"/>
      </a:accent2>
      <a:accent3>
        <a:srgbClr val="99CC00"/>
      </a:accent3>
      <a:accent4>
        <a:srgbClr val="D6EB99"/>
      </a:accent4>
      <a:accent5>
        <a:srgbClr val="009597"/>
      </a:accent5>
      <a:accent6>
        <a:srgbClr val="99D5D5"/>
      </a:accent6>
      <a:hlink>
        <a:srgbClr val="ED1B2F"/>
      </a:hlink>
      <a:folHlink>
        <a:srgbClr val="F8A4AC"/>
      </a:folHlink>
    </a:clrScheme>
    <a:fontScheme name="Crédit Agricole - Nouveau Territoir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 Template PowerPoint Direction_vDEF (003).potx [Lecture seule]" id="{97BEB7AD-6BBD-413E-8910-97570CBA9819}" vid="{C9798A5D-637B-418E-A9B1-826571FB7D1D}"/>
    </a:ext>
  </a:extLst>
</a:theme>
</file>

<file path=ppt/theme/theme3.xml><?xml version="1.0" encoding="utf-8"?>
<a:theme xmlns:a="http://schemas.openxmlformats.org/drawingml/2006/main" name="2_CABP Grid 16:9">
  <a:themeElements>
    <a:clrScheme name="Accelere">
      <a:dk1>
        <a:srgbClr val="575757"/>
      </a:dk1>
      <a:lt1>
        <a:sysClr val="window" lastClr="FFFFFF"/>
      </a:lt1>
      <a:dk2>
        <a:srgbClr val="008789"/>
      </a:dk2>
      <a:lt2>
        <a:srgbClr val="F2F2F2"/>
      </a:lt2>
      <a:accent1>
        <a:srgbClr val="03522D"/>
      </a:accent1>
      <a:accent2>
        <a:srgbClr val="006566"/>
      </a:accent2>
      <a:accent3>
        <a:srgbClr val="D4DF33"/>
      </a:accent3>
      <a:accent4>
        <a:srgbClr val="3EAD92"/>
      </a:accent4>
      <a:accent5>
        <a:srgbClr val="6E6F73"/>
      </a:accent5>
      <a:accent6>
        <a:srgbClr val="295E7E"/>
      </a:accent6>
      <a:hlink>
        <a:srgbClr val="2E3558"/>
      </a:hlink>
      <a:folHlink>
        <a:srgbClr val="2E3558"/>
      </a:folHlink>
    </a:clrScheme>
    <a:fontScheme name="Custom 108">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accent5"/>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Credit Agricole motyw 16x9">
  <a:themeElements>
    <a:clrScheme name="Niestandardowy 2">
      <a:dk1>
        <a:srgbClr val="000000"/>
      </a:dk1>
      <a:lt1>
        <a:srgbClr val="FFFFFF"/>
      </a:lt1>
      <a:dk2>
        <a:srgbClr val="ED1B2F"/>
      </a:dk2>
      <a:lt2>
        <a:srgbClr val="96CA12"/>
      </a:lt2>
      <a:accent1>
        <a:srgbClr val="009597"/>
      </a:accent1>
      <a:accent2>
        <a:srgbClr val="BEC9D3"/>
      </a:accent2>
      <a:accent3>
        <a:srgbClr val="7E93A5"/>
      </a:accent3>
      <a:accent4>
        <a:srgbClr val="487697"/>
      </a:accent4>
      <a:accent5>
        <a:srgbClr val="96CA12"/>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5.xml><?xml version="1.0" encoding="utf-8"?>
<a:theme xmlns:a="http://schemas.openxmlformats.org/drawingml/2006/main" name="28_CABP Grid 16:9">
  <a:themeElements>
    <a:clrScheme name="Custom 199">
      <a:dk1>
        <a:srgbClr val="575757"/>
      </a:dk1>
      <a:lt1>
        <a:sysClr val="window" lastClr="FFFFFF"/>
      </a:lt1>
      <a:dk2>
        <a:srgbClr val="008789"/>
      </a:dk2>
      <a:lt2>
        <a:srgbClr val="F2F2F2"/>
      </a:lt2>
      <a:accent1>
        <a:srgbClr val="03522D"/>
      </a:accent1>
      <a:accent2>
        <a:srgbClr val="006566"/>
      </a:accent2>
      <a:accent3>
        <a:srgbClr val="D4DF33"/>
      </a:accent3>
      <a:accent4>
        <a:srgbClr val="3EAD92"/>
      </a:accent4>
      <a:accent5>
        <a:srgbClr val="6E6F73"/>
      </a:accent5>
      <a:accent6>
        <a:srgbClr val="295E7E"/>
      </a:accent6>
      <a:hlink>
        <a:srgbClr val="2E3558"/>
      </a:hlink>
      <a:folHlink>
        <a:srgbClr val="2E3558"/>
      </a:folHlink>
    </a:clrScheme>
    <a:fontScheme name="Custom 108">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accent5"/>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5_Credit Agricole motyw 16x9">
  <a:themeElements>
    <a:clrScheme name="Custom 17">
      <a:dk1>
        <a:srgbClr val="575757"/>
      </a:dk1>
      <a:lt1>
        <a:sysClr val="window" lastClr="FFFFFF"/>
      </a:lt1>
      <a:dk2>
        <a:srgbClr val="008789"/>
      </a:dk2>
      <a:lt2>
        <a:srgbClr val="F2F2F2"/>
      </a:lt2>
      <a:accent1>
        <a:srgbClr val="004648"/>
      </a:accent1>
      <a:accent2>
        <a:srgbClr val="006264"/>
      </a:accent2>
      <a:accent3>
        <a:srgbClr val="FFC000"/>
      </a:accent3>
      <a:accent4>
        <a:srgbClr val="00F0F6"/>
      </a:accent4>
      <a:accent5>
        <a:srgbClr val="828282"/>
      </a:accent5>
      <a:accent6>
        <a:srgbClr val="365971"/>
      </a:accent6>
      <a:hlink>
        <a:srgbClr val="2E3558"/>
      </a:hlink>
      <a:folHlink>
        <a:srgbClr val="2E3558"/>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7.xml><?xml version="1.0" encoding="utf-8"?>
<a:theme xmlns:a="http://schemas.openxmlformats.org/drawingml/2006/main" name="12_Credit Agricole motyw 16x9">
  <a:themeElements>
    <a:clrScheme name="Kolory CA 2017">
      <a:dk1>
        <a:srgbClr val="000000"/>
      </a:dk1>
      <a:lt1>
        <a:srgbClr val="FFFFFF"/>
      </a:lt1>
      <a:dk2>
        <a:srgbClr val="ED1B2F"/>
      </a:dk2>
      <a:lt2>
        <a:srgbClr val="96CA12"/>
      </a:lt2>
      <a:accent1>
        <a:srgbClr val="008789"/>
      </a:accent1>
      <a:accent2>
        <a:srgbClr val="BEC9D3"/>
      </a:accent2>
      <a:accent3>
        <a:srgbClr val="7E93A5"/>
      </a:accent3>
      <a:accent4>
        <a:srgbClr val="487697"/>
      </a:accent4>
      <a:accent5>
        <a:srgbClr val="96CA12"/>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8.xml><?xml version="1.0" encoding="utf-8"?>
<a:theme xmlns:a="http://schemas.openxmlformats.org/drawingml/2006/main" name="Modèle_CA_16-9">
  <a:themeElements>
    <a:clrScheme name="CA PPT">
      <a:dk1>
        <a:sysClr val="windowText" lastClr="000000"/>
      </a:dk1>
      <a:lt1>
        <a:sysClr val="window" lastClr="FFFFFF"/>
      </a:lt1>
      <a:dk2>
        <a:srgbClr val="ED1B2F"/>
      </a:dk2>
      <a:lt2>
        <a:srgbClr val="96CA12"/>
      </a:lt2>
      <a:accent1>
        <a:srgbClr val="006A4E"/>
      </a:accent1>
      <a:accent2>
        <a:srgbClr val="BEC9D3"/>
      </a:accent2>
      <a:accent3>
        <a:srgbClr val="7E93A5"/>
      </a:accent3>
      <a:accent4>
        <a:srgbClr val="487697"/>
      </a:accent4>
      <a:accent5>
        <a:srgbClr val="00805F"/>
      </a:accent5>
      <a:accent6>
        <a:srgbClr val="009597"/>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lumMod val="50000"/>
              <a:lumOff val="50000"/>
            </a:schemeClr>
          </a:solidFill>
          <a:prstDash val="dash"/>
        </a:ln>
      </a:spPr>
      <a:bodyPr rtlCol="0" anchor="ctr"/>
      <a:lstStyle>
        <a:defPPr algn="ctr">
          <a:defRPr sz="900" b="1" dirty="0" err="1"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6_Credit Agricole motyw 16x9">
  <a:themeElements>
    <a:clrScheme name="Niestandardowy 2">
      <a:dk1>
        <a:srgbClr val="000000"/>
      </a:dk1>
      <a:lt1>
        <a:srgbClr val="FFFFFF"/>
      </a:lt1>
      <a:dk2>
        <a:srgbClr val="ED1B2F"/>
      </a:dk2>
      <a:lt2>
        <a:srgbClr val="96CA12"/>
      </a:lt2>
      <a:accent1>
        <a:srgbClr val="009597"/>
      </a:accent1>
      <a:accent2>
        <a:srgbClr val="BEC9D3"/>
      </a:accent2>
      <a:accent3>
        <a:srgbClr val="7E93A5"/>
      </a:accent3>
      <a:accent4>
        <a:srgbClr val="487697"/>
      </a:accent4>
      <a:accent5>
        <a:srgbClr val="96CA12"/>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docProps/app.xml><?xml version="1.0" encoding="utf-8"?>
<Properties xmlns="http://schemas.openxmlformats.org/officeDocument/2006/extended-properties" xmlns:vt="http://schemas.openxmlformats.org/officeDocument/2006/docPropsVTypes">
  <TotalTime>15600</TotalTime>
  <Words>900</Words>
  <Application>Microsoft Office PowerPoint</Application>
  <PresentationFormat>Widescreen</PresentationFormat>
  <Paragraphs>139</Paragraphs>
  <Slides>7</Slides>
  <Notes>3</Notes>
  <HiddenSlides>0</HiddenSlides>
  <MMClips>0</MMClips>
  <ScaleCrop>false</ScaleCrop>
  <HeadingPairs>
    <vt:vector size="8" baseType="variant">
      <vt:variant>
        <vt:lpstr>Caratteri utilizzati</vt:lpstr>
      </vt:variant>
      <vt:variant>
        <vt:i4>12</vt:i4>
      </vt:variant>
      <vt:variant>
        <vt:lpstr>Tema</vt:lpstr>
      </vt:variant>
      <vt:variant>
        <vt:i4>18</vt:i4>
      </vt:variant>
      <vt:variant>
        <vt:lpstr>Server OLE incorporati</vt:lpstr>
      </vt:variant>
      <vt:variant>
        <vt:i4>2</vt:i4>
      </vt:variant>
      <vt:variant>
        <vt:lpstr>Titoli diapositive</vt:lpstr>
      </vt:variant>
      <vt:variant>
        <vt:i4>7</vt:i4>
      </vt:variant>
    </vt:vector>
  </HeadingPairs>
  <TitlesOfParts>
    <vt:vector size="39" baseType="lpstr">
      <vt:lpstr>Arial</vt:lpstr>
      <vt:lpstr>Arial Black</vt:lpstr>
      <vt:lpstr>Arial MT</vt:lpstr>
      <vt:lpstr>Calibri</vt:lpstr>
      <vt:lpstr>Century Gothic</vt:lpstr>
      <vt:lpstr>Courier New</vt:lpstr>
      <vt:lpstr>Graphik</vt:lpstr>
      <vt:lpstr>Tahoma</vt:lpstr>
      <vt:lpstr>Trebuchet MS</vt:lpstr>
      <vt:lpstr>Webdings</vt:lpstr>
      <vt:lpstr>Wingdings</vt:lpstr>
      <vt:lpstr>Wingdings 3</vt:lpstr>
      <vt:lpstr>CA_4-3_filiale</vt:lpstr>
      <vt:lpstr>Crédit Agricole / Nouveau Terrritoire</vt:lpstr>
      <vt:lpstr>2_CABP Grid 16:9</vt:lpstr>
      <vt:lpstr>Credit Agricole motyw 16x9</vt:lpstr>
      <vt:lpstr>28_CABP Grid 16:9</vt:lpstr>
      <vt:lpstr>5_Credit Agricole motyw 16x9</vt:lpstr>
      <vt:lpstr>12_Credit Agricole motyw 16x9</vt:lpstr>
      <vt:lpstr>Modèle_CA_16-9</vt:lpstr>
      <vt:lpstr>6_Credit Agricole motyw 16x9</vt:lpstr>
      <vt:lpstr>11_Credit Agricole motyw 16x9</vt:lpstr>
      <vt:lpstr>1_Credit Agricole motyw 16x9</vt:lpstr>
      <vt:lpstr>2_Credit Agricole motyw 16x9</vt:lpstr>
      <vt:lpstr>4_Credit Agricole motyw 16x9</vt:lpstr>
      <vt:lpstr>2_Crédit Agricole / Nouveau Terrritoire</vt:lpstr>
      <vt:lpstr>3_Credit Agricole motyw 16x9</vt:lpstr>
      <vt:lpstr>10_Credit Agricole motyw 16x9</vt:lpstr>
      <vt:lpstr>7_Credit Agricole motyw 16x9</vt:lpstr>
      <vt:lpstr>8_Credit Agricole motyw 16x9</vt:lpstr>
      <vt:lpstr>think-cell Slide</vt:lpstr>
      <vt:lpstr>Diapositiva think-cell</vt:lpstr>
      <vt:lpstr>BPIs PRO DAYS  Carrefour Conquest Pro   KYC  OMNICHANNEL STRATEGY  </vt:lpstr>
      <vt:lpstr>Presentazione standard di PowerPoint</vt:lpstr>
      <vt:lpstr>Presentazione standard di PowerPoint</vt:lpstr>
      <vt:lpstr>Presentazione standard di PowerPoint</vt:lpstr>
      <vt:lpstr> </vt:lpstr>
      <vt:lpstr>Customer service – fields of implementation</vt:lpstr>
      <vt:lpstr>Presentazione standard di PowerPoint</vt:lpstr>
    </vt:vector>
  </TitlesOfParts>
  <Company>SILCA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 CAS-Agri</dc:title>
  <dc:creator>"MALDERA Philippe"</dc:creator>
  <cp:lastModifiedBy>Bruttomesso Maria Chiara</cp:lastModifiedBy>
  <cp:revision>1095</cp:revision>
  <cp:lastPrinted>2022-05-25T08:21:06Z</cp:lastPrinted>
  <dcterms:created xsi:type="dcterms:W3CDTF">2021-04-06T08:44:15Z</dcterms:created>
  <dcterms:modified xsi:type="dcterms:W3CDTF">2026-03-05T16:36:34Z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ad6431-53ea-4466-8111-3fefa470bcb9_Enabled">
    <vt:lpwstr>true</vt:lpwstr>
  </property>
  <property fmtid="{D5CDD505-2E9C-101B-9397-08002B2CF9AE}" pid="3" name="MSIP_Label_4cad6431-53ea-4466-8111-3fefa470bcb9_SetDate">
    <vt:lpwstr>2022-04-07T14:33:19Z</vt:lpwstr>
  </property>
  <property fmtid="{D5CDD505-2E9C-101B-9397-08002B2CF9AE}" pid="4" name="MSIP_Label_4cad6431-53ea-4466-8111-3fefa470bcb9_Method">
    <vt:lpwstr>Privileged</vt:lpwstr>
  </property>
  <property fmtid="{D5CDD505-2E9C-101B-9397-08002B2CF9AE}" pid="5" name="MSIP_Label_4cad6431-53ea-4466-8111-3fefa470bcb9_Name">
    <vt:lpwstr>Usage Interne</vt:lpwstr>
  </property>
  <property fmtid="{D5CDD505-2E9C-101B-9397-08002B2CF9AE}" pid="6" name="MSIP_Label_4cad6431-53ea-4466-8111-3fefa470bcb9_SiteId">
    <vt:lpwstr>fb3baf17-c313-474c-8d5d-577a3ec97a32</vt:lpwstr>
  </property>
  <property fmtid="{D5CDD505-2E9C-101B-9397-08002B2CF9AE}" pid="7" name="MSIP_Label_4cad6431-53ea-4466-8111-3fefa470bcb9_ActionId">
    <vt:lpwstr>9e6ea801-3cd1-47e0-9817-eb2c815d12ee</vt:lpwstr>
  </property>
  <property fmtid="{D5CDD505-2E9C-101B-9397-08002B2CF9AE}" pid="8" name="MSIP_Label_4cad6431-53ea-4466-8111-3fefa470bcb9_ContentBits">
    <vt:lpwstr>0</vt:lpwstr>
  </property>
</Properties>
</file>